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0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4" r:id="rId1"/>
  </p:sldMasterIdLst>
  <p:notesMasterIdLst>
    <p:notesMasterId r:id="rId91"/>
  </p:notesMasterIdLst>
  <p:handoutMasterIdLst>
    <p:handoutMasterId r:id="rId92"/>
  </p:handoutMasterIdLst>
  <p:sldIdLst>
    <p:sldId id="390" r:id="rId2"/>
    <p:sldId id="368" r:id="rId3"/>
    <p:sldId id="374" r:id="rId4"/>
    <p:sldId id="369" r:id="rId5"/>
    <p:sldId id="370" r:id="rId6"/>
    <p:sldId id="371" r:id="rId7"/>
    <p:sldId id="372" r:id="rId8"/>
    <p:sldId id="373" r:id="rId9"/>
    <p:sldId id="282" r:id="rId10"/>
    <p:sldId id="278" r:id="rId11"/>
    <p:sldId id="283" r:id="rId12"/>
    <p:sldId id="284" r:id="rId13"/>
    <p:sldId id="279" r:id="rId14"/>
    <p:sldId id="286" r:id="rId15"/>
    <p:sldId id="287" r:id="rId16"/>
    <p:sldId id="280" r:id="rId17"/>
    <p:sldId id="289" r:id="rId18"/>
    <p:sldId id="290" r:id="rId19"/>
    <p:sldId id="281" r:id="rId20"/>
    <p:sldId id="292" r:id="rId21"/>
    <p:sldId id="294" r:id="rId22"/>
    <p:sldId id="295" r:id="rId23"/>
    <p:sldId id="296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86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87" r:id="rId78"/>
    <p:sldId id="388" r:id="rId79"/>
    <p:sldId id="389" r:id="rId80"/>
    <p:sldId id="376" r:id="rId81"/>
    <p:sldId id="377" r:id="rId82"/>
    <p:sldId id="378" r:id="rId83"/>
    <p:sldId id="379" r:id="rId84"/>
    <p:sldId id="380" r:id="rId85"/>
    <p:sldId id="381" r:id="rId86"/>
    <p:sldId id="382" r:id="rId87"/>
    <p:sldId id="383" r:id="rId88"/>
    <p:sldId id="384" r:id="rId89"/>
    <p:sldId id="385" r:id="rId90"/>
  </p:sldIdLst>
  <p:sldSz cx="9906000" cy="6858000" type="A4"/>
  <p:notesSz cx="6858000" cy="9144000"/>
  <p:embeddedFontLst>
    <p:embeddedFont>
      <p:font typeface="IranNastaliq" panose="02000503000000020003" pitchFamily="2" charset="0"/>
      <p:regular r:id="rId93"/>
    </p:embeddedFont>
    <p:embeddedFont>
      <p:font typeface="B Titr" panose="00000700000000000000" pitchFamily="2" charset="-78"/>
      <p:bold r:id="rId94"/>
    </p:embeddedFont>
    <p:embeddedFont>
      <p:font typeface="Garamond" panose="02020404030301010803" pitchFamily="18" charset="0"/>
      <p:regular r:id="rId95"/>
      <p:bold r:id="rId96"/>
      <p:italic r:id="rId97"/>
    </p:embeddedFont>
    <p:embeddedFont>
      <p:font typeface="B Badr" panose="00000400000000000000" pitchFamily="2" charset="-78"/>
      <p:regular r:id="rId98"/>
      <p:bold r:id="rId99"/>
    </p:embeddedFont>
    <p:embeddedFont>
      <p:font typeface="B Nazanin" panose="00000400000000000000" pitchFamily="2" charset="-78"/>
      <p:regular r:id="rId100"/>
      <p:bold r:id="rId101"/>
    </p:embeddedFont>
    <p:embeddedFont>
      <p:font typeface="B Yekan" panose="00000400000000000000" pitchFamily="2" charset="-78"/>
      <p:regular r:id="rId102"/>
    </p:embeddedFont>
    <p:embeddedFont>
      <p:font typeface="Calibri" panose="020F0502020204030204" pitchFamily="34" charset="0"/>
      <p:regular r:id="rId103"/>
      <p:bold r:id="rId104"/>
    </p:embeddedFont>
    <p:embeddedFont>
      <p:font typeface="B Koodak" panose="00000700000000000000" pitchFamily="2" charset="-78"/>
      <p:bold r:id="rId105"/>
    </p:embeddedFont>
    <p:embeddedFont>
      <p:font typeface="Wingdings 2" panose="05020102010507070707" pitchFamily="18" charset="2"/>
      <p:regular r:id="rId106"/>
    </p:embeddedFont>
    <p:embeddedFont>
      <p:font typeface="B Farnaz" panose="00000400000000000000" pitchFamily="2" charset="-78"/>
      <p:regular r:id="rId10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javi" initials="E" lastIdx="3" clrIdx="0"/>
  <p:cmAuthor id="1" name="Hamid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342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font" Target="fonts/font15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1.fntdata"/><Relationship Id="rId108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2.fntdata"/><Relationship Id="rId99" Type="http://schemas.openxmlformats.org/officeDocument/2006/relationships/font" Target="fonts/font7.fntdata"/><Relationship Id="rId10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5.fntdata"/><Relationship Id="rId104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8.fntdata"/><Relationship Id="rId105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.fntdata"/><Relationship Id="rId98" Type="http://schemas.openxmlformats.org/officeDocument/2006/relationships/font" Target="fonts/font6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ED1A7-7438-4E13-8696-F10FBC820E80}" type="doc">
      <dgm:prSet loTypeId="urn:microsoft.com/office/officeart/2005/8/layout/hierarchy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67ADF6-77C8-4943-8279-9EC944E0B866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مسائل نماز</a:t>
          </a:r>
          <a:endParaRPr lang="en-US" sz="2400" dirty="0">
            <a:cs typeface="B Koodak" pitchFamily="2" charset="-78"/>
          </a:endParaRPr>
        </a:p>
      </dgm:t>
    </dgm:pt>
    <dgm:pt modelId="{3EF19811-064F-4DBD-8ADF-9EA6154CFBDE}" type="parTrans" cxnId="{A1553796-7DCC-485E-9EF2-C4102991CD41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0A5C20B8-C9C2-4DD3-9308-C92AF10864CC}" type="sibTrans" cxnId="{A1553796-7DCC-485E-9EF2-C4102991CD41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1838CCD5-D7EE-4AC8-A46F-99C5A5989F44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مقدمات</a:t>
          </a:r>
          <a:endParaRPr lang="en-US" sz="2400" dirty="0">
            <a:cs typeface="B Koodak" pitchFamily="2" charset="-78"/>
          </a:endParaRPr>
        </a:p>
      </dgm:t>
    </dgm:pt>
    <dgm:pt modelId="{07C64414-D40A-463C-B2B9-FDABBF670C0C}" type="parTrans" cxnId="{4C49F626-671C-47F2-9815-49BD9826B850}">
      <dgm:prSet custT="1"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3CC6A5EF-BB5C-4340-ADF3-417CD38CC5D6}" type="sibTrans" cxnId="{4C49F626-671C-47F2-9815-49BD9826B850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B900E16C-333A-4C25-A623-ED42056997D9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مقارنات</a:t>
          </a:r>
          <a:endParaRPr lang="en-US" sz="2400" dirty="0">
            <a:cs typeface="B Koodak" pitchFamily="2" charset="-78"/>
          </a:endParaRPr>
        </a:p>
      </dgm:t>
    </dgm:pt>
    <dgm:pt modelId="{55FC1361-8606-4317-B11D-4419CF4C0734}" type="parTrans" cxnId="{0E28A59D-17D0-4F6F-93B8-47923BBD130B}">
      <dgm:prSet custT="1"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6E882099-5814-4D04-8B0F-141AF19C4B62}" type="sibTrans" cxnId="{0E28A59D-17D0-4F6F-93B8-47923BBD130B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AA5FCED3-193B-44E6-9A60-7727D08F7BB0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مبطلات</a:t>
          </a:r>
          <a:endParaRPr lang="en-US" sz="2400" dirty="0">
            <a:cs typeface="B Koodak" pitchFamily="2" charset="-78"/>
          </a:endParaRPr>
        </a:p>
      </dgm:t>
    </dgm:pt>
    <dgm:pt modelId="{1B740D08-D09A-42AE-9CE3-7B8C7626F7A0}" type="parTrans" cxnId="{FD0F5755-CA8B-488F-BA74-9BFF8C3A5B88}">
      <dgm:prSet custT="1"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D08806E7-53FB-46B9-94C4-C2AA935BBB1A}" type="sibTrans" cxnId="{FD0F5755-CA8B-488F-BA74-9BFF8C3A5B88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692A1DB5-008F-4EEF-97B9-51AE59F758C8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طهارت</a:t>
          </a:r>
        </a:p>
      </dgm:t>
    </dgm:pt>
    <dgm:pt modelId="{6B8A8815-920A-4F00-8F58-170CCE374A12}" type="parTrans" cxnId="{4298518F-3521-4477-9E1F-3B0817D52F89}">
      <dgm:prSet/>
      <dgm:spPr/>
      <dgm:t>
        <a:bodyPr/>
        <a:lstStyle/>
        <a:p>
          <a:endParaRPr lang="en-US" sz="2400"/>
        </a:p>
      </dgm:t>
    </dgm:pt>
    <dgm:pt modelId="{76008844-0955-478E-A915-D918F690EFFB}" type="sibTrans" cxnId="{4298518F-3521-4477-9E1F-3B0817D52F89}">
      <dgm:prSet/>
      <dgm:spPr/>
      <dgm:t>
        <a:bodyPr/>
        <a:lstStyle/>
        <a:p>
          <a:endParaRPr lang="en-US" sz="2400"/>
        </a:p>
      </dgm:t>
    </dgm:pt>
    <dgm:pt modelId="{D69EC190-3CEC-457A-8B09-77A8CEB9B594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قبله</a:t>
          </a:r>
        </a:p>
      </dgm:t>
    </dgm:pt>
    <dgm:pt modelId="{45BA22E3-15F4-4482-A0BA-08F5A1E58738}" type="parTrans" cxnId="{F754B4F5-4C07-45FC-8CEB-5974175DA5BD}">
      <dgm:prSet/>
      <dgm:spPr/>
      <dgm:t>
        <a:bodyPr/>
        <a:lstStyle/>
        <a:p>
          <a:endParaRPr lang="en-US" sz="2400"/>
        </a:p>
      </dgm:t>
    </dgm:pt>
    <dgm:pt modelId="{85E0A20A-EC1C-452D-88CF-43D14AA6339A}" type="sibTrans" cxnId="{F754B4F5-4C07-45FC-8CEB-5974175DA5BD}">
      <dgm:prSet/>
      <dgm:spPr/>
      <dgm:t>
        <a:bodyPr/>
        <a:lstStyle/>
        <a:p>
          <a:endParaRPr lang="en-US" sz="2400"/>
        </a:p>
      </dgm:t>
    </dgm:pt>
    <dgm:pt modelId="{49586FAD-F822-4C49-9A55-6D6E9406EC1D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وقت نماز</a:t>
          </a:r>
        </a:p>
      </dgm:t>
    </dgm:pt>
    <dgm:pt modelId="{72D99221-A183-4152-B13E-FB6B3770A17D}" type="parTrans" cxnId="{0852954F-12AB-4E02-9975-01208DE66CF4}">
      <dgm:prSet/>
      <dgm:spPr/>
      <dgm:t>
        <a:bodyPr/>
        <a:lstStyle/>
        <a:p>
          <a:endParaRPr lang="en-US" sz="2400"/>
        </a:p>
      </dgm:t>
    </dgm:pt>
    <dgm:pt modelId="{25DBF6F3-8A8F-41F7-891C-D8BBD36A126E}" type="sibTrans" cxnId="{0852954F-12AB-4E02-9975-01208DE66CF4}">
      <dgm:prSet/>
      <dgm:spPr/>
      <dgm:t>
        <a:bodyPr/>
        <a:lstStyle/>
        <a:p>
          <a:endParaRPr lang="en-US" sz="2400"/>
        </a:p>
      </dgm:t>
    </dgm:pt>
    <dgm:pt modelId="{48DABEFA-3471-467D-9A4A-9CBB1D774943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اذان و اقامه</a:t>
          </a:r>
        </a:p>
      </dgm:t>
    </dgm:pt>
    <dgm:pt modelId="{001D0539-7545-4A24-828E-1D106AC1C94C}" type="parTrans" cxnId="{551E268F-8B0B-435D-BC14-8006EA89A7BD}">
      <dgm:prSet/>
      <dgm:spPr/>
      <dgm:t>
        <a:bodyPr/>
        <a:lstStyle/>
        <a:p>
          <a:endParaRPr lang="en-US" sz="2400"/>
        </a:p>
      </dgm:t>
    </dgm:pt>
    <dgm:pt modelId="{1D0BE5C6-01CE-49DE-AEF7-FD701034D082}" type="sibTrans" cxnId="{551E268F-8B0B-435D-BC14-8006EA89A7BD}">
      <dgm:prSet/>
      <dgm:spPr/>
      <dgm:t>
        <a:bodyPr/>
        <a:lstStyle/>
        <a:p>
          <a:endParaRPr lang="en-US" sz="2400"/>
        </a:p>
      </dgm:t>
    </dgm:pt>
    <dgm:pt modelId="{8132CC27-19C4-4AD9-A130-15A7E553F7C3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ظاهری</a:t>
          </a:r>
        </a:p>
      </dgm:t>
    </dgm:pt>
    <dgm:pt modelId="{99F93497-72D3-4C36-9693-32EE1D251218}" type="parTrans" cxnId="{3A972BD6-CC52-4646-AB88-B504AB265150}">
      <dgm:prSet/>
      <dgm:spPr/>
      <dgm:t>
        <a:bodyPr/>
        <a:lstStyle/>
        <a:p>
          <a:endParaRPr lang="en-US" sz="2400"/>
        </a:p>
      </dgm:t>
    </dgm:pt>
    <dgm:pt modelId="{E33BFA4C-D942-4C85-9493-B2F440EFA40F}" type="sibTrans" cxnId="{3A972BD6-CC52-4646-AB88-B504AB265150}">
      <dgm:prSet/>
      <dgm:spPr/>
      <dgm:t>
        <a:bodyPr/>
        <a:lstStyle/>
        <a:p>
          <a:endParaRPr lang="en-US" sz="2400"/>
        </a:p>
      </dgm:t>
    </dgm:pt>
    <dgm:pt modelId="{03F836E2-BA6E-4079-803F-A85C12343257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باطنی</a:t>
          </a:r>
        </a:p>
      </dgm:t>
    </dgm:pt>
    <dgm:pt modelId="{57A2867A-9654-4E2F-8301-5C22061E7ED7}" type="parTrans" cxnId="{86B6298E-4FF3-4685-A9CA-499DAB53FBF8}">
      <dgm:prSet/>
      <dgm:spPr/>
      <dgm:t>
        <a:bodyPr/>
        <a:lstStyle/>
        <a:p>
          <a:endParaRPr lang="en-US" sz="2400"/>
        </a:p>
      </dgm:t>
    </dgm:pt>
    <dgm:pt modelId="{6620D617-3302-4887-ACE6-FEC64CAEE733}" type="sibTrans" cxnId="{86B6298E-4FF3-4685-A9CA-499DAB53FBF8}">
      <dgm:prSet/>
      <dgm:spPr/>
      <dgm:t>
        <a:bodyPr/>
        <a:lstStyle/>
        <a:p>
          <a:endParaRPr lang="en-US" sz="2400"/>
        </a:p>
      </dgm:t>
    </dgm:pt>
    <dgm:pt modelId="{569131D3-6876-4E80-BFE4-4CA5F9F8F317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Koodak" pitchFamily="2" charset="-78"/>
            </a:rPr>
            <a:t>مکان نمازگزار</a:t>
          </a:r>
          <a:endParaRPr lang="en-US" sz="2400" dirty="0">
            <a:cs typeface="B Koodak" pitchFamily="2" charset="-78"/>
          </a:endParaRPr>
        </a:p>
      </dgm:t>
    </dgm:pt>
    <dgm:pt modelId="{EB840C96-0012-4AD4-97DF-9C0F3FE07F26}" type="parTrans" cxnId="{D31F89B5-BD2C-43C1-921B-EB3DBB7593DE}">
      <dgm:prSet/>
      <dgm:spPr/>
      <dgm:t>
        <a:bodyPr/>
        <a:lstStyle/>
        <a:p>
          <a:endParaRPr lang="en-US" sz="2400"/>
        </a:p>
      </dgm:t>
    </dgm:pt>
    <dgm:pt modelId="{8040EA87-E604-49C7-BBE8-CF2EBD9255D1}" type="sibTrans" cxnId="{D31F89B5-BD2C-43C1-921B-EB3DBB7593DE}">
      <dgm:prSet/>
      <dgm:spPr/>
      <dgm:t>
        <a:bodyPr/>
        <a:lstStyle/>
        <a:p>
          <a:endParaRPr lang="en-US" sz="2400"/>
        </a:p>
      </dgm:t>
    </dgm:pt>
    <dgm:pt modelId="{882B9366-81A9-4DBA-BDF5-0575B1C9E3DF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لباس نمازگزار</a:t>
          </a:r>
          <a:endParaRPr lang="en-US" sz="2400" dirty="0">
            <a:cs typeface="B Koodak" pitchFamily="2" charset="-78"/>
          </a:endParaRPr>
        </a:p>
      </dgm:t>
    </dgm:pt>
    <dgm:pt modelId="{8492938E-D7E6-4ED3-BB6D-FD7829C7C49F}" type="parTrans" cxnId="{DB92AE40-0E6D-45D7-AB7D-7E7AFB616C65}">
      <dgm:prSet/>
      <dgm:spPr/>
      <dgm:t>
        <a:bodyPr/>
        <a:lstStyle/>
        <a:p>
          <a:endParaRPr lang="en-US" sz="2400"/>
        </a:p>
      </dgm:t>
    </dgm:pt>
    <dgm:pt modelId="{6F527A7C-A6DA-4D37-8045-B0141BF17F4C}" type="sibTrans" cxnId="{DB92AE40-0E6D-45D7-AB7D-7E7AFB616C65}">
      <dgm:prSet/>
      <dgm:spPr/>
      <dgm:t>
        <a:bodyPr/>
        <a:lstStyle/>
        <a:p>
          <a:endParaRPr lang="en-US" sz="2400"/>
        </a:p>
      </dgm:t>
    </dgm:pt>
    <dgm:pt modelId="{AABC070D-6CD7-447B-B75D-404699324DB2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وضو</a:t>
          </a:r>
        </a:p>
      </dgm:t>
    </dgm:pt>
    <dgm:pt modelId="{24904F49-FD8A-4675-947E-0BEC84AFE86E}" type="parTrans" cxnId="{FDFF741C-92CB-484E-9828-87899968E7ED}">
      <dgm:prSet/>
      <dgm:spPr/>
      <dgm:t>
        <a:bodyPr/>
        <a:lstStyle/>
        <a:p>
          <a:endParaRPr lang="en-US" sz="2400"/>
        </a:p>
      </dgm:t>
    </dgm:pt>
    <dgm:pt modelId="{7FF4EACA-C427-4DC0-849E-B69ABB78CA67}" type="sibTrans" cxnId="{FDFF741C-92CB-484E-9828-87899968E7ED}">
      <dgm:prSet/>
      <dgm:spPr/>
      <dgm:t>
        <a:bodyPr/>
        <a:lstStyle/>
        <a:p>
          <a:endParaRPr lang="en-US" sz="2400"/>
        </a:p>
      </dgm:t>
    </dgm:pt>
    <dgm:pt modelId="{A50B26AC-518E-4ABE-8C08-9715891C3306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غسل</a:t>
          </a:r>
        </a:p>
      </dgm:t>
    </dgm:pt>
    <dgm:pt modelId="{0F3124FC-4515-476D-BCE4-3CB74DE70CA7}" type="parTrans" cxnId="{04ACC615-DA8E-486F-9E52-92148423A26A}">
      <dgm:prSet/>
      <dgm:spPr/>
      <dgm:t>
        <a:bodyPr/>
        <a:lstStyle/>
        <a:p>
          <a:endParaRPr lang="en-US" sz="2400"/>
        </a:p>
      </dgm:t>
    </dgm:pt>
    <dgm:pt modelId="{6FE15CDA-FC41-49A5-A9AE-1762B2748F4D}" type="sibTrans" cxnId="{04ACC615-DA8E-486F-9E52-92148423A26A}">
      <dgm:prSet/>
      <dgm:spPr/>
      <dgm:t>
        <a:bodyPr/>
        <a:lstStyle/>
        <a:p>
          <a:endParaRPr lang="en-US" sz="2400"/>
        </a:p>
      </dgm:t>
    </dgm:pt>
    <dgm:pt modelId="{A5782137-F6FB-463C-BE5F-BAC72F23ABF8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تیمم</a:t>
          </a:r>
        </a:p>
      </dgm:t>
    </dgm:pt>
    <dgm:pt modelId="{050B1CEA-84F1-4B82-A187-C6FB4227A245}" type="parTrans" cxnId="{CB994B61-89A7-44D9-9626-323A2602F848}">
      <dgm:prSet/>
      <dgm:spPr/>
      <dgm:t>
        <a:bodyPr/>
        <a:lstStyle/>
        <a:p>
          <a:endParaRPr lang="en-US" sz="2400"/>
        </a:p>
      </dgm:t>
    </dgm:pt>
    <dgm:pt modelId="{89E5189D-7DDB-47CB-ADF4-312253E41FD8}" type="sibTrans" cxnId="{CB994B61-89A7-44D9-9626-323A2602F848}">
      <dgm:prSet/>
      <dgm:spPr/>
      <dgm:t>
        <a:bodyPr/>
        <a:lstStyle/>
        <a:p>
          <a:endParaRPr lang="en-US" sz="2400"/>
        </a:p>
      </dgm:t>
    </dgm:pt>
    <dgm:pt modelId="{B46CAEA3-8775-4F88-8161-38063C2ADB72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پاکی بدن</a:t>
          </a:r>
        </a:p>
      </dgm:t>
    </dgm:pt>
    <dgm:pt modelId="{4637656A-3D72-453D-87E0-5997D7D9AD7D}" type="parTrans" cxnId="{8EEDB857-C014-47E3-99A8-75382C3E3A8D}">
      <dgm:prSet/>
      <dgm:spPr/>
      <dgm:t>
        <a:bodyPr/>
        <a:lstStyle/>
        <a:p>
          <a:endParaRPr lang="en-US" sz="2400"/>
        </a:p>
      </dgm:t>
    </dgm:pt>
    <dgm:pt modelId="{FFE725CE-F37D-433A-A577-6B7CAC31CB8B}" type="sibTrans" cxnId="{8EEDB857-C014-47E3-99A8-75382C3E3A8D}">
      <dgm:prSet/>
      <dgm:spPr/>
      <dgm:t>
        <a:bodyPr/>
        <a:lstStyle/>
        <a:p>
          <a:endParaRPr lang="en-US" sz="2400"/>
        </a:p>
      </dgm:t>
    </dgm:pt>
    <dgm:pt modelId="{A6A78938-FD76-465D-879E-813F82CED3EF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پاکی لباس</a:t>
          </a:r>
        </a:p>
      </dgm:t>
    </dgm:pt>
    <dgm:pt modelId="{AA3AD070-2A4E-4AD8-A078-5E1D7263FD67}" type="parTrans" cxnId="{CF172F68-71FB-4641-98AF-89C0C706835B}">
      <dgm:prSet/>
      <dgm:spPr/>
      <dgm:t>
        <a:bodyPr/>
        <a:lstStyle/>
        <a:p>
          <a:endParaRPr lang="en-US" sz="2400"/>
        </a:p>
      </dgm:t>
    </dgm:pt>
    <dgm:pt modelId="{015EBCF4-0D18-4FD8-9A82-8676E6C714D3}" type="sibTrans" cxnId="{CF172F68-71FB-4641-98AF-89C0C706835B}">
      <dgm:prSet/>
      <dgm:spPr/>
      <dgm:t>
        <a:bodyPr/>
        <a:lstStyle/>
        <a:p>
          <a:endParaRPr lang="en-US" sz="2400"/>
        </a:p>
      </dgm:t>
    </dgm:pt>
    <dgm:pt modelId="{6632F2C6-1CC4-44AA-9CF5-CC344C081C81}">
      <dgm:prSet phldrT="[Text]" custT="1"/>
      <dgm:spPr/>
      <dgm:t>
        <a:bodyPr/>
        <a:lstStyle/>
        <a:p>
          <a:pPr rtl="1"/>
          <a:r>
            <a:rPr lang="fa-IR" sz="2400" i="0" dirty="0" smtClean="0">
              <a:cs typeface="B Koodak" pitchFamily="2" charset="-78"/>
            </a:rPr>
            <a:t>پاکی خوراک</a:t>
          </a:r>
        </a:p>
      </dgm:t>
    </dgm:pt>
    <dgm:pt modelId="{5D2E224B-BC86-4F35-8073-0229B68C2A5C}" type="parTrans" cxnId="{5023D217-CB95-4829-AB07-B7D3A8034CD7}">
      <dgm:prSet/>
      <dgm:spPr/>
      <dgm:t>
        <a:bodyPr/>
        <a:lstStyle/>
        <a:p>
          <a:endParaRPr lang="en-US" sz="2400"/>
        </a:p>
      </dgm:t>
    </dgm:pt>
    <dgm:pt modelId="{47D8F3A5-D740-4B48-81EA-0F3DB01BFD4B}" type="sibTrans" cxnId="{5023D217-CB95-4829-AB07-B7D3A8034CD7}">
      <dgm:prSet/>
      <dgm:spPr/>
      <dgm:t>
        <a:bodyPr/>
        <a:lstStyle/>
        <a:p>
          <a:endParaRPr lang="en-US" sz="2400"/>
        </a:p>
      </dgm:t>
    </dgm:pt>
    <dgm:pt modelId="{EAFC9F06-6807-4D55-84C4-7E404A0012DF}" type="pres">
      <dgm:prSet presAssocID="{F00ED1A7-7438-4E13-8696-F10FBC820E80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888070-64C0-4BED-8DBB-12E922F875A2}" type="pres">
      <dgm:prSet presAssocID="{1D67ADF6-77C8-4943-8279-9EC944E0B866}" presName="hierRoot1" presStyleCnt="0"/>
      <dgm:spPr/>
    </dgm:pt>
    <dgm:pt modelId="{85D93CFD-EA26-415E-9150-663A5E035C13}" type="pres">
      <dgm:prSet presAssocID="{1D67ADF6-77C8-4943-8279-9EC944E0B866}" presName="composite" presStyleCnt="0"/>
      <dgm:spPr/>
    </dgm:pt>
    <dgm:pt modelId="{44327F2C-DA27-41FA-BE41-C3126E478E72}" type="pres">
      <dgm:prSet presAssocID="{1D67ADF6-77C8-4943-8279-9EC944E0B866}" presName="background" presStyleLbl="node0" presStyleIdx="0" presStyleCnt="1"/>
      <dgm:spPr/>
    </dgm:pt>
    <dgm:pt modelId="{159FE0C2-D81A-466B-8154-665DB155FDEB}" type="pres">
      <dgm:prSet presAssocID="{1D67ADF6-77C8-4943-8279-9EC944E0B866}" presName="text" presStyleLbl="fgAcc0" presStyleIdx="0" presStyleCnt="1" custScaleX="146168" custScaleY="109477" custLinFactX="5310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D8E8B7-81F3-4B7C-A04B-1C7890C1D8D6}" type="pres">
      <dgm:prSet presAssocID="{1D67ADF6-77C8-4943-8279-9EC944E0B866}" presName="hierChild2" presStyleCnt="0"/>
      <dgm:spPr/>
    </dgm:pt>
    <dgm:pt modelId="{9076AA8C-8A2E-4AEC-860C-F7623C89F0AF}" type="pres">
      <dgm:prSet presAssocID="{07C64414-D40A-463C-B2B9-FDABBF670C0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F30F41B-CFEB-4380-A516-08C498B7535A}" type="pres">
      <dgm:prSet presAssocID="{1838CCD5-D7EE-4AC8-A46F-99C5A5989F44}" presName="hierRoot2" presStyleCnt="0"/>
      <dgm:spPr/>
    </dgm:pt>
    <dgm:pt modelId="{D57BFC2D-EDE9-4C99-8D56-351CE66EA52D}" type="pres">
      <dgm:prSet presAssocID="{1838CCD5-D7EE-4AC8-A46F-99C5A5989F44}" presName="composite2" presStyleCnt="0"/>
      <dgm:spPr/>
    </dgm:pt>
    <dgm:pt modelId="{8F5B0741-F0BC-4B44-A1A7-EA8C18A7F2C0}" type="pres">
      <dgm:prSet presAssocID="{1838CCD5-D7EE-4AC8-A46F-99C5A5989F44}" presName="background2" presStyleLbl="node2" presStyleIdx="0" presStyleCnt="3"/>
      <dgm:spPr/>
    </dgm:pt>
    <dgm:pt modelId="{02F9CB6C-8DE1-4922-9BA2-39A65A79F84C}" type="pres">
      <dgm:prSet presAssocID="{1838CCD5-D7EE-4AC8-A46F-99C5A5989F44}" presName="text2" presStyleLbl="fgAcc2" presStyleIdx="0" presStyleCnt="3" custScaleY="109477" custLinFactX="5310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44466-484C-4B16-AD8B-67DBE8C44118}" type="pres">
      <dgm:prSet presAssocID="{1838CCD5-D7EE-4AC8-A46F-99C5A5989F44}" presName="hierChild3" presStyleCnt="0"/>
      <dgm:spPr/>
    </dgm:pt>
    <dgm:pt modelId="{D5BBE781-C20A-4810-BB3B-9E4A66975C59}" type="pres">
      <dgm:prSet presAssocID="{8492938E-D7E6-4ED3-BB6D-FD7829C7C49F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C55571E-95AD-4DBA-87F4-D4EABA7EA835}" type="pres">
      <dgm:prSet presAssocID="{882B9366-81A9-4DBA-BDF5-0575B1C9E3DF}" presName="hierRoot3" presStyleCnt="0"/>
      <dgm:spPr/>
    </dgm:pt>
    <dgm:pt modelId="{4DAAD828-CF59-4A5A-BD07-338FEF3490B9}" type="pres">
      <dgm:prSet presAssocID="{882B9366-81A9-4DBA-BDF5-0575B1C9E3DF}" presName="composite3" presStyleCnt="0"/>
      <dgm:spPr/>
    </dgm:pt>
    <dgm:pt modelId="{08734493-89EB-48BF-B842-36E5EBA4C899}" type="pres">
      <dgm:prSet presAssocID="{882B9366-81A9-4DBA-BDF5-0575B1C9E3DF}" presName="background3" presStyleLbl="node3" presStyleIdx="0" presStyleCnt="6"/>
      <dgm:spPr/>
    </dgm:pt>
    <dgm:pt modelId="{7164F7B0-9A7C-486B-9905-D3F1C670F306}" type="pres">
      <dgm:prSet presAssocID="{882B9366-81A9-4DBA-BDF5-0575B1C9E3DF}" presName="text3" presStyleLbl="fgAcc3" presStyleIdx="0" presStyleCnt="6" custScaleY="109477" custLinFactNeighborY="8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A7E3A7-6F39-4965-9C44-03B12371ABA6}" type="pres">
      <dgm:prSet presAssocID="{882B9366-81A9-4DBA-BDF5-0575B1C9E3DF}" presName="hierChild4" presStyleCnt="0"/>
      <dgm:spPr/>
    </dgm:pt>
    <dgm:pt modelId="{CBE17C83-6739-4850-8FD4-66C2FC1827B5}" type="pres">
      <dgm:prSet presAssocID="{EB840C96-0012-4AD4-97DF-9C0F3FE07F26}" presName="Name17" presStyleLbl="parChTrans1D3" presStyleIdx="1" presStyleCnt="6"/>
      <dgm:spPr/>
      <dgm:t>
        <a:bodyPr/>
        <a:lstStyle/>
        <a:p>
          <a:endParaRPr lang="en-US"/>
        </a:p>
      </dgm:t>
    </dgm:pt>
    <dgm:pt modelId="{FF3AAD42-1072-440E-9B5F-3E9AD2E5A3C7}" type="pres">
      <dgm:prSet presAssocID="{569131D3-6876-4E80-BFE4-4CA5F9F8F317}" presName="hierRoot3" presStyleCnt="0"/>
      <dgm:spPr/>
    </dgm:pt>
    <dgm:pt modelId="{96D47B3A-898F-4F0F-A7D8-DC90F60D2DD5}" type="pres">
      <dgm:prSet presAssocID="{569131D3-6876-4E80-BFE4-4CA5F9F8F317}" presName="composite3" presStyleCnt="0"/>
      <dgm:spPr/>
    </dgm:pt>
    <dgm:pt modelId="{5AD6A7FC-F197-47E1-8D09-946A1AA0012F}" type="pres">
      <dgm:prSet presAssocID="{569131D3-6876-4E80-BFE4-4CA5F9F8F317}" presName="background3" presStyleLbl="node3" presStyleIdx="1" presStyleCnt="6"/>
      <dgm:spPr/>
    </dgm:pt>
    <dgm:pt modelId="{E38EAF63-B1D9-463B-9A1F-56FA8DB2759A}" type="pres">
      <dgm:prSet presAssocID="{569131D3-6876-4E80-BFE4-4CA5F9F8F317}" presName="text3" presStyleLbl="fgAcc3" presStyleIdx="1" presStyleCnt="6" custScaleY="109477" custLinFactNeighborY="8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5678B8-D453-431A-8467-DF06D7AAE0A9}" type="pres">
      <dgm:prSet presAssocID="{569131D3-6876-4E80-BFE4-4CA5F9F8F317}" presName="hierChild4" presStyleCnt="0"/>
      <dgm:spPr/>
    </dgm:pt>
    <dgm:pt modelId="{75A841B5-6B83-4DA3-B56E-53DC50393D18}" type="pres">
      <dgm:prSet presAssocID="{6B8A8815-920A-4F00-8F58-170CCE374A12}" presName="Name17" presStyleLbl="parChTrans1D3" presStyleIdx="2" presStyleCnt="6"/>
      <dgm:spPr/>
      <dgm:t>
        <a:bodyPr/>
        <a:lstStyle/>
        <a:p>
          <a:endParaRPr lang="en-US"/>
        </a:p>
      </dgm:t>
    </dgm:pt>
    <dgm:pt modelId="{3181A9E5-251D-4BA5-B98A-3A0E319E99A7}" type="pres">
      <dgm:prSet presAssocID="{692A1DB5-008F-4EEF-97B9-51AE59F758C8}" presName="hierRoot3" presStyleCnt="0"/>
      <dgm:spPr/>
    </dgm:pt>
    <dgm:pt modelId="{22BF2546-6320-4566-AB12-5D496300F2B3}" type="pres">
      <dgm:prSet presAssocID="{692A1DB5-008F-4EEF-97B9-51AE59F758C8}" presName="composite3" presStyleCnt="0"/>
      <dgm:spPr/>
    </dgm:pt>
    <dgm:pt modelId="{7BAADDA8-89EA-4867-B3C3-D7E8E36EA0E0}" type="pres">
      <dgm:prSet presAssocID="{692A1DB5-008F-4EEF-97B9-51AE59F758C8}" presName="background3" presStyleLbl="node3" presStyleIdx="2" presStyleCnt="6"/>
      <dgm:spPr/>
    </dgm:pt>
    <dgm:pt modelId="{AAA51120-F872-4724-A5A0-EA2C7B3E38CC}" type="pres">
      <dgm:prSet presAssocID="{692A1DB5-008F-4EEF-97B9-51AE59F758C8}" presName="text3" presStyleLbl="fgAcc3" presStyleIdx="2" presStyleCnt="6" custScaleY="109477" custLinFactNeighborY="9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B6075-5193-47AC-9247-6CEFACDBA2D3}" type="pres">
      <dgm:prSet presAssocID="{692A1DB5-008F-4EEF-97B9-51AE59F758C8}" presName="hierChild4" presStyleCnt="0"/>
      <dgm:spPr/>
    </dgm:pt>
    <dgm:pt modelId="{5A55D972-F479-4933-87CA-3C6F9A42AAC0}" type="pres">
      <dgm:prSet presAssocID="{99F93497-72D3-4C36-9693-32EE1D251218}" presName="Name23" presStyleLbl="parChTrans1D4" presStyleIdx="0" presStyleCnt="8"/>
      <dgm:spPr/>
      <dgm:t>
        <a:bodyPr/>
        <a:lstStyle/>
        <a:p>
          <a:endParaRPr lang="en-US"/>
        </a:p>
      </dgm:t>
    </dgm:pt>
    <dgm:pt modelId="{092555D0-E060-4761-A294-BD53C3E5598F}" type="pres">
      <dgm:prSet presAssocID="{8132CC27-19C4-4AD9-A130-15A7E553F7C3}" presName="hierRoot4" presStyleCnt="0"/>
      <dgm:spPr/>
    </dgm:pt>
    <dgm:pt modelId="{4139217E-3C1B-4E0F-B020-369648B0FC17}" type="pres">
      <dgm:prSet presAssocID="{8132CC27-19C4-4AD9-A130-15A7E553F7C3}" presName="composite4" presStyleCnt="0"/>
      <dgm:spPr/>
    </dgm:pt>
    <dgm:pt modelId="{1E7CF672-1917-440E-8764-9A85562501D9}" type="pres">
      <dgm:prSet presAssocID="{8132CC27-19C4-4AD9-A130-15A7E553F7C3}" presName="background4" presStyleLbl="node4" presStyleIdx="0" presStyleCnt="8"/>
      <dgm:spPr/>
    </dgm:pt>
    <dgm:pt modelId="{C11038C5-CC04-4005-B6E7-C8202E798ABE}" type="pres">
      <dgm:prSet presAssocID="{8132CC27-19C4-4AD9-A130-15A7E553F7C3}" presName="text4" presStyleLbl="fgAcc4" presStyleIdx="0" presStyleCnt="8" custScaleY="10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397FEA-01D7-42B5-BAF9-AB5FE2093EB4}" type="pres">
      <dgm:prSet presAssocID="{8132CC27-19C4-4AD9-A130-15A7E553F7C3}" presName="hierChild5" presStyleCnt="0"/>
      <dgm:spPr/>
    </dgm:pt>
    <dgm:pt modelId="{00969372-5E84-4147-BA21-A935CB7DC8DE}" type="pres">
      <dgm:prSet presAssocID="{4637656A-3D72-453D-87E0-5997D7D9AD7D}" presName="Name23" presStyleLbl="parChTrans1D4" presStyleIdx="1" presStyleCnt="8"/>
      <dgm:spPr/>
      <dgm:t>
        <a:bodyPr/>
        <a:lstStyle/>
        <a:p>
          <a:endParaRPr lang="en-US"/>
        </a:p>
      </dgm:t>
    </dgm:pt>
    <dgm:pt modelId="{22E0AFC0-670C-4777-AEC5-547CC1C77E91}" type="pres">
      <dgm:prSet presAssocID="{B46CAEA3-8775-4F88-8161-38063C2ADB72}" presName="hierRoot4" presStyleCnt="0"/>
      <dgm:spPr/>
    </dgm:pt>
    <dgm:pt modelId="{B885F2E1-3E85-415C-A0C6-302EF304C8C7}" type="pres">
      <dgm:prSet presAssocID="{B46CAEA3-8775-4F88-8161-38063C2ADB72}" presName="composite4" presStyleCnt="0"/>
      <dgm:spPr/>
    </dgm:pt>
    <dgm:pt modelId="{886633DA-A8DE-49E9-9AEE-2006760779E1}" type="pres">
      <dgm:prSet presAssocID="{B46CAEA3-8775-4F88-8161-38063C2ADB72}" presName="background4" presStyleLbl="node4" presStyleIdx="1" presStyleCnt="8"/>
      <dgm:spPr/>
    </dgm:pt>
    <dgm:pt modelId="{428DB8D6-CC22-46B8-9B5A-B48BCCEF0EDC}" type="pres">
      <dgm:prSet presAssocID="{B46CAEA3-8775-4F88-8161-38063C2ADB72}" presName="text4" presStyleLbl="fgAcc4" presStyleIdx="1" presStyleCnt="8" custScaleY="10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F3483-E42F-4123-8E2D-CA6810023A74}" type="pres">
      <dgm:prSet presAssocID="{B46CAEA3-8775-4F88-8161-38063C2ADB72}" presName="hierChild5" presStyleCnt="0"/>
      <dgm:spPr/>
    </dgm:pt>
    <dgm:pt modelId="{4C950755-3D99-4A1F-9442-BCDEA7BF69C1}" type="pres">
      <dgm:prSet presAssocID="{AA3AD070-2A4E-4AD8-A078-5E1D7263FD67}" presName="Name23" presStyleLbl="parChTrans1D4" presStyleIdx="2" presStyleCnt="8"/>
      <dgm:spPr/>
      <dgm:t>
        <a:bodyPr/>
        <a:lstStyle/>
        <a:p>
          <a:endParaRPr lang="en-US"/>
        </a:p>
      </dgm:t>
    </dgm:pt>
    <dgm:pt modelId="{E1015AD9-8639-422B-9BE9-A5953D923C58}" type="pres">
      <dgm:prSet presAssocID="{A6A78938-FD76-465D-879E-813F82CED3EF}" presName="hierRoot4" presStyleCnt="0"/>
      <dgm:spPr/>
    </dgm:pt>
    <dgm:pt modelId="{39A888CA-A13F-4668-9D11-6A6368D33152}" type="pres">
      <dgm:prSet presAssocID="{A6A78938-FD76-465D-879E-813F82CED3EF}" presName="composite4" presStyleCnt="0"/>
      <dgm:spPr/>
    </dgm:pt>
    <dgm:pt modelId="{9874A6CA-5C47-460E-BD02-535553AF9434}" type="pres">
      <dgm:prSet presAssocID="{A6A78938-FD76-465D-879E-813F82CED3EF}" presName="background4" presStyleLbl="node4" presStyleIdx="2" presStyleCnt="8"/>
      <dgm:spPr/>
    </dgm:pt>
    <dgm:pt modelId="{3212CF18-C284-4462-A936-842286AC5271}" type="pres">
      <dgm:prSet presAssocID="{A6A78938-FD76-465D-879E-813F82CED3EF}" presName="text4" presStyleLbl="fgAcc4" presStyleIdx="2" presStyleCnt="8" custScaleY="10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DC5302-9477-425B-91AE-FF3C0DFAEB0C}" type="pres">
      <dgm:prSet presAssocID="{A6A78938-FD76-465D-879E-813F82CED3EF}" presName="hierChild5" presStyleCnt="0"/>
      <dgm:spPr/>
    </dgm:pt>
    <dgm:pt modelId="{28F0C80E-AAD2-4361-B0B5-FE4132FACF69}" type="pres">
      <dgm:prSet presAssocID="{5D2E224B-BC86-4F35-8073-0229B68C2A5C}" presName="Name23" presStyleLbl="parChTrans1D4" presStyleIdx="3" presStyleCnt="8"/>
      <dgm:spPr/>
      <dgm:t>
        <a:bodyPr/>
        <a:lstStyle/>
        <a:p>
          <a:endParaRPr lang="en-US"/>
        </a:p>
      </dgm:t>
    </dgm:pt>
    <dgm:pt modelId="{B681149D-CBDF-413E-A4D0-5A19A0D2DB7A}" type="pres">
      <dgm:prSet presAssocID="{6632F2C6-1CC4-44AA-9CF5-CC344C081C81}" presName="hierRoot4" presStyleCnt="0"/>
      <dgm:spPr/>
    </dgm:pt>
    <dgm:pt modelId="{4A92FC02-613C-49E4-965F-D65BC3CF755E}" type="pres">
      <dgm:prSet presAssocID="{6632F2C6-1CC4-44AA-9CF5-CC344C081C81}" presName="composite4" presStyleCnt="0"/>
      <dgm:spPr/>
    </dgm:pt>
    <dgm:pt modelId="{D7C80BBC-8134-4594-9816-60A2825B53F5}" type="pres">
      <dgm:prSet presAssocID="{6632F2C6-1CC4-44AA-9CF5-CC344C081C81}" presName="background4" presStyleLbl="node4" presStyleIdx="3" presStyleCnt="8"/>
      <dgm:spPr/>
    </dgm:pt>
    <dgm:pt modelId="{45077C92-58AB-44F4-9351-FACADA7C4096}" type="pres">
      <dgm:prSet presAssocID="{6632F2C6-1CC4-44AA-9CF5-CC344C081C81}" presName="text4" presStyleLbl="fgAcc4" presStyleIdx="3" presStyleCnt="8" custScaleY="10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B3F72D-ABE0-4752-BD73-853EF1F93274}" type="pres">
      <dgm:prSet presAssocID="{6632F2C6-1CC4-44AA-9CF5-CC344C081C81}" presName="hierChild5" presStyleCnt="0"/>
      <dgm:spPr/>
    </dgm:pt>
    <dgm:pt modelId="{E4F17CDE-0341-4B52-99EE-FAFB3EE33521}" type="pres">
      <dgm:prSet presAssocID="{57A2867A-9654-4E2F-8301-5C22061E7ED7}" presName="Name23" presStyleLbl="parChTrans1D4" presStyleIdx="4" presStyleCnt="8"/>
      <dgm:spPr/>
      <dgm:t>
        <a:bodyPr/>
        <a:lstStyle/>
        <a:p>
          <a:endParaRPr lang="en-US"/>
        </a:p>
      </dgm:t>
    </dgm:pt>
    <dgm:pt modelId="{0A026A46-D871-4768-BA67-E7184F498781}" type="pres">
      <dgm:prSet presAssocID="{03F836E2-BA6E-4079-803F-A85C12343257}" presName="hierRoot4" presStyleCnt="0"/>
      <dgm:spPr/>
    </dgm:pt>
    <dgm:pt modelId="{44F11135-16E9-4BF3-A7D1-B7F475FA37D2}" type="pres">
      <dgm:prSet presAssocID="{03F836E2-BA6E-4079-803F-A85C12343257}" presName="composite4" presStyleCnt="0"/>
      <dgm:spPr/>
    </dgm:pt>
    <dgm:pt modelId="{07FA1593-4496-43F8-855D-E1BC55B35F45}" type="pres">
      <dgm:prSet presAssocID="{03F836E2-BA6E-4079-803F-A85C12343257}" presName="background4" presStyleLbl="node4" presStyleIdx="4" presStyleCnt="8"/>
      <dgm:spPr/>
    </dgm:pt>
    <dgm:pt modelId="{C4FDB1BE-D456-4284-954E-07F776825978}" type="pres">
      <dgm:prSet presAssocID="{03F836E2-BA6E-4079-803F-A85C12343257}" presName="text4" presStyleLbl="fgAcc4" presStyleIdx="4" presStyleCnt="8" custScaleY="10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F54C6-743B-49F0-90F0-12C284E69CE9}" type="pres">
      <dgm:prSet presAssocID="{03F836E2-BA6E-4079-803F-A85C12343257}" presName="hierChild5" presStyleCnt="0"/>
      <dgm:spPr/>
    </dgm:pt>
    <dgm:pt modelId="{7696736D-336A-42FA-902B-C0CB8A82CC6E}" type="pres">
      <dgm:prSet presAssocID="{24904F49-FD8A-4675-947E-0BEC84AFE86E}" presName="Name23" presStyleLbl="parChTrans1D4" presStyleIdx="5" presStyleCnt="8"/>
      <dgm:spPr/>
      <dgm:t>
        <a:bodyPr/>
        <a:lstStyle/>
        <a:p>
          <a:endParaRPr lang="en-US"/>
        </a:p>
      </dgm:t>
    </dgm:pt>
    <dgm:pt modelId="{BD8ABD58-CA48-40DF-B42B-7A7F55741D4F}" type="pres">
      <dgm:prSet presAssocID="{AABC070D-6CD7-447B-B75D-404699324DB2}" presName="hierRoot4" presStyleCnt="0"/>
      <dgm:spPr/>
    </dgm:pt>
    <dgm:pt modelId="{C56EB4E7-397B-4961-AF94-C47916D3B965}" type="pres">
      <dgm:prSet presAssocID="{AABC070D-6CD7-447B-B75D-404699324DB2}" presName="composite4" presStyleCnt="0"/>
      <dgm:spPr/>
    </dgm:pt>
    <dgm:pt modelId="{25C6D115-F627-4053-AB7C-DCC22B68136C}" type="pres">
      <dgm:prSet presAssocID="{AABC070D-6CD7-447B-B75D-404699324DB2}" presName="background4" presStyleLbl="node4" presStyleIdx="5" presStyleCnt="8"/>
      <dgm:spPr/>
    </dgm:pt>
    <dgm:pt modelId="{69AB939A-499A-4E65-859F-5BEB43AE925E}" type="pres">
      <dgm:prSet presAssocID="{AABC070D-6CD7-447B-B75D-404699324DB2}" presName="text4" presStyleLbl="fgAcc4" presStyleIdx="5" presStyleCnt="8" custScaleY="10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9F29-A83A-44E3-A250-CCC8C4A1F8C2}" type="pres">
      <dgm:prSet presAssocID="{AABC070D-6CD7-447B-B75D-404699324DB2}" presName="hierChild5" presStyleCnt="0"/>
      <dgm:spPr/>
    </dgm:pt>
    <dgm:pt modelId="{1CFEFB5C-4B11-4A05-B4C9-62C7A31B1DF6}" type="pres">
      <dgm:prSet presAssocID="{0F3124FC-4515-476D-BCE4-3CB74DE70CA7}" presName="Name23" presStyleLbl="parChTrans1D4" presStyleIdx="6" presStyleCnt="8"/>
      <dgm:spPr/>
      <dgm:t>
        <a:bodyPr/>
        <a:lstStyle/>
        <a:p>
          <a:endParaRPr lang="en-US"/>
        </a:p>
      </dgm:t>
    </dgm:pt>
    <dgm:pt modelId="{1E6BB187-E717-445A-A7BD-D4ACD7083488}" type="pres">
      <dgm:prSet presAssocID="{A50B26AC-518E-4ABE-8C08-9715891C3306}" presName="hierRoot4" presStyleCnt="0"/>
      <dgm:spPr/>
    </dgm:pt>
    <dgm:pt modelId="{D6499201-859A-40C6-9EE5-C783F7D72E01}" type="pres">
      <dgm:prSet presAssocID="{A50B26AC-518E-4ABE-8C08-9715891C3306}" presName="composite4" presStyleCnt="0"/>
      <dgm:spPr/>
    </dgm:pt>
    <dgm:pt modelId="{C7F02CF6-368A-4EFE-8678-9F522344720B}" type="pres">
      <dgm:prSet presAssocID="{A50B26AC-518E-4ABE-8C08-9715891C3306}" presName="background4" presStyleLbl="node4" presStyleIdx="6" presStyleCnt="8"/>
      <dgm:spPr/>
    </dgm:pt>
    <dgm:pt modelId="{1BC611B2-CDCC-4F9B-AF1B-5C1F5C1AD2AA}" type="pres">
      <dgm:prSet presAssocID="{A50B26AC-518E-4ABE-8C08-9715891C3306}" presName="text4" presStyleLbl="fgAcc4" presStyleIdx="6" presStyleCnt="8" custScaleY="10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6B687-4414-4881-8C08-0610F28F1ED3}" type="pres">
      <dgm:prSet presAssocID="{A50B26AC-518E-4ABE-8C08-9715891C3306}" presName="hierChild5" presStyleCnt="0"/>
      <dgm:spPr/>
    </dgm:pt>
    <dgm:pt modelId="{A61201DE-7FBD-4A07-9C1F-C0A1F45DA4A2}" type="pres">
      <dgm:prSet presAssocID="{050B1CEA-84F1-4B82-A187-C6FB4227A245}" presName="Name23" presStyleLbl="parChTrans1D4" presStyleIdx="7" presStyleCnt="8"/>
      <dgm:spPr/>
      <dgm:t>
        <a:bodyPr/>
        <a:lstStyle/>
        <a:p>
          <a:endParaRPr lang="en-US"/>
        </a:p>
      </dgm:t>
    </dgm:pt>
    <dgm:pt modelId="{8F807639-ADDF-4E77-B801-56BC32F018AB}" type="pres">
      <dgm:prSet presAssocID="{A5782137-F6FB-463C-BE5F-BAC72F23ABF8}" presName="hierRoot4" presStyleCnt="0"/>
      <dgm:spPr/>
    </dgm:pt>
    <dgm:pt modelId="{D55F312E-9610-4EDE-A25E-8D44B80F351E}" type="pres">
      <dgm:prSet presAssocID="{A5782137-F6FB-463C-BE5F-BAC72F23ABF8}" presName="composite4" presStyleCnt="0"/>
      <dgm:spPr/>
    </dgm:pt>
    <dgm:pt modelId="{8D5A9375-E950-4F61-BAB1-8588AF83483B}" type="pres">
      <dgm:prSet presAssocID="{A5782137-F6FB-463C-BE5F-BAC72F23ABF8}" presName="background4" presStyleLbl="node4" presStyleIdx="7" presStyleCnt="8"/>
      <dgm:spPr/>
    </dgm:pt>
    <dgm:pt modelId="{BB057921-E356-452F-8557-39DDDAEB8F3F}" type="pres">
      <dgm:prSet presAssocID="{A5782137-F6FB-463C-BE5F-BAC72F23ABF8}" presName="text4" presStyleLbl="fgAcc4" presStyleIdx="7" presStyleCnt="8" custScaleY="10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4D5733-87F5-4B1D-ABEF-C930CEA8A987}" type="pres">
      <dgm:prSet presAssocID="{A5782137-F6FB-463C-BE5F-BAC72F23ABF8}" presName="hierChild5" presStyleCnt="0"/>
      <dgm:spPr/>
    </dgm:pt>
    <dgm:pt modelId="{14F426A8-C959-417E-B8DC-14EFA6F72393}" type="pres">
      <dgm:prSet presAssocID="{45BA22E3-15F4-4482-A0BA-08F5A1E58738}" presName="Name17" presStyleLbl="parChTrans1D3" presStyleIdx="3" presStyleCnt="6"/>
      <dgm:spPr/>
      <dgm:t>
        <a:bodyPr/>
        <a:lstStyle/>
        <a:p>
          <a:endParaRPr lang="en-US"/>
        </a:p>
      </dgm:t>
    </dgm:pt>
    <dgm:pt modelId="{40084171-2CB6-4850-B96B-68F1EA49FA0F}" type="pres">
      <dgm:prSet presAssocID="{D69EC190-3CEC-457A-8B09-77A8CEB9B594}" presName="hierRoot3" presStyleCnt="0"/>
      <dgm:spPr/>
    </dgm:pt>
    <dgm:pt modelId="{C4432E97-8AE6-4836-9127-197D755A7D2F}" type="pres">
      <dgm:prSet presAssocID="{D69EC190-3CEC-457A-8B09-77A8CEB9B594}" presName="composite3" presStyleCnt="0"/>
      <dgm:spPr/>
    </dgm:pt>
    <dgm:pt modelId="{D6823029-6AD1-4937-8216-9F52F6BBA95B}" type="pres">
      <dgm:prSet presAssocID="{D69EC190-3CEC-457A-8B09-77A8CEB9B594}" presName="background3" presStyleLbl="node3" presStyleIdx="3" presStyleCnt="6"/>
      <dgm:spPr/>
    </dgm:pt>
    <dgm:pt modelId="{39336A13-15D1-43AE-91C4-BF0BFBD93387}" type="pres">
      <dgm:prSet presAssocID="{D69EC190-3CEC-457A-8B09-77A8CEB9B594}" presName="text3" presStyleLbl="fgAcc3" presStyleIdx="3" presStyleCnt="6" custScaleY="109477" custLinFactNeighborY="9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B354D-9053-4ABB-9C5F-31DA1A2E6E4B}" type="pres">
      <dgm:prSet presAssocID="{D69EC190-3CEC-457A-8B09-77A8CEB9B594}" presName="hierChild4" presStyleCnt="0"/>
      <dgm:spPr/>
    </dgm:pt>
    <dgm:pt modelId="{F1D3FB2C-E583-45D0-951E-6B14AA2C5842}" type="pres">
      <dgm:prSet presAssocID="{72D99221-A183-4152-B13E-FB6B3770A17D}" presName="Name17" presStyleLbl="parChTrans1D3" presStyleIdx="4" presStyleCnt="6"/>
      <dgm:spPr/>
      <dgm:t>
        <a:bodyPr/>
        <a:lstStyle/>
        <a:p>
          <a:endParaRPr lang="en-US"/>
        </a:p>
      </dgm:t>
    </dgm:pt>
    <dgm:pt modelId="{A3FD0896-1935-4DBF-A610-C62B3636ABA2}" type="pres">
      <dgm:prSet presAssocID="{49586FAD-F822-4C49-9A55-6D6E9406EC1D}" presName="hierRoot3" presStyleCnt="0"/>
      <dgm:spPr/>
    </dgm:pt>
    <dgm:pt modelId="{B72B246D-A760-49E8-9CE0-FCFCEBF0CD09}" type="pres">
      <dgm:prSet presAssocID="{49586FAD-F822-4C49-9A55-6D6E9406EC1D}" presName="composite3" presStyleCnt="0"/>
      <dgm:spPr/>
    </dgm:pt>
    <dgm:pt modelId="{13433938-AC70-448E-A829-9737FDAF4F43}" type="pres">
      <dgm:prSet presAssocID="{49586FAD-F822-4C49-9A55-6D6E9406EC1D}" presName="background3" presStyleLbl="node3" presStyleIdx="4" presStyleCnt="6"/>
      <dgm:spPr/>
    </dgm:pt>
    <dgm:pt modelId="{8E27627D-C857-413E-9D91-0492FCE99F6F}" type="pres">
      <dgm:prSet presAssocID="{49586FAD-F822-4C49-9A55-6D6E9406EC1D}" presName="text3" presStyleLbl="fgAcc3" presStyleIdx="4" presStyleCnt="6" custScaleY="109477" custLinFactNeighborY="9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C9ADB-3437-43E6-9331-0D2FAAA33581}" type="pres">
      <dgm:prSet presAssocID="{49586FAD-F822-4C49-9A55-6D6E9406EC1D}" presName="hierChild4" presStyleCnt="0"/>
      <dgm:spPr/>
    </dgm:pt>
    <dgm:pt modelId="{9594D0A9-32F2-4C7C-8CDF-1EBECB92FF95}" type="pres">
      <dgm:prSet presAssocID="{001D0539-7545-4A24-828E-1D106AC1C94C}" presName="Name17" presStyleLbl="parChTrans1D3" presStyleIdx="5" presStyleCnt="6"/>
      <dgm:spPr/>
      <dgm:t>
        <a:bodyPr/>
        <a:lstStyle/>
        <a:p>
          <a:endParaRPr lang="en-US"/>
        </a:p>
      </dgm:t>
    </dgm:pt>
    <dgm:pt modelId="{161D2245-C4DE-4FB1-AD82-4D47B4734C4B}" type="pres">
      <dgm:prSet presAssocID="{48DABEFA-3471-467D-9A4A-9CBB1D774943}" presName="hierRoot3" presStyleCnt="0"/>
      <dgm:spPr/>
    </dgm:pt>
    <dgm:pt modelId="{7B58858D-38E1-46E3-80E2-0BF13712095E}" type="pres">
      <dgm:prSet presAssocID="{48DABEFA-3471-467D-9A4A-9CBB1D774943}" presName="composite3" presStyleCnt="0"/>
      <dgm:spPr/>
    </dgm:pt>
    <dgm:pt modelId="{C720A643-B4EA-42FD-970D-167F3A7BA349}" type="pres">
      <dgm:prSet presAssocID="{48DABEFA-3471-467D-9A4A-9CBB1D774943}" presName="background3" presStyleLbl="node3" presStyleIdx="5" presStyleCnt="6"/>
      <dgm:spPr/>
    </dgm:pt>
    <dgm:pt modelId="{8C200972-8B1A-4AFB-825A-64521B06F1CB}" type="pres">
      <dgm:prSet presAssocID="{48DABEFA-3471-467D-9A4A-9CBB1D774943}" presName="text3" presStyleLbl="fgAcc3" presStyleIdx="5" presStyleCnt="6" custScaleY="109477" custLinFactNeighborY="9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F2A046-AD3E-42E5-8E3B-7CB4EAA6C6C9}" type="pres">
      <dgm:prSet presAssocID="{48DABEFA-3471-467D-9A4A-9CBB1D774943}" presName="hierChild4" presStyleCnt="0"/>
      <dgm:spPr/>
    </dgm:pt>
    <dgm:pt modelId="{D2C93609-7FAF-4DA6-A8B5-51412DDE975B}" type="pres">
      <dgm:prSet presAssocID="{55FC1361-8606-4317-B11D-4419CF4C073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872F8C61-E949-403D-A268-2FF70EE294FF}" type="pres">
      <dgm:prSet presAssocID="{B900E16C-333A-4C25-A623-ED42056997D9}" presName="hierRoot2" presStyleCnt="0"/>
      <dgm:spPr/>
    </dgm:pt>
    <dgm:pt modelId="{5E357F61-064A-411F-BFD8-D77C4BC89E81}" type="pres">
      <dgm:prSet presAssocID="{B900E16C-333A-4C25-A623-ED42056997D9}" presName="composite2" presStyleCnt="0"/>
      <dgm:spPr/>
    </dgm:pt>
    <dgm:pt modelId="{CDC785B2-FD98-4E2A-B30E-D7D69E010407}" type="pres">
      <dgm:prSet presAssocID="{B900E16C-333A-4C25-A623-ED42056997D9}" presName="background2" presStyleLbl="node2" presStyleIdx="1" presStyleCnt="3"/>
      <dgm:spPr/>
    </dgm:pt>
    <dgm:pt modelId="{1F3206BA-302D-49B1-B914-71220B0427A6}" type="pres">
      <dgm:prSet presAssocID="{B900E16C-333A-4C25-A623-ED42056997D9}" presName="text2" presStyleLbl="fgAcc2" presStyleIdx="1" presStyleCnt="3" custScaleX="113099" custScaleY="109477" custLinFactX="5310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C9341-15FF-42CD-A4A1-D11CBB6F3F42}" type="pres">
      <dgm:prSet presAssocID="{B900E16C-333A-4C25-A623-ED42056997D9}" presName="hierChild3" presStyleCnt="0"/>
      <dgm:spPr/>
    </dgm:pt>
    <dgm:pt modelId="{5D465E9F-F50C-4AE8-B749-DB69E424251D}" type="pres">
      <dgm:prSet presAssocID="{1B740D08-D09A-42AE-9CE3-7B8C7626F7A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92485FE-0360-4262-8889-421E45488417}" type="pres">
      <dgm:prSet presAssocID="{AA5FCED3-193B-44E6-9A60-7727D08F7BB0}" presName="hierRoot2" presStyleCnt="0"/>
      <dgm:spPr/>
    </dgm:pt>
    <dgm:pt modelId="{00D4FADD-7DA3-4D62-BE10-D8936F6F22B5}" type="pres">
      <dgm:prSet presAssocID="{AA5FCED3-193B-44E6-9A60-7727D08F7BB0}" presName="composite2" presStyleCnt="0"/>
      <dgm:spPr/>
    </dgm:pt>
    <dgm:pt modelId="{9DE29866-B17C-492B-9C8C-42F4939A84C3}" type="pres">
      <dgm:prSet presAssocID="{AA5FCED3-193B-44E6-9A60-7727D08F7BB0}" presName="background2" presStyleLbl="node2" presStyleIdx="2" presStyleCnt="3"/>
      <dgm:spPr/>
    </dgm:pt>
    <dgm:pt modelId="{C18B4448-E935-4B9D-A392-F301BFFEE975}" type="pres">
      <dgm:prSet presAssocID="{AA5FCED3-193B-44E6-9A60-7727D08F7BB0}" presName="text2" presStyleLbl="fgAcc2" presStyleIdx="2" presStyleCnt="3" custScaleY="109477" custLinFactX="5310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9C8F2-49FC-499F-96F6-0BB77B5B3A11}" type="pres">
      <dgm:prSet presAssocID="{AA5FCED3-193B-44E6-9A60-7727D08F7BB0}" presName="hierChild3" presStyleCnt="0"/>
      <dgm:spPr/>
    </dgm:pt>
  </dgm:ptLst>
  <dgm:cxnLst>
    <dgm:cxn modelId="{71D333A8-C0AB-41F2-8B83-6A5053754B5D}" type="presOf" srcId="{72D99221-A183-4152-B13E-FB6B3770A17D}" destId="{F1D3FB2C-E583-45D0-951E-6B14AA2C5842}" srcOrd="0" destOrd="0" presId="urn:microsoft.com/office/officeart/2005/8/layout/hierarchy1"/>
    <dgm:cxn modelId="{2EC29519-2893-4280-9601-630F1FD3EED2}" type="presOf" srcId="{AABC070D-6CD7-447B-B75D-404699324DB2}" destId="{69AB939A-499A-4E65-859F-5BEB43AE925E}" srcOrd="0" destOrd="0" presId="urn:microsoft.com/office/officeart/2005/8/layout/hierarchy1"/>
    <dgm:cxn modelId="{DB92AE40-0E6D-45D7-AB7D-7E7AFB616C65}" srcId="{1838CCD5-D7EE-4AC8-A46F-99C5A5989F44}" destId="{882B9366-81A9-4DBA-BDF5-0575B1C9E3DF}" srcOrd="0" destOrd="0" parTransId="{8492938E-D7E6-4ED3-BB6D-FD7829C7C49F}" sibTransId="{6F527A7C-A6DA-4D37-8045-B0141BF17F4C}"/>
    <dgm:cxn modelId="{2566C158-9A56-4B57-8B34-F119FBCFACE3}" type="presOf" srcId="{A50B26AC-518E-4ABE-8C08-9715891C3306}" destId="{1BC611B2-CDCC-4F9B-AF1B-5C1F5C1AD2AA}" srcOrd="0" destOrd="0" presId="urn:microsoft.com/office/officeart/2005/8/layout/hierarchy1"/>
    <dgm:cxn modelId="{CDA0354D-6F5F-4E83-8650-20B62CE5BDF6}" type="presOf" srcId="{24904F49-FD8A-4675-947E-0BEC84AFE86E}" destId="{7696736D-336A-42FA-902B-C0CB8A82CC6E}" srcOrd="0" destOrd="0" presId="urn:microsoft.com/office/officeart/2005/8/layout/hierarchy1"/>
    <dgm:cxn modelId="{696AF3F0-DD17-48EF-9ABE-79EDE2F46711}" type="presOf" srcId="{55FC1361-8606-4317-B11D-4419CF4C0734}" destId="{D2C93609-7FAF-4DA6-A8B5-51412DDE975B}" srcOrd="0" destOrd="0" presId="urn:microsoft.com/office/officeart/2005/8/layout/hierarchy1"/>
    <dgm:cxn modelId="{1A45FBFD-5C1A-4554-B7B8-ED1C55EA3E54}" type="presOf" srcId="{03F836E2-BA6E-4079-803F-A85C12343257}" destId="{C4FDB1BE-D456-4284-954E-07F776825978}" srcOrd="0" destOrd="0" presId="urn:microsoft.com/office/officeart/2005/8/layout/hierarchy1"/>
    <dgm:cxn modelId="{B58ED038-5A3B-4CA1-898A-16D04FCD3A3F}" type="presOf" srcId="{6B8A8815-920A-4F00-8F58-170CCE374A12}" destId="{75A841B5-6B83-4DA3-B56E-53DC50393D18}" srcOrd="0" destOrd="0" presId="urn:microsoft.com/office/officeart/2005/8/layout/hierarchy1"/>
    <dgm:cxn modelId="{CF519BDD-E06F-4258-8D64-F2FB4B99DEC4}" type="presOf" srcId="{4637656A-3D72-453D-87E0-5997D7D9AD7D}" destId="{00969372-5E84-4147-BA21-A935CB7DC8DE}" srcOrd="0" destOrd="0" presId="urn:microsoft.com/office/officeart/2005/8/layout/hierarchy1"/>
    <dgm:cxn modelId="{FC5FC115-6E95-4D68-9A75-3105997881A7}" type="presOf" srcId="{6632F2C6-1CC4-44AA-9CF5-CC344C081C81}" destId="{45077C92-58AB-44F4-9351-FACADA7C4096}" srcOrd="0" destOrd="0" presId="urn:microsoft.com/office/officeart/2005/8/layout/hierarchy1"/>
    <dgm:cxn modelId="{73E63293-0E9C-4AFF-9EA9-5468A45627C4}" type="presOf" srcId="{692A1DB5-008F-4EEF-97B9-51AE59F758C8}" destId="{AAA51120-F872-4724-A5A0-EA2C7B3E38CC}" srcOrd="0" destOrd="0" presId="urn:microsoft.com/office/officeart/2005/8/layout/hierarchy1"/>
    <dgm:cxn modelId="{94F86240-0E16-4EC0-8309-D6BD32625827}" type="presOf" srcId="{AA3AD070-2A4E-4AD8-A078-5E1D7263FD67}" destId="{4C950755-3D99-4A1F-9442-BCDEA7BF69C1}" srcOrd="0" destOrd="0" presId="urn:microsoft.com/office/officeart/2005/8/layout/hierarchy1"/>
    <dgm:cxn modelId="{037D682A-4E6F-49F9-885E-0F7B772991EA}" type="presOf" srcId="{EB840C96-0012-4AD4-97DF-9C0F3FE07F26}" destId="{CBE17C83-6739-4850-8FD4-66C2FC1827B5}" srcOrd="0" destOrd="0" presId="urn:microsoft.com/office/officeart/2005/8/layout/hierarchy1"/>
    <dgm:cxn modelId="{FD0F5755-CA8B-488F-BA74-9BFF8C3A5B88}" srcId="{1D67ADF6-77C8-4943-8279-9EC944E0B866}" destId="{AA5FCED3-193B-44E6-9A60-7727D08F7BB0}" srcOrd="2" destOrd="0" parTransId="{1B740D08-D09A-42AE-9CE3-7B8C7626F7A0}" sibTransId="{D08806E7-53FB-46B9-94C4-C2AA935BBB1A}"/>
    <dgm:cxn modelId="{EC3A19E2-A299-4473-9C62-E2E7CEABC206}" type="presOf" srcId="{B900E16C-333A-4C25-A623-ED42056997D9}" destId="{1F3206BA-302D-49B1-B914-71220B0427A6}" srcOrd="0" destOrd="0" presId="urn:microsoft.com/office/officeart/2005/8/layout/hierarchy1"/>
    <dgm:cxn modelId="{CF172F68-71FB-4641-98AF-89C0C706835B}" srcId="{8132CC27-19C4-4AD9-A130-15A7E553F7C3}" destId="{A6A78938-FD76-465D-879E-813F82CED3EF}" srcOrd="1" destOrd="0" parTransId="{AA3AD070-2A4E-4AD8-A078-5E1D7263FD67}" sibTransId="{015EBCF4-0D18-4FD8-9A82-8676E6C714D3}"/>
    <dgm:cxn modelId="{5DDA20E4-D707-488A-859C-FAE76033B345}" type="presOf" srcId="{45BA22E3-15F4-4482-A0BA-08F5A1E58738}" destId="{14F426A8-C959-417E-B8DC-14EFA6F72393}" srcOrd="0" destOrd="0" presId="urn:microsoft.com/office/officeart/2005/8/layout/hierarchy1"/>
    <dgm:cxn modelId="{DCFBF89B-3ADE-42A2-B7FA-B521E9359DF0}" type="presOf" srcId="{1838CCD5-D7EE-4AC8-A46F-99C5A5989F44}" destId="{02F9CB6C-8DE1-4922-9BA2-39A65A79F84C}" srcOrd="0" destOrd="0" presId="urn:microsoft.com/office/officeart/2005/8/layout/hierarchy1"/>
    <dgm:cxn modelId="{86B6298E-4FF3-4685-A9CA-499DAB53FBF8}" srcId="{692A1DB5-008F-4EEF-97B9-51AE59F758C8}" destId="{03F836E2-BA6E-4079-803F-A85C12343257}" srcOrd="1" destOrd="0" parTransId="{57A2867A-9654-4E2F-8301-5C22061E7ED7}" sibTransId="{6620D617-3302-4887-ACE6-FEC64CAEE733}"/>
    <dgm:cxn modelId="{FDFF741C-92CB-484E-9828-87899968E7ED}" srcId="{03F836E2-BA6E-4079-803F-A85C12343257}" destId="{AABC070D-6CD7-447B-B75D-404699324DB2}" srcOrd="0" destOrd="0" parTransId="{24904F49-FD8A-4675-947E-0BEC84AFE86E}" sibTransId="{7FF4EACA-C427-4DC0-849E-B69ABB78CA67}"/>
    <dgm:cxn modelId="{5023D217-CB95-4829-AB07-B7D3A8034CD7}" srcId="{8132CC27-19C4-4AD9-A130-15A7E553F7C3}" destId="{6632F2C6-1CC4-44AA-9CF5-CC344C081C81}" srcOrd="2" destOrd="0" parTransId="{5D2E224B-BC86-4F35-8073-0229B68C2A5C}" sibTransId="{47D8F3A5-D740-4B48-81EA-0F3DB01BFD4B}"/>
    <dgm:cxn modelId="{830EB30F-0059-4383-BE3C-EAEF6C12E745}" type="presOf" srcId="{0F3124FC-4515-476D-BCE4-3CB74DE70CA7}" destId="{1CFEFB5C-4B11-4A05-B4C9-62C7A31B1DF6}" srcOrd="0" destOrd="0" presId="urn:microsoft.com/office/officeart/2005/8/layout/hierarchy1"/>
    <dgm:cxn modelId="{DC06C686-7FE0-4AFC-8B82-B449CA1BDE05}" type="presOf" srcId="{99F93497-72D3-4C36-9693-32EE1D251218}" destId="{5A55D972-F479-4933-87CA-3C6F9A42AAC0}" srcOrd="0" destOrd="0" presId="urn:microsoft.com/office/officeart/2005/8/layout/hierarchy1"/>
    <dgm:cxn modelId="{59E07CF2-A867-4C98-B315-A77EBC382022}" type="presOf" srcId="{5D2E224B-BC86-4F35-8073-0229B68C2A5C}" destId="{28F0C80E-AAD2-4361-B0B5-FE4132FACF69}" srcOrd="0" destOrd="0" presId="urn:microsoft.com/office/officeart/2005/8/layout/hierarchy1"/>
    <dgm:cxn modelId="{D31F89B5-BD2C-43C1-921B-EB3DBB7593DE}" srcId="{1838CCD5-D7EE-4AC8-A46F-99C5A5989F44}" destId="{569131D3-6876-4E80-BFE4-4CA5F9F8F317}" srcOrd="1" destOrd="0" parTransId="{EB840C96-0012-4AD4-97DF-9C0F3FE07F26}" sibTransId="{8040EA87-E604-49C7-BBE8-CF2EBD9255D1}"/>
    <dgm:cxn modelId="{6ACEB00C-59BB-4633-BE81-06056F62EF76}" type="presOf" srcId="{B46CAEA3-8775-4F88-8161-38063C2ADB72}" destId="{428DB8D6-CC22-46B8-9B5A-B48BCCEF0EDC}" srcOrd="0" destOrd="0" presId="urn:microsoft.com/office/officeart/2005/8/layout/hierarchy1"/>
    <dgm:cxn modelId="{551E268F-8B0B-435D-BC14-8006EA89A7BD}" srcId="{1838CCD5-D7EE-4AC8-A46F-99C5A5989F44}" destId="{48DABEFA-3471-467D-9A4A-9CBB1D774943}" srcOrd="5" destOrd="0" parTransId="{001D0539-7545-4A24-828E-1D106AC1C94C}" sibTransId="{1D0BE5C6-01CE-49DE-AEF7-FD701034D082}"/>
    <dgm:cxn modelId="{0852954F-12AB-4E02-9975-01208DE66CF4}" srcId="{1838CCD5-D7EE-4AC8-A46F-99C5A5989F44}" destId="{49586FAD-F822-4C49-9A55-6D6E9406EC1D}" srcOrd="4" destOrd="0" parTransId="{72D99221-A183-4152-B13E-FB6B3770A17D}" sibTransId="{25DBF6F3-8A8F-41F7-891C-D8BBD36A126E}"/>
    <dgm:cxn modelId="{CB994B61-89A7-44D9-9626-323A2602F848}" srcId="{03F836E2-BA6E-4079-803F-A85C12343257}" destId="{A5782137-F6FB-463C-BE5F-BAC72F23ABF8}" srcOrd="2" destOrd="0" parTransId="{050B1CEA-84F1-4B82-A187-C6FB4227A245}" sibTransId="{89E5189D-7DDB-47CB-ADF4-312253E41FD8}"/>
    <dgm:cxn modelId="{127D20AC-BDBA-4CC2-BA8E-CDFB2202E985}" type="presOf" srcId="{050B1CEA-84F1-4B82-A187-C6FB4227A245}" destId="{A61201DE-7FBD-4A07-9C1F-C0A1F45DA4A2}" srcOrd="0" destOrd="0" presId="urn:microsoft.com/office/officeart/2005/8/layout/hierarchy1"/>
    <dgm:cxn modelId="{940B026B-AC97-47F4-AD5D-45B215FBBB15}" type="presOf" srcId="{8132CC27-19C4-4AD9-A130-15A7E553F7C3}" destId="{C11038C5-CC04-4005-B6E7-C8202E798ABE}" srcOrd="0" destOrd="0" presId="urn:microsoft.com/office/officeart/2005/8/layout/hierarchy1"/>
    <dgm:cxn modelId="{0DFF7680-9692-4B2D-BAA7-56A362153E1B}" type="presOf" srcId="{001D0539-7545-4A24-828E-1D106AC1C94C}" destId="{9594D0A9-32F2-4C7C-8CDF-1EBECB92FF95}" srcOrd="0" destOrd="0" presId="urn:microsoft.com/office/officeart/2005/8/layout/hierarchy1"/>
    <dgm:cxn modelId="{1BA7DEFF-D435-494E-A1FF-561709C32A19}" type="presOf" srcId="{07C64414-D40A-463C-B2B9-FDABBF670C0C}" destId="{9076AA8C-8A2E-4AEC-860C-F7623C89F0AF}" srcOrd="0" destOrd="0" presId="urn:microsoft.com/office/officeart/2005/8/layout/hierarchy1"/>
    <dgm:cxn modelId="{B37149D5-56AD-4724-8014-1994146F25A3}" type="presOf" srcId="{49586FAD-F822-4C49-9A55-6D6E9406EC1D}" destId="{8E27627D-C857-413E-9D91-0492FCE99F6F}" srcOrd="0" destOrd="0" presId="urn:microsoft.com/office/officeart/2005/8/layout/hierarchy1"/>
    <dgm:cxn modelId="{CE88C80A-085E-4F88-A819-3689A2CAA164}" type="presOf" srcId="{48DABEFA-3471-467D-9A4A-9CBB1D774943}" destId="{8C200972-8B1A-4AFB-825A-64521B06F1CB}" srcOrd="0" destOrd="0" presId="urn:microsoft.com/office/officeart/2005/8/layout/hierarchy1"/>
    <dgm:cxn modelId="{7FA6F64F-7B00-4D47-AAD0-D1FD6664DB47}" type="presOf" srcId="{F00ED1A7-7438-4E13-8696-F10FBC820E80}" destId="{EAFC9F06-6807-4D55-84C4-7E404A0012DF}" srcOrd="0" destOrd="0" presId="urn:microsoft.com/office/officeart/2005/8/layout/hierarchy1"/>
    <dgm:cxn modelId="{0B244573-608D-4217-95E9-253E3AAE3105}" type="presOf" srcId="{569131D3-6876-4E80-BFE4-4CA5F9F8F317}" destId="{E38EAF63-B1D9-463B-9A1F-56FA8DB2759A}" srcOrd="0" destOrd="0" presId="urn:microsoft.com/office/officeart/2005/8/layout/hierarchy1"/>
    <dgm:cxn modelId="{8EEDB857-C014-47E3-99A8-75382C3E3A8D}" srcId="{8132CC27-19C4-4AD9-A130-15A7E553F7C3}" destId="{B46CAEA3-8775-4F88-8161-38063C2ADB72}" srcOrd="0" destOrd="0" parTransId="{4637656A-3D72-453D-87E0-5997D7D9AD7D}" sibTransId="{FFE725CE-F37D-433A-A577-6B7CAC31CB8B}"/>
    <dgm:cxn modelId="{A6132A40-E916-46F2-B579-DE7B22746870}" type="presOf" srcId="{AA5FCED3-193B-44E6-9A60-7727D08F7BB0}" destId="{C18B4448-E935-4B9D-A392-F301BFFEE975}" srcOrd="0" destOrd="0" presId="urn:microsoft.com/office/officeart/2005/8/layout/hierarchy1"/>
    <dgm:cxn modelId="{04ACC615-DA8E-486F-9E52-92148423A26A}" srcId="{03F836E2-BA6E-4079-803F-A85C12343257}" destId="{A50B26AC-518E-4ABE-8C08-9715891C3306}" srcOrd="1" destOrd="0" parTransId="{0F3124FC-4515-476D-BCE4-3CB74DE70CA7}" sibTransId="{6FE15CDA-FC41-49A5-A9AE-1762B2748F4D}"/>
    <dgm:cxn modelId="{0E28A59D-17D0-4F6F-93B8-47923BBD130B}" srcId="{1D67ADF6-77C8-4943-8279-9EC944E0B866}" destId="{B900E16C-333A-4C25-A623-ED42056997D9}" srcOrd="1" destOrd="0" parTransId="{55FC1361-8606-4317-B11D-4419CF4C0734}" sibTransId="{6E882099-5814-4D04-8B0F-141AF19C4B62}"/>
    <dgm:cxn modelId="{646057AC-D4BE-48A8-88B9-5742D60275B0}" type="presOf" srcId="{882B9366-81A9-4DBA-BDF5-0575B1C9E3DF}" destId="{7164F7B0-9A7C-486B-9905-D3F1C670F306}" srcOrd="0" destOrd="0" presId="urn:microsoft.com/office/officeart/2005/8/layout/hierarchy1"/>
    <dgm:cxn modelId="{F754B4F5-4C07-45FC-8CEB-5974175DA5BD}" srcId="{1838CCD5-D7EE-4AC8-A46F-99C5A5989F44}" destId="{D69EC190-3CEC-457A-8B09-77A8CEB9B594}" srcOrd="3" destOrd="0" parTransId="{45BA22E3-15F4-4482-A0BA-08F5A1E58738}" sibTransId="{85E0A20A-EC1C-452D-88CF-43D14AA6339A}"/>
    <dgm:cxn modelId="{5D18697D-A807-4146-865C-4C1CAF7993A2}" type="presOf" srcId="{57A2867A-9654-4E2F-8301-5C22061E7ED7}" destId="{E4F17CDE-0341-4B52-99EE-FAFB3EE33521}" srcOrd="0" destOrd="0" presId="urn:microsoft.com/office/officeart/2005/8/layout/hierarchy1"/>
    <dgm:cxn modelId="{4298518F-3521-4477-9E1F-3B0817D52F89}" srcId="{1838CCD5-D7EE-4AC8-A46F-99C5A5989F44}" destId="{692A1DB5-008F-4EEF-97B9-51AE59F758C8}" srcOrd="2" destOrd="0" parTransId="{6B8A8815-920A-4F00-8F58-170CCE374A12}" sibTransId="{76008844-0955-478E-A915-D918F690EFFB}"/>
    <dgm:cxn modelId="{4A06D7E4-11A4-4B7A-BB48-0D2BC9C1A334}" type="presOf" srcId="{D69EC190-3CEC-457A-8B09-77A8CEB9B594}" destId="{39336A13-15D1-43AE-91C4-BF0BFBD93387}" srcOrd="0" destOrd="0" presId="urn:microsoft.com/office/officeart/2005/8/layout/hierarchy1"/>
    <dgm:cxn modelId="{4C49F626-671C-47F2-9815-49BD9826B850}" srcId="{1D67ADF6-77C8-4943-8279-9EC944E0B866}" destId="{1838CCD5-D7EE-4AC8-A46F-99C5A5989F44}" srcOrd="0" destOrd="0" parTransId="{07C64414-D40A-463C-B2B9-FDABBF670C0C}" sibTransId="{3CC6A5EF-BB5C-4340-ADF3-417CD38CC5D6}"/>
    <dgm:cxn modelId="{903330BA-7E7F-4E99-A7DB-FF1BF305D290}" type="presOf" srcId="{1D67ADF6-77C8-4943-8279-9EC944E0B866}" destId="{159FE0C2-D81A-466B-8154-665DB155FDEB}" srcOrd="0" destOrd="0" presId="urn:microsoft.com/office/officeart/2005/8/layout/hierarchy1"/>
    <dgm:cxn modelId="{3A972BD6-CC52-4646-AB88-B504AB265150}" srcId="{692A1DB5-008F-4EEF-97B9-51AE59F758C8}" destId="{8132CC27-19C4-4AD9-A130-15A7E553F7C3}" srcOrd="0" destOrd="0" parTransId="{99F93497-72D3-4C36-9693-32EE1D251218}" sibTransId="{E33BFA4C-D942-4C85-9493-B2F440EFA40F}"/>
    <dgm:cxn modelId="{CA70C5C3-39BA-4E4E-965B-50B9C7DE05B0}" type="presOf" srcId="{A6A78938-FD76-465D-879E-813F82CED3EF}" destId="{3212CF18-C284-4462-A936-842286AC5271}" srcOrd="0" destOrd="0" presId="urn:microsoft.com/office/officeart/2005/8/layout/hierarchy1"/>
    <dgm:cxn modelId="{5D3A17EE-9A1A-4936-BA59-5F67D6CD3769}" type="presOf" srcId="{A5782137-F6FB-463C-BE5F-BAC72F23ABF8}" destId="{BB057921-E356-452F-8557-39DDDAEB8F3F}" srcOrd="0" destOrd="0" presId="urn:microsoft.com/office/officeart/2005/8/layout/hierarchy1"/>
    <dgm:cxn modelId="{02674B47-9ADA-4E72-B5C1-18D2FC50D466}" type="presOf" srcId="{8492938E-D7E6-4ED3-BB6D-FD7829C7C49F}" destId="{D5BBE781-C20A-4810-BB3B-9E4A66975C59}" srcOrd="0" destOrd="0" presId="urn:microsoft.com/office/officeart/2005/8/layout/hierarchy1"/>
    <dgm:cxn modelId="{FB42E5D3-B482-4693-BBFC-4D384AD59082}" type="presOf" srcId="{1B740D08-D09A-42AE-9CE3-7B8C7626F7A0}" destId="{5D465E9F-F50C-4AE8-B749-DB69E424251D}" srcOrd="0" destOrd="0" presId="urn:microsoft.com/office/officeart/2005/8/layout/hierarchy1"/>
    <dgm:cxn modelId="{A1553796-7DCC-485E-9EF2-C4102991CD41}" srcId="{F00ED1A7-7438-4E13-8696-F10FBC820E80}" destId="{1D67ADF6-77C8-4943-8279-9EC944E0B866}" srcOrd="0" destOrd="0" parTransId="{3EF19811-064F-4DBD-8ADF-9EA6154CFBDE}" sibTransId="{0A5C20B8-C9C2-4DD3-9308-C92AF10864CC}"/>
    <dgm:cxn modelId="{49407F11-402D-4BCF-845B-E86EE780BA1E}" type="presParOf" srcId="{EAFC9F06-6807-4D55-84C4-7E404A0012DF}" destId="{44888070-64C0-4BED-8DBB-12E922F875A2}" srcOrd="0" destOrd="0" presId="urn:microsoft.com/office/officeart/2005/8/layout/hierarchy1"/>
    <dgm:cxn modelId="{6FB7B82B-7F14-419D-91DF-3D952F90A703}" type="presParOf" srcId="{44888070-64C0-4BED-8DBB-12E922F875A2}" destId="{85D93CFD-EA26-415E-9150-663A5E035C13}" srcOrd="0" destOrd="0" presId="urn:microsoft.com/office/officeart/2005/8/layout/hierarchy1"/>
    <dgm:cxn modelId="{14EC0C4D-B04D-4472-AF45-979201F59B65}" type="presParOf" srcId="{85D93CFD-EA26-415E-9150-663A5E035C13}" destId="{44327F2C-DA27-41FA-BE41-C3126E478E72}" srcOrd="0" destOrd="0" presId="urn:microsoft.com/office/officeart/2005/8/layout/hierarchy1"/>
    <dgm:cxn modelId="{A692882B-2085-423E-9E0A-272A6D722BA9}" type="presParOf" srcId="{85D93CFD-EA26-415E-9150-663A5E035C13}" destId="{159FE0C2-D81A-466B-8154-665DB155FDEB}" srcOrd="1" destOrd="0" presId="urn:microsoft.com/office/officeart/2005/8/layout/hierarchy1"/>
    <dgm:cxn modelId="{AC783CC7-135F-465A-A124-D2B47FF8A875}" type="presParOf" srcId="{44888070-64C0-4BED-8DBB-12E922F875A2}" destId="{03D8E8B7-81F3-4B7C-A04B-1C7890C1D8D6}" srcOrd="1" destOrd="0" presId="urn:microsoft.com/office/officeart/2005/8/layout/hierarchy1"/>
    <dgm:cxn modelId="{64601A7B-61F4-42B6-8CF8-18FAF40074A9}" type="presParOf" srcId="{03D8E8B7-81F3-4B7C-A04B-1C7890C1D8D6}" destId="{9076AA8C-8A2E-4AEC-860C-F7623C89F0AF}" srcOrd="0" destOrd="0" presId="urn:microsoft.com/office/officeart/2005/8/layout/hierarchy1"/>
    <dgm:cxn modelId="{E09C8F2D-3728-4A97-B024-47E0B22115F1}" type="presParOf" srcId="{03D8E8B7-81F3-4B7C-A04B-1C7890C1D8D6}" destId="{3F30F41B-CFEB-4380-A516-08C498B7535A}" srcOrd="1" destOrd="0" presId="urn:microsoft.com/office/officeart/2005/8/layout/hierarchy1"/>
    <dgm:cxn modelId="{1F5C7DDE-F0C0-4A92-BFF1-85AFFDF82B41}" type="presParOf" srcId="{3F30F41B-CFEB-4380-A516-08C498B7535A}" destId="{D57BFC2D-EDE9-4C99-8D56-351CE66EA52D}" srcOrd="0" destOrd="0" presId="urn:microsoft.com/office/officeart/2005/8/layout/hierarchy1"/>
    <dgm:cxn modelId="{DE757236-513C-49D7-9F20-AA8D218B07F4}" type="presParOf" srcId="{D57BFC2D-EDE9-4C99-8D56-351CE66EA52D}" destId="{8F5B0741-F0BC-4B44-A1A7-EA8C18A7F2C0}" srcOrd="0" destOrd="0" presId="urn:microsoft.com/office/officeart/2005/8/layout/hierarchy1"/>
    <dgm:cxn modelId="{95AD9776-4026-456B-A5AB-B0B012269F6D}" type="presParOf" srcId="{D57BFC2D-EDE9-4C99-8D56-351CE66EA52D}" destId="{02F9CB6C-8DE1-4922-9BA2-39A65A79F84C}" srcOrd="1" destOrd="0" presId="urn:microsoft.com/office/officeart/2005/8/layout/hierarchy1"/>
    <dgm:cxn modelId="{A3DE0E8F-A097-4B7C-AEA1-09BEB775BD76}" type="presParOf" srcId="{3F30F41B-CFEB-4380-A516-08C498B7535A}" destId="{ABE44466-484C-4B16-AD8B-67DBE8C44118}" srcOrd="1" destOrd="0" presId="urn:microsoft.com/office/officeart/2005/8/layout/hierarchy1"/>
    <dgm:cxn modelId="{1B8B3FE8-0962-4951-B14E-5833B6A08F03}" type="presParOf" srcId="{ABE44466-484C-4B16-AD8B-67DBE8C44118}" destId="{D5BBE781-C20A-4810-BB3B-9E4A66975C59}" srcOrd="0" destOrd="0" presId="urn:microsoft.com/office/officeart/2005/8/layout/hierarchy1"/>
    <dgm:cxn modelId="{939BC2FA-FCE8-4B8A-A16E-ED96486F85EB}" type="presParOf" srcId="{ABE44466-484C-4B16-AD8B-67DBE8C44118}" destId="{0C55571E-95AD-4DBA-87F4-D4EABA7EA835}" srcOrd="1" destOrd="0" presId="urn:microsoft.com/office/officeart/2005/8/layout/hierarchy1"/>
    <dgm:cxn modelId="{BD7E6A6D-5EA7-415C-8E66-32E1D40FD903}" type="presParOf" srcId="{0C55571E-95AD-4DBA-87F4-D4EABA7EA835}" destId="{4DAAD828-CF59-4A5A-BD07-338FEF3490B9}" srcOrd="0" destOrd="0" presId="urn:microsoft.com/office/officeart/2005/8/layout/hierarchy1"/>
    <dgm:cxn modelId="{BF615B45-1FD1-4C05-B317-1255C0D40882}" type="presParOf" srcId="{4DAAD828-CF59-4A5A-BD07-338FEF3490B9}" destId="{08734493-89EB-48BF-B842-36E5EBA4C899}" srcOrd="0" destOrd="0" presId="urn:microsoft.com/office/officeart/2005/8/layout/hierarchy1"/>
    <dgm:cxn modelId="{BFF67557-9303-4E70-B108-99EBC5713C57}" type="presParOf" srcId="{4DAAD828-CF59-4A5A-BD07-338FEF3490B9}" destId="{7164F7B0-9A7C-486B-9905-D3F1C670F306}" srcOrd="1" destOrd="0" presId="urn:microsoft.com/office/officeart/2005/8/layout/hierarchy1"/>
    <dgm:cxn modelId="{41F38147-4C64-4BD4-8709-CCBFE7D986D1}" type="presParOf" srcId="{0C55571E-95AD-4DBA-87F4-D4EABA7EA835}" destId="{E4A7E3A7-6F39-4965-9C44-03B12371ABA6}" srcOrd="1" destOrd="0" presId="urn:microsoft.com/office/officeart/2005/8/layout/hierarchy1"/>
    <dgm:cxn modelId="{3C8127D0-795C-4310-8214-97CFDB47CE98}" type="presParOf" srcId="{ABE44466-484C-4B16-AD8B-67DBE8C44118}" destId="{CBE17C83-6739-4850-8FD4-66C2FC1827B5}" srcOrd="2" destOrd="0" presId="urn:microsoft.com/office/officeart/2005/8/layout/hierarchy1"/>
    <dgm:cxn modelId="{F70CFFAD-4304-48DA-BAA2-8BA853F92650}" type="presParOf" srcId="{ABE44466-484C-4B16-AD8B-67DBE8C44118}" destId="{FF3AAD42-1072-440E-9B5F-3E9AD2E5A3C7}" srcOrd="3" destOrd="0" presId="urn:microsoft.com/office/officeart/2005/8/layout/hierarchy1"/>
    <dgm:cxn modelId="{8EAFE40E-C0B3-49ED-A405-B0173CB7FB94}" type="presParOf" srcId="{FF3AAD42-1072-440E-9B5F-3E9AD2E5A3C7}" destId="{96D47B3A-898F-4F0F-A7D8-DC90F60D2DD5}" srcOrd="0" destOrd="0" presId="urn:microsoft.com/office/officeart/2005/8/layout/hierarchy1"/>
    <dgm:cxn modelId="{F39DA73D-D6C8-4DD0-9877-1DAA4EF32DC8}" type="presParOf" srcId="{96D47B3A-898F-4F0F-A7D8-DC90F60D2DD5}" destId="{5AD6A7FC-F197-47E1-8D09-946A1AA0012F}" srcOrd="0" destOrd="0" presId="urn:microsoft.com/office/officeart/2005/8/layout/hierarchy1"/>
    <dgm:cxn modelId="{9A720D37-214D-4236-B9CE-03FB7BAB2878}" type="presParOf" srcId="{96D47B3A-898F-4F0F-A7D8-DC90F60D2DD5}" destId="{E38EAF63-B1D9-463B-9A1F-56FA8DB2759A}" srcOrd="1" destOrd="0" presId="urn:microsoft.com/office/officeart/2005/8/layout/hierarchy1"/>
    <dgm:cxn modelId="{F8EEDBBC-FF17-48B0-A26A-E2F2FD5454C7}" type="presParOf" srcId="{FF3AAD42-1072-440E-9B5F-3E9AD2E5A3C7}" destId="{FA5678B8-D453-431A-8467-DF06D7AAE0A9}" srcOrd="1" destOrd="0" presId="urn:microsoft.com/office/officeart/2005/8/layout/hierarchy1"/>
    <dgm:cxn modelId="{8F411A85-FD02-484A-BCBB-57CEDE8F7A61}" type="presParOf" srcId="{ABE44466-484C-4B16-AD8B-67DBE8C44118}" destId="{75A841B5-6B83-4DA3-B56E-53DC50393D18}" srcOrd="4" destOrd="0" presId="urn:microsoft.com/office/officeart/2005/8/layout/hierarchy1"/>
    <dgm:cxn modelId="{CBFDDBFC-765B-4872-92E0-25330D51C741}" type="presParOf" srcId="{ABE44466-484C-4B16-AD8B-67DBE8C44118}" destId="{3181A9E5-251D-4BA5-B98A-3A0E319E99A7}" srcOrd="5" destOrd="0" presId="urn:microsoft.com/office/officeart/2005/8/layout/hierarchy1"/>
    <dgm:cxn modelId="{583DA187-84E1-4B3A-A0B1-000F422DB6EF}" type="presParOf" srcId="{3181A9E5-251D-4BA5-B98A-3A0E319E99A7}" destId="{22BF2546-6320-4566-AB12-5D496300F2B3}" srcOrd="0" destOrd="0" presId="urn:microsoft.com/office/officeart/2005/8/layout/hierarchy1"/>
    <dgm:cxn modelId="{0AE2880C-B993-4112-85A8-E925D5DABEA0}" type="presParOf" srcId="{22BF2546-6320-4566-AB12-5D496300F2B3}" destId="{7BAADDA8-89EA-4867-B3C3-D7E8E36EA0E0}" srcOrd="0" destOrd="0" presId="urn:microsoft.com/office/officeart/2005/8/layout/hierarchy1"/>
    <dgm:cxn modelId="{840C6DFA-5691-4ACC-BBF2-A4E68C83A074}" type="presParOf" srcId="{22BF2546-6320-4566-AB12-5D496300F2B3}" destId="{AAA51120-F872-4724-A5A0-EA2C7B3E38CC}" srcOrd="1" destOrd="0" presId="urn:microsoft.com/office/officeart/2005/8/layout/hierarchy1"/>
    <dgm:cxn modelId="{028499C0-3D6F-4E12-AE94-947F7CCF4E42}" type="presParOf" srcId="{3181A9E5-251D-4BA5-B98A-3A0E319E99A7}" destId="{31FB6075-5193-47AC-9247-6CEFACDBA2D3}" srcOrd="1" destOrd="0" presId="urn:microsoft.com/office/officeart/2005/8/layout/hierarchy1"/>
    <dgm:cxn modelId="{298CACCB-0F3A-4A1D-B57D-310A1F5BBBFE}" type="presParOf" srcId="{31FB6075-5193-47AC-9247-6CEFACDBA2D3}" destId="{5A55D972-F479-4933-87CA-3C6F9A42AAC0}" srcOrd="0" destOrd="0" presId="urn:microsoft.com/office/officeart/2005/8/layout/hierarchy1"/>
    <dgm:cxn modelId="{DEFA6882-C491-4F3D-873D-BC8ADE3ED994}" type="presParOf" srcId="{31FB6075-5193-47AC-9247-6CEFACDBA2D3}" destId="{092555D0-E060-4761-A294-BD53C3E5598F}" srcOrd="1" destOrd="0" presId="urn:microsoft.com/office/officeart/2005/8/layout/hierarchy1"/>
    <dgm:cxn modelId="{E8D8BC3C-7B2D-4C73-8781-85E315F1067B}" type="presParOf" srcId="{092555D0-E060-4761-A294-BD53C3E5598F}" destId="{4139217E-3C1B-4E0F-B020-369648B0FC17}" srcOrd="0" destOrd="0" presId="urn:microsoft.com/office/officeart/2005/8/layout/hierarchy1"/>
    <dgm:cxn modelId="{6E2AEDA0-76C8-4934-AB83-87415B613FD7}" type="presParOf" srcId="{4139217E-3C1B-4E0F-B020-369648B0FC17}" destId="{1E7CF672-1917-440E-8764-9A85562501D9}" srcOrd="0" destOrd="0" presId="urn:microsoft.com/office/officeart/2005/8/layout/hierarchy1"/>
    <dgm:cxn modelId="{98DDDA5D-8C63-47F2-B4F7-B7E61EA50351}" type="presParOf" srcId="{4139217E-3C1B-4E0F-B020-369648B0FC17}" destId="{C11038C5-CC04-4005-B6E7-C8202E798ABE}" srcOrd="1" destOrd="0" presId="urn:microsoft.com/office/officeart/2005/8/layout/hierarchy1"/>
    <dgm:cxn modelId="{DC6B82C0-8392-4929-A3A7-36745EB282F6}" type="presParOf" srcId="{092555D0-E060-4761-A294-BD53C3E5598F}" destId="{E3397FEA-01D7-42B5-BAF9-AB5FE2093EB4}" srcOrd="1" destOrd="0" presId="urn:microsoft.com/office/officeart/2005/8/layout/hierarchy1"/>
    <dgm:cxn modelId="{5D6C5F49-EF5E-4789-A8E6-D8A3CCC0A37D}" type="presParOf" srcId="{E3397FEA-01D7-42B5-BAF9-AB5FE2093EB4}" destId="{00969372-5E84-4147-BA21-A935CB7DC8DE}" srcOrd="0" destOrd="0" presId="urn:microsoft.com/office/officeart/2005/8/layout/hierarchy1"/>
    <dgm:cxn modelId="{2010EA18-28EF-4070-BFCC-358675AA2957}" type="presParOf" srcId="{E3397FEA-01D7-42B5-BAF9-AB5FE2093EB4}" destId="{22E0AFC0-670C-4777-AEC5-547CC1C77E91}" srcOrd="1" destOrd="0" presId="urn:microsoft.com/office/officeart/2005/8/layout/hierarchy1"/>
    <dgm:cxn modelId="{F1C23BD2-7D94-4A1B-953E-B82727A432E7}" type="presParOf" srcId="{22E0AFC0-670C-4777-AEC5-547CC1C77E91}" destId="{B885F2E1-3E85-415C-A0C6-302EF304C8C7}" srcOrd="0" destOrd="0" presId="urn:microsoft.com/office/officeart/2005/8/layout/hierarchy1"/>
    <dgm:cxn modelId="{5631E88B-9327-4D95-BC90-EAA99CF97611}" type="presParOf" srcId="{B885F2E1-3E85-415C-A0C6-302EF304C8C7}" destId="{886633DA-A8DE-49E9-9AEE-2006760779E1}" srcOrd="0" destOrd="0" presId="urn:microsoft.com/office/officeart/2005/8/layout/hierarchy1"/>
    <dgm:cxn modelId="{5B8DC845-267C-4EEE-877A-4449E8A8238F}" type="presParOf" srcId="{B885F2E1-3E85-415C-A0C6-302EF304C8C7}" destId="{428DB8D6-CC22-46B8-9B5A-B48BCCEF0EDC}" srcOrd="1" destOrd="0" presId="urn:microsoft.com/office/officeart/2005/8/layout/hierarchy1"/>
    <dgm:cxn modelId="{7075E18D-7444-4041-904C-6BA1B8569ECE}" type="presParOf" srcId="{22E0AFC0-670C-4777-AEC5-547CC1C77E91}" destId="{31DF3483-E42F-4123-8E2D-CA6810023A74}" srcOrd="1" destOrd="0" presId="urn:microsoft.com/office/officeart/2005/8/layout/hierarchy1"/>
    <dgm:cxn modelId="{C4C8D8C3-46AA-4358-8B4B-CAD9DFFAB069}" type="presParOf" srcId="{E3397FEA-01D7-42B5-BAF9-AB5FE2093EB4}" destId="{4C950755-3D99-4A1F-9442-BCDEA7BF69C1}" srcOrd="2" destOrd="0" presId="urn:microsoft.com/office/officeart/2005/8/layout/hierarchy1"/>
    <dgm:cxn modelId="{E71119C3-5273-4283-866B-BDABCFC6ADB1}" type="presParOf" srcId="{E3397FEA-01D7-42B5-BAF9-AB5FE2093EB4}" destId="{E1015AD9-8639-422B-9BE9-A5953D923C58}" srcOrd="3" destOrd="0" presId="urn:microsoft.com/office/officeart/2005/8/layout/hierarchy1"/>
    <dgm:cxn modelId="{666351D0-C535-4F07-977C-BACDAA577C15}" type="presParOf" srcId="{E1015AD9-8639-422B-9BE9-A5953D923C58}" destId="{39A888CA-A13F-4668-9D11-6A6368D33152}" srcOrd="0" destOrd="0" presId="urn:microsoft.com/office/officeart/2005/8/layout/hierarchy1"/>
    <dgm:cxn modelId="{22E6718F-8D6C-4865-9888-7815870D63CB}" type="presParOf" srcId="{39A888CA-A13F-4668-9D11-6A6368D33152}" destId="{9874A6CA-5C47-460E-BD02-535553AF9434}" srcOrd="0" destOrd="0" presId="urn:microsoft.com/office/officeart/2005/8/layout/hierarchy1"/>
    <dgm:cxn modelId="{89CCE05E-B827-4684-BCE5-E47FCEB5020F}" type="presParOf" srcId="{39A888CA-A13F-4668-9D11-6A6368D33152}" destId="{3212CF18-C284-4462-A936-842286AC5271}" srcOrd="1" destOrd="0" presId="urn:microsoft.com/office/officeart/2005/8/layout/hierarchy1"/>
    <dgm:cxn modelId="{06215876-3CB3-46FF-97DE-A2B9E7743AAD}" type="presParOf" srcId="{E1015AD9-8639-422B-9BE9-A5953D923C58}" destId="{22DC5302-9477-425B-91AE-FF3C0DFAEB0C}" srcOrd="1" destOrd="0" presId="urn:microsoft.com/office/officeart/2005/8/layout/hierarchy1"/>
    <dgm:cxn modelId="{99029B13-0A87-4011-97DA-8A25DE9756B7}" type="presParOf" srcId="{E3397FEA-01D7-42B5-BAF9-AB5FE2093EB4}" destId="{28F0C80E-AAD2-4361-B0B5-FE4132FACF69}" srcOrd="4" destOrd="0" presId="urn:microsoft.com/office/officeart/2005/8/layout/hierarchy1"/>
    <dgm:cxn modelId="{A0C2C546-3FDD-4651-95C5-45DB9C6A35C0}" type="presParOf" srcId="{E3397FEA-01D7-42B5-BAF9-AB5FE2093EB4}" destId="{B681149D-CBDF-413E-A4D0-5A19A0D2DB7A}" srcOrd="5" destOrd="0" presId="urn:microsoft.com/office/officeart/2005/8/layout/hierarchy1"/>
    <dgm:cxn modelId="{6AA3B1F4-C47A-4A56-A368-499C54B004DC}" type="presParOf" srcId="{B681149D-CBDF-413E-A4D0-5A19A0D2DB7A}" destId="{4A92FC02-613C-49E4-965F-D65BC3CF755E}" srcOrd="0" destOrd="0" presId="urn:microsoft.com/office/officeart/2005/8/layout/hierarchy1"/>
    <dgm:cxn modelId="{D0A7820C-51A8-46AB-9ECD-A3B759836D99}" type="presParOf" srcId="{4A92FC02-613C-49E4-965F-D65BC3CF755E}" destId="{D7C80BBC-8134-4594-9816-60A2825B53F5}" srcOrd="0" destOrd="0" presId="urn:microsoft.com/office/officeart/2005/8/layout/hierarchy1"/>
    <dgm:cxn modelId="{EEA7C081-7CE5-48A4-91AC-6B084716BA6A}" type="presParOf" srcId="{4A92FC02-613C-49E4-965F-D65BC3CF755E}" destId="{45077C92-58AB-44F4-9351-FACADA7C4096}" srcOrd="1" destOrd="0" presId="urn:microsoft.com/office/officeart/2005/8/layout/hierarchy1"/>
    <dgm:cxn modelId="{CF9EA8B6-14FA-4264-9377-60CB697A73F0}" type="presParOf" srcId="{B681149D-CBDF-413E-A4D0-5A19A0D2DB7A}" destId="{00B3F72D-ABE0-4752-BD73-853EF1F93274}" srcOrd="1" destOrd="0" presId="urn:microsoft.com/office/officeart/2005/8/layout/hierarchy1"/>
    <dgm:cxn modelId="{4E99DD34-4D76-49B8-9998-9F1A09E566CE}" type="presParOf" srcId="{31FB6075-5193-47AC-9247-6CEFACDBA2D3}" destId="{E4F17CDE-0341-4B52-99EE-FAFB3EE33521}" srcOrd="2" destOrd="0" presId="urn:microsoft.com/office/officeart/2005/8/layout/hierarchy1"/>
    <dgm:cxn modelId="{2B029AA7-4DED-4188-9E15-A842FEB5ADF7}" type="presParOf" srcId="{31FB6075-5193-47AC-9247-6CEFACDBA2D3}" destId="{0A026A46-D871-4768-BA67-E7184F498781}" srcOrd="3" destOrd="0" presId="urn:microsoft.com/office/officeart/2005/8/layout/hierarchy1"/>
    <dgm:cxn modelId="{EA35A9E9-946C-488C-A686-8B4E128A8782}" type="presParOf" srcId="{0A026A46-D871-4768-BA67-E7184F498781}" destId="{44F11135-16E9-4BF3-A7D1-B7F475FA37D2}" srcOrd="0" destOrd="0" presId="urn:microsoft.com/office/officeart/2005/8/layout/hierarchy1"/>
    <dgm:cxn modelId="{2651222C-EC5D-4746-873F-7D93E075338F}" type="presParOf" srcId="{44F11135-16E9-4BF3-A7D1-B7F475FA37D2}" destId="{07FA1593-4496-43F8-855D-E1BC55B35F45}" srcOrd="0" destOrd="0" presId="urn:microsoft.com/office/officeart/2005/8/layout/hierarchy1"/>
    <dgm:cxn modelId="{18BEDD1E-430A-49E8-BDA0-400DF5F591AC}" type="presParOf" srcId="{44F11135-16E9-4BF3-A7D1-B7F475FA37D2}" destId="{C4FDB1BE-D456-4284-954E-07F776825978}" srcOrd="1" destOrd="0" presId="urn:microsoft.com/office/officeart/2005/8/layout/hierarchy1"/>
    <dgm:cxn modelId="{23819E7A-3D76-438D-9C90-C5AB462C1B4F}" type="presParOf" srcId="{0A026A46-D871-4768-BA67-E7184F498781}" destId="{01DF54C6-743B-49F0-90F0-12C284E69CE9}" srcOrd="1" destOrd="0" presId="urn:microsoft.com/office/officeart/2005/8/layout/hierarchy1"/>
    <dgm:cxn modelId="{2FD2A442-7EFC-404B-8F35-6BAB30D54305}" type="presParOf" srcId="{01DF54C6-743B-49F0-90F0-12C284E69CE9}" destId="{7696736D-336A-42FA-902B-C0CB8A82CC6E}" srcOrd="0" destOrd="0" presId="urn:microsoft.com/office/officeart/2005/8/layout/hierarchy1"/>
    <dgm:cxn modelId="{423A7386-3CA4-401D-A932-0B2154A8AEE5}" type="presParOf" srcId="{01DF54C6-743B-49F0-90F0-12C284E69CE9}" destId="{BD8ABD58-CA48-40DF-B42B-7A7F55741D4F}" srcOrd="1" destOrd="0" presId="urn:microsoft.com/office/officeart/2005/8/layout/hierarchy1"/>
    <dgm:cxn modelId="{BBB8A99F-F9A5-4304-8638-71500034EE19}" type="presParOf" srcId="{BD8ABD58-CA48-40DF-B42B-7A7F55741D4F}" destId="{C56EB4E7-397B-4961-AF94-C47916D3B965}" srcOrd="0" destOrd="0" presId="urn:microsoft.com/office/officeart/2005/8/layout/hierarchy1"/>
    <dgm:cxn modelId="{DB143E96-4A43-4DCA-B473-EF140FFAC31E}" type="presParOf" srcId="{C56EB4E7-397B-4961-AF94-C47916D3B965}" destId="{25C6D115-F627-4053-AB7C-DCC22B68136C}" srcOrd="0" destOrd="0" presId="urn:microsoft.com/office/officeart/2005/8/layout/hierarchy1"/>
    <dgm:cxn modelId="{8BC1466D-3BB0-4554-8684-FE04805B57E8}" type="presParOf" srcId="{C56EB4E7-397B-4961-AF94-C47916D3B965}" destId="{69AB939A-499A-4E65-859F-5BEB43AE925E}" srcOrd="1" destOrd="0" presId="urn:microsoft.com/office/officeart/2005/8/layout/hierarchy1"/>
    <dgm:cxn modelId="{3C815D74-9B9F-4C1C-A432-5B71A897B5E0}" type="presParOf" srcId="{BD8ABD58-CA48-40DF-B42B-7A7F55741D4F}" destId="{A7E49F29-A83A-44E3-A250-CCC8C4A1F8C2}" srcOrd="1" destOrd="0" presId="urn:microsoft.com/office/officeart/2005/8/layout/hierarchy1"/>
    <dgm:cxn modelId="{D8310745-B2FC-4014-B324-5BD3E147B91B}" type="presParOf" srcId="{01DF54C6-743B-49F0-90F0-12C284E69CE9}" destId="{1CFEFB5C-4B11-4A05-B4C9-62C7A31B1DF6}" srcOrd="2" destOrd="0" presId="urn:microsoft.com/office/officeart/2005/8/layout/hierarchy1"/>
    <dgm:cxn modelId="{85637FCB-6AB2-4EC9-9836-2CD97D929FF4}" type="presParOf" srcId="{01DF54C6-743B-49F0-90F0-12C284E69CE9}" destId="{1E6BB187-E717-445A-A7BD-D4ACD7083488}" srcOrd="3" destOrd="0" presId="urn:microsoft.com/office/officeart/2005/8/layout/hierarchy1"/>
    <dgm:cxn modelId="{2AE09DA5-2967-4627-A35D-93FEA6ADA4FB}" type="presParOf" srcId="{1E6BB187-E717-445A-A7BD-D4ACD7083488}" destId="{D6499201-859A-40C6-9EE5-C783F7D72E01}" srcOrd="0" destOrd="0" presId="urn:microsoft.com/office/officeart/2005/8/layout/hierarchy1"/>
    <dgm:cxn modelId="{63E108FA-F428-40F4-B287-1D9934AFD7D0}" type="presParOf" srcId="{D6499201-859A-40C6-9EE5-C783F7D72E01}" destId="{C7F02CF6-368A-4EFE-8678-9F522344720B}" srcOrd="0" destOrd="0" presId="urn:microsoft.com/office/officeart/2005/8/layout/hierarchy1"/>
    <dgm:cxn modelId="{12AA0ED9-3A52-4DE0-99FE-4D3CB5F1220E}" type="presParOf" srcId="{D6499201-859A-40C6-9EE5-C783F7D72E01}" destId="{1BC611B2-CDCC-4F9B-AF1B-5C1F5C1AD2AA}" srcOrd="1" destOrd="0" presId="urn:microsoft.com/office/officeart/2005/8/layout/hierarchy1"/>
    <dgm:cxn modelId="{47E5822D-7B4F-400E-9A65-21DB8F18A09E}" type="presParOf" srcId="{1E6BB187-E717-445A-A7BD-D4ACD7083488}" destId="{05E6B687-4414-4881-8C08-0610F28F1ED3}" srcOrd="1" destOrd="0" presId="urn:microsoft.com/office/officeart/2005/8/layout/hierarchy1"/>
    <dgm:cxn modelId="{982B08E0-CB99-4B02-B9EA-32B93B761ABA}" type="presParOf" srcId="{01DF54C6-743B-49F0-90F0-12C284E69CE9}" destId="{A61201DE-7FBD-4A07-9C1F-C0A1F45DA4A2}" srcOrd="4" destOrd="0" presId="urn:microsoft.com/office/officeart/2005/8/layout/hierarchy1"/>
    <dgm:cxn modelId="{BEE3541E-81B3-42D7-BCA0-452EAFCBBD09}" type="presParOf" srcId="{01DF54C6-743B-49F0-90F0-12C284E69CE9}" destId="{8F807639-ADDF-4E77-B801-56BC32F018AB}" srcOrd="5" destOrd="0" presId="urn:microsoft.com/office/officeart/2005/8/layout/hierarchy1"/>
    <dgm:cxn modelId="{C40F8AF4-94D6-4666-88A6-666B5A54F9C7}" type="presParOf" srcId="{8F807639-ADDF-4E77-B801-56BC32F018AB}" destId="{D55F312E-9610-4EDE-A25E-8D44B80F351E}" srcOrd="0" destOrd="0" presId="urn:microsoft.com/office/officeart/2005/8/layout/hierarchy1"/>
    <dgm:cxn modelId="{8D6B3A98-6C33-4C90-AD0D-8929B7E8DCF9}" type="presParOf" srcId="{D55F312E-9610-4EDE-A25E-8D44B80F351E}" destId="{8D5A9375-E950-4F61-BAB1-8588AF83483B}" srcOrd="0" destOrd="0" presId="urn:microsoft.com/office/officeart/2005/8/layout/hierarchy1"/>
    <dgm:cxn modelId="{8FB842FE-D684-4003-8FAE-960DADE9D54D}" type="presParOf" srcId="{D55F312E-9610-4EDE-A25E-8D44B80F351E}" destId="{BB057921-E356-452F-8557-39DDDAEB8F3F}" srcOrd="1" destOrd="0" presId="urn:microsoft.com/office/officeart/2005/8/layout/hierarchy1"/>
    <dgm:cxn modelId="{43033945-3020-4CA2-886D-0523FC705011}" type="presParOf" srcId="{8F807639-ADDF-4E77-B801-56BC32F018AB}" destId="{634D5733-87F5-4B1D-ABEF-C930CEA8A987}" srcOrd="1" destOrd="0" presId="urn:microsoft.com/office/officeart/2005/8/layout/hierarchy1"/>
    <dgm:cxn modelId="{61921C70-5903-4CAB-A5B9-208457D646C9}" type="presParOf" srcId="{ABE44466-484C-4B16-AD8B-67DBE8C44118}" destId="{14F426A8-C959-417E-B8DC-14EFA6F72393}" srcOrd="6" destOrd="0" presId="urn:microsoft.com/office/officeart/2005/8/layout/hierarchy1"/>
    <dgm:cxn modelId="{4A866458-8963-4DBE-B873-5A303AB3AB3F}" type="presParOf" srcId="{ABE44466-484C-4B16-AD8B-67DBE8C44118}" destId="{40084171-2CB6-4850-B96B-68F1EA49FA0F}" srcOrd="7" destOrd="0" presId="urn:microsoft.com/office/officeart/2005/8/layout/hierarchy1"/>
    <dgm:cxn modelId="{F1F3F3B3-2258-468F-828F-D4213E23AE63}" type="presParOf" srcId="{40084171-2CB6-4850-B96B-68F1EA49FA0F}" destId="{C4432E97-8AE6-4836-9127-197D755A7D2F}" srcOrd="0" destOrd="0" presId="urn:microsoft.com/office/officeart/2005/8/layout/hierarchy1"/>
    <dgm:cxn modelId="{BD6B911A-9F6A-425F-82F3-1889AD429103}" type="presParOf" srcId="{C4432E97-8AE6-4836-9127-197D755A7D2F}" destId="{D6823029-6AD1-4937-8216-9F52F6BBA95B}" srcOrd="0" destOrd="0" presId="urn:microsoft.com/office/officeart/2005/8/layout/hierarchy1"/>
    <dgm:cxn modelId="{25499DCE-5FCA-4A27-B229-0697D7B58633}" type="presParOf" srcId="{C4432E97-8AE6-4836-9127-197D755A7D2F}" destId="{39336A13-15D1-43AE-91C4-BF0BFBD93387}" srcOrd="1" destOrd="0" presId="urn:microsoft.com/office/officeart/2005/8/layout/hierarchy1"/>
    <dgm:cxn modelId="{A0F2FF6C-D8B1-439B-8F37-708E957EF49B}" type="presParOf" srcId="{40084171-2CB6-4850-B96B-68F1EA49FA0F}" destId="{128B354D-9053-4ABB-9C5F-31DA1A2E6E4B}" srcOrd="1" destOrd="0" presId="urn:microsoft.com/office/officeart/2005/8/layout/hierarchy1"/>
    <dgm:cxn modelId="{EB3716E7-BE8D-41FD-969D-5FE0FB3F17F5}" type="presParOf" srcId="{ABE44466-484C-4B16-AD8B-67DBE8C44118}" destId="{F1D3FB2C-E583-45D0-951E-6B14AA2C5842}" srcOrd="8" destOrd="0" presId="urn:microsoft.com/office/officeart/2005/8/layout/hierarchy1"/>
    <dgm:cxn modelId="{34400C89-DA72-4D61-B167-8A0ACB93300B}" type="presParOf" srcId="{ABE44466-484C-4B16-AD8B-67DBE8C44118}" destId="{A3FD0896-1935-4DBF-A610-C62B3636ABA2}" srcOrd="9" destOrd="0" presId="urn:microsoft.com/office/officeart/2005/8/layout/hierarchy1"/>
    <dgm:cxn modelId="{CA48A7CB-1C69-44D5-83BD-FB5D86B92C9D}" type="presParOf" srcId="{A3FD0896-1935-4DBF-A610-C62B3636ABA2}" destId="{B72B246D-A760-49E8-9CE0-FCFCEBF0CD09}" srcOrd="0" destOrd="0" presId="urn:microsoft.com/office/officeart/2005/8/layout/hierarchy1"/>
    <dgm:cxn modelId="{DC05C134-03D3-4936-B61F-F7302F13D1B4}" type="presParOf" srcId="{B72B246D-A760-49E8-9CE0-FCFCEBF0CD09}" destId="{13433938-AC70-448E-A829-9737FDAF4F43}" srcOrd="0" destOrd="0" presId="urn:microsoft.com/office/officeart/2005/8/layout/hierarchy1"/>
    <dgm:cxn modelId="{FEF709BE-B5DB-49E2-9450-24BF47A681A0}" type="presParOf" srcId="{B72B246D-A760-49E8-9CE0-FCFCEBF0CD09}" destId="{8E27627D-C857-413E-9D91-0492FCE99F6F}" srcOrd="1" destOrd="0" presId="urn:microsoft.com/office/officeart/2005/8/layout/hierarchy1"/>
    <dgm:cxn modelId="{A19FA051-6B35-41F7-8989-6476BD624D92}" type="presParOf" srcId="{A3FD0896-1935-4DBF-A610-C62B3636ABA2}" destId="{12BC9ADB-3437-43E6-9331-0D2FAAA33581}" srcOrd="1" destOrd="0" presId="urn:microsoft.com/office/officeart/2005/8/layout/hierarchy1"/>
    <dgm:cxn modelId="{A90DB116-6D5B-4335-8E47-80A03881CB64}" type="presParOf" srcId="{ABE44466-484C-4B16-AD8B-67DBE8C44118}" destId="{9594D0A9-32F2-4C7C-8CDF-1EBECB92FF95}" srcOrd="10" destOrd="0" presId="urn:microsoft.com/office/officeart/2005/8/layout/hierarchy1"/>
    <dgm:cxn modelId="{C5E9FE88-61CF-4410-9BAD-5B4D72B030DE}" type="presParOf" srcId="{ABE44466-484C-4B16-AD8B-67DBE8C44118}" destId="{161D2245-C4DE-4FB1-AD82-4D47B4734C4B}" srcOrd="11" destOrd="0" presId="urn:microsoft.com/office/officeart/2005/8/layout/hierarchy1"/>
    <dgm:cxn modelId="{51F3136A-6AB9-4303-BFA9-459CDA9CFB6D}" type="presParOf" srcId="{161D2245-C4DE-4FB1-AD82-4D47B4734C4B}" destId="{7B58858D-38E1-46E3-80E2-0BF13712095E}" srcOrd="0" destOrd="0" presId="urn:microsoft.com/office/officeart/2005/8/layout/hierarchy1"/>
    <dgm:cxn modelId="{68BA5F2D-1A38-4EC6-A2BE-A6AFE559E948}" type="presParOf" srcId="{7B58858D-38E1-46E3-80E2-0BF13712095E}" destId="{C720A643-B4EA-42FD-970D-167F3A7BA349}" srcOrd="0" destOrd="0" presId="urn:microsoft.com/office/officeart/2005/8/layout/hierarchy1"/>
    <dgm:cxn modelId="{556A0BD6-DF8D-4000-8198-959CF65E44A6}" type="presParOf" srcId="{7B58858D-38E1-46E3-80E2-0BF13712095E}" destId="{8C200972-8B1A-4AFB-825A-64521B06F1CB}" srcOrd="1" destOrd="0" presId="urn:microsoft.com/office/officeart/2005/8/layout/hierarchy1"/>
    <dgm:cxn modelId="{5B9E7152-9900-4290-A056-0A68F233C805}" type="presParOf" srcId="{161D2245-C4DE-4FB1-AD82-4D47B4734C4B}" destId="{76F2A046-AD3E-42E5-8E3B-7CB4EAA6C6C9}" srcOrd="1" destOrd="0" presId="urn:microsoft.com/office/officeart/2005/8/layout/hierarchy1"/>
    <dgm:cxn modelId="{CDB27C4F-5A0F-43C9-93B8-83D3EED9326D}" type="presParOf" srcId="{03D8E8B7-81F3-4B7C-A04B-1C7890C1D8D6}" destId="{D2C93609-7FAF-4DA6-A8B5-51412DDE975B}" srcOrd="2" destOrd="0" presId="urn:microsoft.com/office/officeart/2005/8/layout/hierarchy1"/>
    <dgm:cxn modelId="{4F84CBB6-4805-430E-9CF2-08985E17677A}" type="presParOf" srcId="{03D8E8B7-81F3-4B7C-A04B-1C7890C1D8D6}" destId="{872F8C61-E949-403D-A268-2FF70EE294FF}" srcOrd="3" destOrd="0" presId="urn:microsoft.com/office/officeart/2005/8/layout/hierarchy1"/>
    <dgm:cxn modelId="{940A0B31-A5D1-49B7-AF6A-44EF0F468D98}" type="presParOf" srcId="{872F8C61-E949-403D-A268-2FF70EE294FF}" destId="{5E357F61-064A-411F-BFD8-D77C4BC89E81}" srcOrd="0" destOrd="0" presId="urn:microsoft.com/office/officeart/2005/8/layout/hierarchy1"/>
    <dgm:cxn modelId="{0AEF6F47-C5D6-4D07-B118-67C28F544302}" type="presParOf" srcId="{5E357F61-064A-411F-BFD8-D77C4BC89E81}" destId="{CDC785B2-FD98-4E2A-B30E-D7D69E010407}" srcOrd="0" destOrd="0" presId="urn:microsoft.com/office/officeart/2005/8/layout/hierarchy1"/>
    <dgm:cxn modelId="{051259C8-BCEE-480C-AE44-E67C0E034E03}" type="presParOf" srcId="{5E357F61-064A-411F-BFD8-D77C4BC89E81}" destId="{1F3206BA-302D-49B1-B914-71220B0427A6}" srcOrd="1" destOrd="0" presId="urn:microsoft.com/office/officeart/2005/8/layout/hierarchy1"/>
    <dgm:cxn modelId="{7E136145-05B8-4C29-B4E0-2D06107B3E57}" type="presParOf" srcId="{872F8C61-E949-403D-A268-2FF70EE294FF}" destId="{92AC9341-15FF-42CD-A4A1-D11CBB6F3F42}" srcOrd="1" destOrd="0" presId="urn:microsoft.com/office/officeart/2005/8/layout/hierarchy1"/>
    <dgm:cxn modelId="{F8728096-F1C6-413B-BF1A-1BCC89D810F1}" type="presParOf" srcId="{03D8E8B7-81F3-4B7C-A04B-1C7890C1D8D6}" destId="{5D465E9F-F50C-4AE8-B749-DB69E424251D}" srcOrd="4" destOrd="0" presId="urn:microsoft.com/office/officeart/2005/8/layout/hierarchy1"/>
    <dgm:cxn modelId="{2FB65244-6E86-496F-BBFB-40C5118B7037}" type="presParOf" srcId="{03D8E8B7-81F3-4B7C-A04B-1C7890C1D8D6}" destId="{E92485FE-0360-4262-8889-421E45488417}" srcOrd="5" destOrd="0" presId="urn:microsoft.com/office/officeart/2005/8/layout/hierarchy1"/>
    <dgm:cxn modelId="{8C91BFB7-6C3A-415D-9ABE-723CCA865D0E}" type="presParOf" srcId="{E92485FE-0360-4262-8889-421E45488417}" destId="{00D4FADD-7DA3-4D62-BE10-D8936F6F22B5}" srcOrd="0" destOrd="0" presId="urn:microsoft.com/office/officeart/2005/8/layout/hierarchy1"/>
    <dgm:cxn modelId="{9D83B53E-F5D1-4336-A140-A85871EE7E56}" type="presParOf" srcId="{00D4FADD-7DA3-4D62-BE10-D8936F6F22B5}" destId="{9DE29866-B17C-492B-9C8C-42F4939A84C3}" srcOrd="0" destOrd="0" presId="urn:microsoft.com/office/officeart/2005/8/layout/hierarchy1"/>
    <dgm:cxn modelId="{F1C3E01D-477D-45A2-BA11-3C4FE284B051}" type="presParOf" srcId="{00D4FADD-7DA3-4D62-BE10-D8936F6F22B5}" destId="{C18B4448-E935-4B9D-A392-F301BFFEE975}" srcOrd="1" destOrd="0" presId="urn:microsoft.com/office/officeart/2005/8/layout/hierarchy1"/>
    <dgm:cxn modelId="{3B31D276-5C80-472A-A6B5-C1E62AC83F87}" type="presParOf" srcId="{E92485FE-0360-4262-8889-421E45488417}" destId="{63F9C8F2-49FC-499F-96F6-0BB77B5B3A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758E25-3F40-4714-91C7-3D31E027D82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3B82E-31B0-4E3A-A359-37582150AFAF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dirty="0" smtClean="0">
              <a:solidFill>
                <a:sysClr val="windowText" lastClr="000000"/>
              </a:solidFill>
              <a:cs typeface="B Koodak" pitchFamily="2" charset="-78"/>
            </a:rPr>
            <a:t>شرایط وضو گیرنده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9E724BE-767C-4154-B36E-5E1E637F0991}" type="parTrans" cxnId="{0B5945D3-D0E5-45E1-996E-38A540AB5F92}">
      <dgm:prSet/>
      <dgm:spPr/>
      <dgm:t>
        <a:bodyPr/>
        <a:lstStyle/>
        <a:p>
          <a:pPr rtl="1"/>
          <a:endParaRPr lang="en-US" sz="3600">
            <a:cs typeface="B Koodak" pitchFamily="2" charset="-78"/>
          </a:endParaRPr>
        </a:p>
      </dgm:t>
    </dgm:pt>
    <dgm:pt modelId="{4AFB65B4-F671-4C80-B960-6B713054D5EA}" type="sibTrans" cxnId="{0B5945D3-D0E5-45E1-996E-38A540AB5F92}">
      <dgm:prSet/>
      <dgm:spPr/>
      <dgm:t>
        <a:bodyPr/>
        <a:lstStyle/>
        <a:p>
          <a:pPr rtl="1"/>
          <a:endParaRPr lang="en-US" sz="3600">
            <a:cs typeface="B Koodak" pitchFamily="2" charset="-78"/>
          </a:endParaRPr>
        </a:p>
      </dgm:t>
    </dgm:pt>
    <dgm:pt modelId="{63C293DC-4AEB-4AF1-A700-3903F4DBBC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آب ضرر نداشته باشد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08C6883-FD0B-4769-9060-1DEF27CD6BE8}" type="parTrans" cxnId="{EE53BC97-6CCA-4BB2-9FAA-B6B913BA707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BEC6B38-355E-4AC2-B483-EF27860EC10A}" type="sibTrans" cxnId="{EE53BC97-6CCA-4BB2-9FAA-B6B913BA7074}">
      <dgm:prSet/>
      <dgm:spPr/>
      <dgm:t>
        <a:bodyPr/>
        <a:lstStyle/>
        <a:p>
          <a:pPr rtl="1"/>
          <a:endParaRPr lang="en-US" sz="3600">
            <a:cs typeface="B Koodak" pitchFamily="2" charset="-78"/>
          </a:endParaRPr>
        </a:p>
      </dgm:t>
    </dgm:pt>
    <dgm:pt modelId="{0FEC5F4B-5FA6-4A12-BD9D-96A43DEEDF8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قصد قربت داشته باشد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FEF2976-36DA-4BDA-9B2B-EA914DEF14A1}" type="parTrans" cxnId="{9E8187A0-4209-466B-9B81-EDD3C61C99B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4830BBA-9735-416D-81B7-9520C29C7C28}" type="sibTrans" cxnId="{9E8187A0-4209-466B-9B81-EDD3C61C99B0}">
      <dgm:prSet/>
      <dgm:spPr/>
      <dgm:t>
        <a:bodyPr/>
        <a:lstStyle/>
        <a:p>
          <a:pPr rtl="1"/>
          <a:endParaRPr lang="en-US" sz="3600">
            <a:cs typeface="B Koodak" pitchFamily="2" charset="-78"/>
          </a:endParaRPr>
        </a:p>
      </dgm:t>
    </dgm:pt>
    <dgm:pt modelId="{C5406710-167A-48EE-B56D-3E5A0A7383DD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تیمم در کمبود وقت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A940C68-E530-4B0C-8EE4-F3352E0FBA46}" type="parTrans" cxnId="{89ACEEC5-FA89-4988-8432-030058FF3DE2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EE2299E-BCB1-4CC5-8A3B-E72DF7A589DB}" type="sibTrans" cxnId="{89ACEEC5-FA89-4988-8432-030058FF3DE2}">
      <dgm:prSet/>
      <dgm:spPr/>
      <dgm:t>
        <a:bodyPr/>
        <a:lstStyle/>
        <a:p>
          <a:endParaRPr lang="en-US"/>
        </a:p>
      </dgm:t>
    </dgm:pt>
    <dgm:pt modelId="{DD31207C-F82F-46C1-8BC1-3FAD8502FF82}" type="pres">
      <dgm:prSet presAssocID="{5E758E25-3F40-4714-91C7-3D31E027D82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6242-2731-4D03-8DDB-0054EB836EEE}" type="pres">
      <dgm:prSet presAssocID="{91B3B82E-31B0-4E3A-A359-37582150AFAF}" presName="root1" presStyleCnt="0"/>
      <dgm:spPr/>
      <dgm:t>
        <a:bodyPr/>
        <a:lstStyle/>
        <a:p>
          <a:pPr rtl="1"/>
          <a:endParaRPr lang="fa-IR"/>
        </a:p>
      </dgm:t>
    </dgm:pt>
    <dgm:pt modelId="{2A861E5C-9445-4CD9-A77B-F22D55C3B9A1}" type="pres">
      <dgm:prSet presAssocID="{91B3B82E-31B0-4E3A-A359-37582150AFAF}" presName="LevelOneTextNode" presStyleLbl="node0" presStyleIdx="0" presStyleCnt="1" custScaleX="56633" custScaleY="71012" custLinFactNeighborX="-6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E2C95-8CA3-42E2-816C-BC6CDACDF8E5}" type="pres">
      <dgm:prSet presAssocID="{91B3B82E-31B0-4E3A-A359-37582150AFAF}" presName="level2hierChild" presStyleCnt="0"/>
      <dgm:spPr/>
      <dgm:t>
        <a:bodyPr/>
        <a:lstStyle/>
        <a:p>
          <a:pPr rtl="1"/>
          <a:endParaRPr lang="fa-IR"/>
        </a:p>
      </dgm:t>
    </dgm:pt>
    <dgm:pt modelId="{1594FFAC-10E6-4949-83D6-32304B473B5C}" type="pres">
      <dgm:prSet presAssocID="{808C6883-FD0B-4769-9060-1DEF27CD6BE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E38D97C-7636-4171-86FA-FF15B64AF7CD}" type="pres">
      <dgm:prSet presAssocID="{808C6883-FD0B-4769-9060-1DEF27CD6BE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0B980E5-ADAE-409B-94A8-38C636F0E933}" type="pres">
      <dgm:prSet presAssocID="{63C293DC-4AEB-4AF1-A700-3903F4DBBCF8}" presName="root2" presStyleCnt="0"/>
      <dgm:spPr/>
      <dgm:t>
        <a:bodyPr/>
        <a:lstStyle/>
        <a:p>
          <a:pPr rtl="1"/>
          <a:endParaRPr lang="fa-IR"/>
        </a:p>
      </dgm:t>
    </dgm:pt>
    <dgm:pt modelId="{D46439FE-24FB-4AAE-BE97-A26A84D56D0F}" type="pres">
      <dgm:prSet presAssocID="{63C293DC-4AEB-4AF1-A700-3903F4DBBCF8}" presName="LevelTwoTextNode" presStyleLbl="node2" presStyleIdx="0" presStyleCnt="3" custScaleX="111922" custScaleY="36024" custLinFactNeighborX="7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0CFA-425E-4F62-A79B-C7BF9208D489}" type="pres">
      <dgm:prSet presAssocID="{63C293DC-4AEB-4AF1-A700-3903F4DBBCF8}" presName="level3hierChild" presStyleCnt="0"/>
      <dgm:spPr/>
      <dgm:t>
        <a:bodyPr/>
        <a:lstStyle/>
        <a:p>
          <a:pPr rtl="1"/>
          <a:endParaRPr lang="fa-IR"/>
        </a:p>
      </dgm:t>
    </dgm:pt>
    <dgm:pt modelId="{5F90A128-D38C-478F-9981-C2C0F9B7C9B4}" type="pres">
      <dgm:prSet presAssocID="{2FEF2976-36DA-4BDA-9B2B-EA914DEF14A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7B6720F-9BF2-4E28-96DB-5F89F9DAB524}" type="pres">
      <dgm:prSet presAssocID="{2FEF2976-36DA-4BDA-9B2B-EA914DEF14A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2AB21EC-D524-4D36-B1AF-7FBEEFC54DA6}" type="pres">
      <dgm:prSet presAssocID="{0FEC5F4B-5FA6-4A12-BD9D-96A43DEEDF80}" presName="root2" presStyleCnt="0"/>
      <dgm:spPr/>
      <dgm:t>
        <a:bodyPr/>
        <a:lstStyle/>
        <a:p>
          <a:pPr rtl="1"/>
          <a:endParaRPr lang="fa-IR"/>
        </a:p>
      </dgm:t>
    </dgm:pt>
    <dgm:pt modelId="{DAE78447-77C2-4471-9A8F-E128299BD481}" type="pres">
      <dgm:prSet presAssocID="{0FEC5F4B-5FA6-4A12-BD9D-96A43DEEDF80}" presName="LevelTwoTextNode" presStyleLbl="node2" presStyleIdx="1" presStyleCnt="3" custScaleX="111922" custScaleY="36024" custLinFactNeighborX="7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CCE30-3703-4385-ACAC-4FFDB7E5B212}" type="pres">
      <dgm:prSet presAssocID="{0FEC5F4B-5FA6-4A12-BD9D-96A43DEEDF80}" presName="level3hierChild" presStyleCnt="0"/>
      <dgm:spPr/>
      <dgm:t>
        <a:bodyPr/>
        <a:lstStyle/>
        <a:p>
          <a:pPr rtl="1"/>
          <a:endParaRPr lang="fa-IR"/>
        </a:p>
      </dgm:t>
    </dgm:pt>
    <dgm:pt modelId="{ADB72AB2-BE08-435C-BA9D-93A62693C9A2}" type="pres">
      <dgm:prSet presAssocID="{DA940C68-E530-4B0C-8EE4-F3352E0FBA46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E1F1F7D8-26ED-4E48-8EA2-57E60FEC369E}" type="pres">
      <dgm:prSet presAssocID="{DA940C68-E530-4B0C-8EE4-F3352E0FBA46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56C936C-430D-4181-AEDB-CAF42169741A}" type="pres">
      <dgm:prSet presAssocID="{C5406710-167A-48EE-B56D-3E5A0A7383DD}" presName="root2" presStyleCnt="0"/>
      <dgm:spPr/>
      <dgm:t>
        <a:bodyPr/>
        <a:lstStyle/>
        <a:p>
          <a:pPr rtl="1"/>
          <a:endParaRPr lang="fa-IR"/>
        </a:p>
      </dgm:t>
    </dgm:pt>
    <dgm:pt modelId="{41DB3E1B-E3E6-4D98-B72C-932388C40C5E}" type="pres">
      <dgm:prSet presAssocID="{C5406710-167A-48EE-B56D-3E5A0A7383DD}" presName="LevelTwoTextNode" presStyleLbl="node2" presStyleIdx="2" presStyleCnt="3" custScaleX="111979" custScaleY="36039" custLinFactNeighborX="7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C3853-AF98-4FC1-8501-F84C34F69E36}" type="pres">
      <dgm:prSet presAssocID="{C5406710-167A-48EE-B56D-3E5A0A7383DD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9E8187A0-4209-466B-9B81-EDD3C61C99B0}" srcId="{91B3B82E-31B0-4E3A-A359-37582150AFAF}" destId="{0FEC5F4B-5FA6-4A12-BD9D-96A43DEEDF80}" srcOrd="1" destOrd="0" parTransId="{2FEF2976-36DA-4BDA-9B2B-EA914DEF14A1}" sibTransId="{94830BBA-9735-416D-81B7-9520C29C7C28}"/>
    <dgm:cxn modelId="{A1B90FE6-076F-47AD-B96E-1D745332FA48}" type="presOf" srcId="{808C6883-FD0B-4769-9060-1DEF27CD6BE8}" destId="{3E38D97C-7636-4171-86FA-FF15B64AF7CD}" srcOrd="1" destOrd="0" presId="urn:microsoft.com/office/officeart/2005/8/layout/hierarchy2"/>
    <dgm:cxn modelId="{C56ADBCF-D96E-41B5-9C35-0D410EB4B8D1}" type="presOf" srcId="{2FEF2976-36DA-4BDA-9B2B-EA914DEF14A1}" destId="{5F90A128-D38C-478F-9981-C2C0F9B7C9B4}" srcOrd="0" destOrd="0" presId="urn:microsoft.com/office/officeart/2005/8/layout/hierarchy2"/>
    <dgm:cxn modelId="{00D83C0C-1083-414C-A3EE-885DA4114291}" type="presOf" srcId="{2FEF2976-36DA-4BDA-9B2B-EA914DEF14A1}" destId="{17B6720F-9BF2-4E28-96DB-5F89F9DAB524}" srcOrd="1" destOrd="0" presId="urn:microsoft.com/office/officeart/2005/8/layout/hierarchy2"/>
    <dgm:cxn modelId="{EE53BC97-6CCA-4BB2-9FAA-B6B913BA7074}" srcId="{91B3B82E-31B0-4E3A-A359-37582150AFAF}" destId="{63C293DC-4AEB-4AF1-A700-3903F4DBBCF8}" srcOrd="0" destOrd="0" parTransId="{808C6883-FD0B-4769-9060-1DEF27CD6BE8}" sibTransId="{FBEC6B38-355E-4AC2-B483-EF27860EC10A}"/>
    <dgm:cxn modelId="{DC886F47-365C-4FA6-8EBD-E512675F8BC1}" type="presOf" srcId="{C5406710-167A-48EE-B56D-3E5A0A7383DD}" destId="{41DB3E1B-E3E6-4D98-B72C-932388C40C5E}" srcOrd="0" destOrd="0" presId="urn:microsoft.com/office/officeart/2005/8/layout/hierarchy2"/>
    <dgm:cxn modelId="{ED4011E1-48F7-4548-9747-BF582E3D8C7D}" type="presOf" srcId="{DA940C68-E530-4B0C-8EE4-F3352E0FBA46}" destId="{ADB72AB2-BE08-435C-BA9D-93A62693C9A2}" srcOrd="0" destOrd="0" presId="urn:microsoft.com/office/officeart/2005/8/layout/hierarchy2"/>
    <dgm:cxn modelId="{43396531-9DFE-4C50-9C95-0E98A4CABC9D}" type="presOf" srcId="{63C293DC-4AEB-4AF1-A700-3903F4DBBCF8}" destId="{D46439FE-24FB-4AAE-BE97-A26A84D56D0F}" srcOrd="0" destOrd="0" presId="urn:microsoft.com/office/officeart/2005/8/layout/hierarchy2"/>
    <dgm:cxn modelId="{E1A2C1B4-F501-4AFD-AE6D-CCB01A007691}" type="presOf" srcId="{808C6883-FD0B-4769-9060-1DEF27CD6BE8}" destId="{1594FFAC-10E6-4949-83D6-32304B473B5C}" srcOrd="0" destOrd="0" presId="urn:microsoft.com/office/officeart/2005/8/layout/hierarchy2"/>
    <dgm:cxn modelId="{B3170F65-CE13-432C-90AA-E0BD3484C8C3}" type="presOf" srcId="{DA940C68-E530-4B0C-8EE4-F3352E0FBA46}" destId="{E1F1F7D8-26ED-4E48-8EA2-57E60FEC369E}" srcOrd="1" destOrd="0" presId="urn:microsoft.com/office/officeart/2005/8/layout/hierarchy2"/>
    <dgm:cxn modelId="{EA1B7A5B-2A9B-49AA-9C13-878B37B9D2BC}" type="presOf" srcId="{0FEC5F4B-5FA6-4A12-BD9D-96A43DEEDF80}" destId="{DAE78447-77C2-4471-9A8F-E128299BD481}" srcOrd="0" destOrd="0" presId="urn:microsoft.com/office/officeart/2005/8/layout/hierarchy2"/>
    <dgm:cxn modelId="{89ACEEC5-FA89-4988-8432-030058FF3DE2}" srcId="{91B3B82E-31B0-4E3A-A359-37582150AFAF}" destId="{C5406710-167A-48EE-B56D-3E5A0A7383DD}" srcOrd="2" destOrd="0" parTransId="{DA940C68-E530-4B0C-8EE4-F3352E0FBA46}" sibTransId="{CEE2299E-BCB1-4CC5-8A3B-E72DF7A589DB}"/>
    <dgm:cxn modelId="{E3F82F72-9C29-49A0-8016-3ECD06085F27}" type="presOf" srcId="{91B3B82E-31B0-4E3A-A359-37582150AFAF}" destId="{2A861E5C-9445-4CD9-A77B-F22D55C3B9A1}" srcOrd="0" destOrd="0" presId="urn:microsoft.com/office/officeart/2005/8/layout/hierarchy2"/>
    <dgm:cxn modelId="{C7ED6BA4-E420-48F2-BD1A-3CA44C0795FA}" type="presOf" srcId="{5E758E25-3F40-4714-91C7-3D31E027D820}" destId="{DD31207C-F82F-46C1-8BC1-3FAD8502FF82}" srcOrd="0" destOrd="0" presId="urn:microsoft.com/office/officeart/2005/8/layout/hierarchy2"/>
    <dgm:cxn modelId="{0B5945D3-D0E5-45E1-996E-38A540AB5F92}" srcId="{5E758E25-3F40-4714-91C7-3D31E027D820}" destId="{91B3B82E-31B0-4E3A-A359-37582150AFAF}" srcOrd="0" destOrd="0" parTransId="{69E724BE-767C-4154-B36E-5E1E637F0991}" sibTransId="{4AFB65B4-F671-4C80-B960-6B713054D5EA}"/>
    <dgm:cxn modelId="{62288F0D-CB6D-4F43-A2FE-A727204FB217}" type="presParOf" srcId="{DD31207C-F82F-46C1-8BC1-3FAD8502FF82}" destId="{80436242-2731-4D03-8DDB-0054EB836EEE}" srcOrd="0" destOrd="0" presId="urn:microsoft.com/office/officeart/2005/8/layout/hierarchy2"/>
    <dgm:cxn modelId="{45662893-8A33-4DA6-930C-D1EFBD9F52D6}" type="presParOf" srcId="{80436242-2731-4D03-8DDB-0054EB836EEE}" destId="{2A861E5C-9445-4CD9-A77B-F22D55C3B9A1}" srcOrd="0" destOrd="0" presId="urn:microsoft.com/office/officeart/2005/8/layout/hierarchy2"/>
    <dgm:cxn modelId="{542C399F-BA9B-4D0B-95BA-0B44A1B3BB46}" type="presParOf" srcId="{80436242-2731-4D03-8DDB-0054EB836EEE}" destId="{6CEE2C95-8CA3-42E2-816C-BC6CDACDF8E5}" srcOrd="1" destOrd="0" presId="urn:microsoft.com/office/officeart/2005/8/layout/hierarchy2"/>
    <dgm:cxn modelId="{F8609B1E-8AFB-4963-B36F-E9A6FEE3707D}" type="presParOf" srcId="{6CEE2C95-8CA3-42E2-816C-BC6CDACDF8E5}" destId="{1594FFAC-10E6-4949-83D6-32304B473B5C}" srcOrd="0" destOrd="0" presId="urn:microsoft.com/office/officeart/2005/8/layout/hierarchy2"/>
    <dgm:cxn modelId="{55899DF1-C42B-4FD6-8C61-85FBD292ECD0}" type="presParOf" srcId="{1594FFAC-10E6-4949-83D6-32304B473B5C}" destId="{3E38D97C-7636-4171-86FA-FF15B64AF7CD}" srcOrd="0" destOrd="0" presId="urn:microsoft.com/office/officeart/2005/8/layout/hierarchy2"/>
    <dgm:cxn modelId="{B946A27C-EB58-41BC-975F-8DEFE2FFD3F3}" type="presParOf" srcId="{6CEE2C95-8CA3-42E2-816C-BC6CDACDF8E5}" destId="{80B980E5-ADAE-409B-94A8-38C636F0E933}" srcOrd="1" destOrd="0" presId="urn:microsoft.com/office/officeart/2005/8/layout/hierarchy2"/>
    <dgm:cxn modelId="{C5DD7509-3505-46A7-ACC3-2F57C0AF9C2F}" type="presParOf" srcId="{80B980E5-ADAE-409B-94A8-38C636F0E933}" destId="{D46439FE-24FB-4AAE-BE97-A26A84D56D0F}" srcOrd="0" destOrd="0" presId="urn:microsoft.com/office/officeart/2005/8/layout/hierarchy2"/>
    <dgm:cxn modelId="{C16374DE-1D48-488A-8EB8-58573FBBBD36}" type="presParOf" srcId="{80B980E5-ADAE-409B-94A8-38C636F0E933}" destId="{0E900CFA-425E-4F62-A79B-C7BF9208D489}" srcOrd="1" destOrd="0" presId="urn:microsoft.com/office/officeart/2005/8/layout/hierarchy2"/>
    <dgm:cxn modelId="{2BD1B6D4-F7BF-4BB6-B862-292C96A53F78}" type="presParOf" srcId="{6CEE2C95-8CA3-42E2-816C-BC6CDACDF8E5}" destId="{5F90A128-D38C-478F-9981-C2C0F9B7C9B4}" srcOrd="2" destOrd="0" presId="urn:microsoft.com/office/officeart/2005/8/layout/hierarchy2"/>
    <dgm:cxn modelId="{030EB5CF-799C-4821-9B51-A320F4B6666B}" type="presParOf" srcId="{5F90A128-D38C-478F-9981-C2C0F9B7C9B4}" destId="{17B6720F-9BF2-4E28-96DB-5F89F9DAB524}" srcOrd="0" destOrd="0" presId="urn:microsoft.com/office/officeart/2005/8/layout/hierarchy2"/>
    <dgm:cxn modelId="{648DA5CE-8254-4D49-87E2-E3C3E415B755}" type="presParOf" srcId="{6CEE2C95-8CA3-42E2-816C-BC6CDACDF8E5}" destId="{22AB21EC-D524-4D36-B1AF-7FBEEFC54DA6}" srcOrd="3" destOrd="0" presId="urn:microsoft.com/office/officeart/2005/8/layout/hierarchy2"/>
    <dgm:cxn modelId="{BA5CDE93-1AA7-4070-A44A-18B7BCEFF39F}" type="presParOf" srcId="{22AB21EC-D524-4D36-B1AF-7FBEEFC54DA6}" destId="{DAE78447-77C2-4471-9A8F-E128299BD481}" srcOrd="0" destOrd="0" presId="urn:microsoft.com/office/officeart/2005/8/layout/hierarchy2"/>
    <dgm:cxn modelId="{428A849C-AD07-46E4-AB33-4599BC16FAD9}" type="presParOf" srcId="{22AB21EC-D524-4D36-B1AF-7FBEEFC54DA6}" destId="{E28CCE30-3703-4385-ACAC-4FFDB7E5B212}" srcOrd="1" destOrd="0" presId="urn:microsoft.com/office/officeart/2005/8/layout/hierarchy2"/>
    <dgm:cxn modelId="{1367C3EB-B2E6-4D8D-8D9D-FDC1190B508A}" type="presParOf" srcId="{6CEE2C95-8CA3-42E2-816C-BC6CDACDF8E5}" destId="{ADB72AB2-BE08-435C-BA9D-93A62693C9A2}" srcOrd="4" destOrd="0" presId="urn:microsoft.com/office/officeart/2005/8/layout/hierarchy2"/>
    <dgm:cxn modelId="{CCCF01F0-1F6B-4AC6-918C-61F3B7E93774}" type="presParOf" srcId="{ADB72AB2-BE08-435C-BA9D-93A62693C9A2}" destId="{E1F1F7D8-26ED-4E48-8EA2-57E60FEC369E}" srcOrd="0" destOrd="0" presId="urn:microsoft.com/office/officeart/2005/8/layout/hierarchy2"/>
    <dgm:cxn modelId="{645C7A98-7E92-45B6-9C12-30CE3EC70006}" type="presParOf" srcId="{6CEE2C95-8CA3-42E2-816C-BC6CDACDF8E5}" destId="{A56C936C-430D-4181-AEDB-CAF42169741A}" srcOrd="5" destOrd="0" presId="urn:microsoft.com/office/officeart/2005/8/layout/hierarchy2"/>
    <dgm:cxn modelId="{336277BE-41A9-44D4-8602-9141CDD4EE64}" type="presParOf" srcId="{A56C936C-430D-4181-AEDB-CAF42169741A}" destId="{41DB3E1B-E3E6-4D98-B72C-932388C40C5E}" srcOrd="0" destOrd="0" presId="urn:microsoft.com/office/officeart/2005/8/layout/hierarchy2"/>
    <dgm:cxn modelId="{0EC5CBD6-2B49-4C40-975D-CC7A81C8A047}" type="presParOf" srcId="{A56C936C-430D-4181-AEDB-CAF42169741A}" destId="{05CC3853-AF98-4FC1-8501-F84C34F69E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758E25-3F40-4714-91C7-3D31E027D82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3B82E-31B0-4E3A-A359-37582150AFAF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موجبات وضو (نسبت وضو با اعمالی که باید با طهارت انجام شود)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9E724BE-767C-4154-B36E-5E1E637F0991}" type="parTrans" cxnId="{0B5945D3-D0E5-45E1-996E-38A540AB5F92}">
      <dgm:prSet/>
      <dgm:spPr/>
      <dgm:t>
        <a:bodyPr/>
        <a:lstStyle/>
        <a:p>
          <a:pPr rtl="1"/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4AFB65B4-F671-4C80-B960-6B713054D5EA}" type="sibTrans" cxnId="{0B5945D3-D0E5-45E1-996E-38A540AB5F92}">
      <dgm:prSet/>
      <dgm:spPr/>
      <dgm:t>
        <a:bodyPr/>
        <a:lstStyle/>
        <a:p>
          <a:pPr rtl="1"/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3C293DC-4AEB-4AF1-A700-3903F4DBBC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شرط صحت عمل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08C6883-FD0B-4769-9060-1DEF27CD6BE8}" type="parTrans" cxnId="{EE53BC97-6CCA-4BB2-9FAA-B6B913BA707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BEC6B38-355E-4AC2-B483-EF27860EC10A}" type="sibTrans" cxnId="{EE53BC97-6CCA-4BB2-9FAA-B6B913BA7074}">
      <dgm:prSet/>
      <dgm:spPr/>
      <dgm:t>
        <a:bodyPr/>
        <a:lstStyle/>
        <a:p>
          <a:pPr rtl="1"/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FEC5F4B-5FA6-4A12-BD9D-96A43DEEDF8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شرط جواز عمل و حرام نبودن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FEF2976-36DA-4BDA-9B2B-EA914DEF14A1}" type="parTrans" cxnId="{9E8187A0-4209-466B-9B81-EDD3C61C99B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4830BBA-9735-416D-81B7-9520C29C7C28}" type="sibTrans" cxnId="{9E8187A0-4209-466B-9B81-EDD3C61C99B0}">
      <dgm:prSet/>
      <dgm:spPr/>
      <dgm:t>
        <a:bodyPr/>
        <a:lstStyle/>
        <a:p>
          <a:pPr rtl="1"/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B774FA44-84CB-48D0-BCBE-71BCCAA30D2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smtClean="0">
              <a:solidFill>
                <a:sysClr val="windowText" lastClr="000000"/>
              </a:solidFill>
              <a:cs typeface="B Koodak" pitchFamily="2" charset="-78"/>
            </a:rPr>
            <a:t>نماز بجز نماز میت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12E77BC-E27E-40BC-B1FF-3ADE8CA950A8}" type="parTrans" cxnId="{794D3023-A310-4845-9042-182808EE233F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49BEEC1-DA46-4D5B-A92D-C2F556C96494}" type="sibTrans" cxnId="{794D3023-A310-4845-9042-182808EE233F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3A2922D-2183-464C-B4E5-0BB65323C34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smtClean="0">
              <a:solidFill>
                <a:sysClr val="windowText" lastClr="000000"/>
              </a:solidFill>
              <a:cs typeface="B Koodak" pitchFamily="2" charset="-78"/>
            </a:rPr>
            <a:t>اجزای فراموش شده نماز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754A3E5-B4D1-4173-AA94-AFEF9CD5827A}" type="parTrans" cxnId="{0C3A1853-1CE1-4EE1-A77A-08B8AF5E82A4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E6C2137-0E51-4EB4-A80A-9C5DE4854FEF}" type="sibTrans" cxnId="{0C3A1853-1CE1-4EE1-A77A-08B8AF5E82A4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3A962AB-A67A-4FC0-96A9-9B8BC888E2F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smtClean="0">
              <a:solidFill>
                <a:sysClr val="windowText" lastClr="000000"/>
              </a:solidFill>
              <a:cs typeface="B Koodak" pitchFamily="2" charset="-78"/>
            </a:rPr>
            <a:t>طواف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6236070-5DC9-4CD5-B9C7-9B23385EDBEA}" type="parTrans" cxnId="{B488CF26-7FBF-4DA9-9349-F0A926591AF5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36C4289-3827-41D2-82F1-127BEAEFB6BC}" type="sibTrans" cxnId="{B488CF26-7FBF-4DA9-9349-F0A926591AF5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FAE10D3-C080-4C90-A743-CA0118DBC47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smtClean="0">
              <a:solidFill>
                <a:sysClr val="windowText" lastClr="000000"/>
              </a:solidFill>
              <a:cs typeface="B Koodak" pitchFamily="2" charset="-78"/>
            </a:rPr>
            <a:t>مس نوشته قرآن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A391C97-8B3A-4AE3-8B30-4ABA18EA7D1C}" type="parTrans" cxnId="{FFA47480-6CD0-46F6-9D55-0129599D3D2C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85FC13D-7C87-4F81-A43B-61D3E52AB7B6}" type="sibTrans" cxnId="{FFA47480-6CD0-46F6-9D55-0129599D3D2C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3DC4F5C-49EE-4DD0-85BB-A6436906883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smtClean="0">
              <a:solidFill>
                <a:sysClr val="windowText" lastClr="000000"/>
              </a:solidFill>
              <a:cs typeface="B Koodak" pitchFamily="2" charset="-78"/>
            </a:rPr>
            <a:t>مس اسم خداوند و صفات خاص او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BBC8928-80D5-486B-9750-9C62E447E058}" type="parTrans" cxnId="{A32929CA-04CD-4E4E-96F4-1A2163A2D8E1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03773DA-721F-476A-AC79-C38EBF3E111B}" type="sibTrans" cxnId="{A32929CA-04CD-4E4E-96F4-1A2163A2D8E1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BD9F43B-1D4D-48F7-AC8F-6CDBBD7F334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smtClean="0">
              <a:solidFill>
                <a:sysClr val="windowText" lastClr="000000"/>
              </a:solidFill>
              <a:cs typeface="B Koodak" pitchFamily="2" charset="-78"/>
            </a:rPr>
            <a:t>به احتیاط  واجب مس اسم پیامبران و امامان و فرشتگان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15BF0CF-9278-46CC-A9E1-D4A218325391}" type="parTrans" cxnId="{7CA790C1-C96B-40EB-AB66-7FA127D9377A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76265F3-3712-4A14-A5D4-AD0161BC2407}" type="sibTrans" cxnId="{7CA790C1-C96B-40EB-AB66-7FA127D9377A}">
      <dgm:prSet/>
      <dgm:spPr/>
      <dgm:t>
        <a:bodyPr/>
        <a:lstStyle/>
        <a:p>
          <a:endParaRPr lang="en-US" sz="1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FDBFC77-FD60-4FDD-9C85-E0F7C78C10B1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شرط کمال عمل مانند قرائت قرآن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72741B7-8B6C-4C1E-B2ED-ED09AD669278}" type="parTrans" cxnId="{09629B38-0C19-44CC-ABB5-6DD93A2A6EE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6ED4476-748B-4DF8-A866-EE91B2E2E3D9}" type="sibTrans" cxnId="{09629B38-0C19-44CC-ABB5-6DD93A2A6EE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C30FA39-91F0-4292-BF87-EEFAB6817CA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شرط رفع کراهت عمل مانند غذا خوردن در حال جنابت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C92F097-4FFC-45A4-BE61-743C33108188}" type="parTrans" cxnId="{6020306F-6756-4E8B-A269-E871EB75DE0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C531716-427D-41A5-B632-C358298ABE5E}" type="sibTrans" cxnId="{6020306F-6756-4E8B-A269-E871EB75DE0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D31207C-F82F-46C1-8BC1-3FAD8502FF82}" type="pres">
      <dgm:prSet presAssocID="{5E758E25-3F40-4714-91C7-3D31E027D82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6242-2731-4D03-8DDB-0054EB836EEE}" type="pres">
      <dgm:prSet presAssocID="{91B3B82E-31B0-4E3A-A359-37582150AFAF}" presName="root1" presStyleCnt="0"/>
      <dgm:spPr/>
      <dgm:t>
        <a:bodyPr/>
        <a:lstStyle/>
        <a:p>
          <a:endParaRPr lang="en-US"/>
        </a:p>
      </dgm:t>
    </dgm:pt>
    <dgm:pt modelId="{2A861E5C-9445-4CD9-A77B-F22D55C3B9A1}" type="pres">
      <dgm:prSet presAssocID="{91B3B82E-31B0-4E3A-A359-37582150AFAF}" presName="LevelOneTextNode" presStyleLbl="node0" presStyleIdx="0" presStyleCnt="1" custScaleY="297690" custLinFactNeighborX="12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E2C95-8CA3-42E2-816C-BC6CDACDF8E5}" type="pres">
      <dgm:prSet presAssocID="{91B3B82E-31B0-4E3A-A359-37582150AFAF}" presName="level2hierChild" presStyleCnt="0"/>
      <dgm:spPr/>
      <dgm:t>
        <a:bodyPr/>
        <a:lstStyle/>
        <a:p>
          <a:endParaRPr lang="en-US"/>
        </a:p>
      </dgm:t>
    </dgm:pt>
    <dgm:pt modelId="{1594FFAC-10E6-4949-83D6-32304B473B5C}" type="pres">
      <dgm:prSet presAssocID="{808C6883-FD0B-4769-9060-1DEF27CD6BE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E38D97C-7636-4171-86FA-FF15B64AF7CD}" type="pres">
      <dgm:prSet presAssocID="{808C6883-FD0B-4769-9060-1DEF27CD6BE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0B980E5-ADAE-409B-94A8-38C636F0E933}" type="pres">
      <dgm:prSet presAssocID="{63C293DC-4AEB-4AF1-A700-3903F4DBBCF8}" presName="root2" presStyleCnt="0"/>
      <dgm:spPr/>
      <dgm:t>
        <a:bodyPr/>
        <a:lstStyle/>
        <a:p>
          <a:endParaRPr lang="en-US"/>
        </a:p>
      </dgm:t>
    </dgm:pt>
    <dgm:pt modelId="{D46439FE-24FB-4AAE-BE97-A26A84D56D0F}" type="pres">
      <dgm:prSet presAssocID="{63C293DC-4AEB-4AF1-A700-3903F4DBBCF8}" presName="LevelTwoTextNode" presStyleLbl="node2" presStyleIdx="0" presStyleCnt="4" custScaleX="126905" custScaleY="63146" custLinFactNeighborX="19144" custLinFactNeighborY="-29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0CFA-425E-4F62-A79B-C7BF9208D489}" type="pres">
      <dgm:prSet presAssocID="{63C293DC-4AEB-4AF1-A700-3903F4DBBCF8}" presName="level3hierChild" presStyleCnt="0"/>
      <dgm:spPr/>
      <dgm:t>
        <a:bodyPr/>
        <a:lstStyle/>
        <a:p>
          <a:endParaRPr lang="en-US"/>
        </a:p>
      </dgm:t>
    </dgm:pt>
    <dgm:pt modelId="{30C6B35E-A790-45ED-9CE8-463DDD4702DC}" type="pres">
      <dgm:prSet presAssocID="{812E77BC-E27E-40BC-B1FF-3ADE8CA950A8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05701DC0-88C1-4DAB-ABD9-DF41B2280CBE}" type="pres">
      <dgm:prSet presAssocID="{812E77BC-E27E-40BC-B1FF-3ADE8CA950A8}" presName="connTx" presStyleLbl="parChTrans1D3" presStyleIdx="0" presStyleCnt="6"/>
      <dgm:spPr/>
      <dgm:t>
        <a:bodyPr/>
        <a:lstStyle/>
        <a:p>
          <a:endParaRPr lang="en-US"/>
        </a:p>
      </dgm:t>
    </dgm:pt>
    <dgm:pt modelId="{9EEBC876-B4B4-4ED1-9448-3BCDBDAF9E7B}" type="pres">
      <dgm:prSet presAssocID="{B774FA44-84CB-48D0-BCBE-71BCCAA30D24}" presName="root2" presStyleCnt="0"/>
      <dgm:spPr/>
      <dgm:t>
        <a:bodyPr/>
        <a:lstStyle/>
        <a:p>
          <a:endParaRPr lang="en-US"/>
        </a:p>
      </dgm:t>
    </dgm:pt>
    <dgm:pt modelId="{286AC032-9E23-45C2-B730-C152A6804360}" type="pres">
      <dgm:prSet presAssocID="{B774FA44-84CB-48D0-BCBE-71BCCAA30D24}" presName="LevelTwoTextNode" presStyleLbl="node3" presStyleIdx="0" presStyleCnt="6" custScaleX="131786" custScaleY="63146" custLinFactNeighborX="11267" custLinFactNeighborY="27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8B273-4E3B-40FB-815A-584AEFC77F02}" type="pres">
      <dgm:prSet presAssocID="{B774FA44-84CB-48D0-BCBE-71BCCAA30D24}" presName="level3hierChild" presStyleCnt="0"/>
      <dgm:spPr/>
      <dgm:t>
        <a:bodyPr/>
        <a:lstStyle/>
        <a:p>
          <a:endParaRPr lang="en-US"/>
        </a:p>
      </dgm:t>
    </dgm:pt>
    <dgm:pt modelId="{A9CB5CB2-61BC-4759-B001-40F00016F0D8}" type="pres">
      <dgm:prSet presAssocID="{3754A3E5-B4D1-4173-AA94-AFEF9CD5827A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50F03542-949D-4012-895E-3AB630A50FE7}" type="pres">
      <dgm:prSet presAssocID="{3754A3E5-B4D1-4173-AA94-AFEF9CD5827A}" presName="connTx" presStyleLbl="parChTrans1D3" presStyleIdx="1" presStyleCnt="6"/>
      <dgm:spPr/>
      <dgm:t>
        <a:bodyPr/>
        <a:lstStyle/>
        <a:p>
          <a:endParaRPr lang="en-US"/>
        </a:p>
      </dgm:t>
    </dgm:pt>
    <dgm:pt modelId="{9AF88059-2FB1-4046-894F-98198725CC0E}" type="pres">
      <dgm:prSet presAssocID="{D3A2922D-2183-464C-B4E5-0BB65323C344}" presName="root2" presStyleCnt="0"/>
      <dgm:spPr/>
      <dgm:t>
        <a:bodyPr/>
        <a:lstStyle/>
        <a:p>
          <a:endParaRPr lang="en-US"/>
        </a:p>
      </dgm:t>
    </dgm:pt>
    <dgm:pt modelId="{0FAFC2FB-6B1A-4CDB-8760-A8B60E89FC0F}" type="pres">
      <dgm:prSet presAssocID="{D3A2922D-2183-464C-B4E5-0BB65323C344}" presName="LevelTwoTextNode" presStyleLbl="node3" presStyleIdx="1" presStyleCnt="6" custScaleX="131786" custScaleY="63146" custLinFactNeighborX="11267" custLinFactNeighborY="27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AE0680-DD35-4F26-AF3C-B07C51A596B4}" type="pres">
      <dgm:prSet presAssocID="{D3A2922D-2183-464C-B4E5-0BB65323C344}" presName="level3hierChild" presStyleCnt="0"/>
      <dgm:spPr/>
      <dgm:t>
        <a:bodyPr/>
        <a:lstStyle/>
        <a:p>
          <a:endParaRPr lang="en-US"/>
        </a:p>
      </dgm:t>
    </dgm:pt>
    <dgm:pt modelId="{F2CB8E26-EC8A-425C-A44B-30C5C86B0A12}" type="pres">
      <dgm:prSet presAssocID="{96236070-5DC9-4CD5-B9C7-9B23385EDBEA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B1A44763-72AA-4D3D-A484-3BEA6253CDC0}" type="pres">
      <dgm:prSet presAssocID="{96236070-5DC9-4CD5-B9C7-9B23385EDBEA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665FB59-4764-4398-B461-E3C32E8A5ADD}" type="pres">
      <dgm:prSet presAssocID="{33A962AB-A67A-4FC0-96A9-9B8BC888E2F2}" presName="root2" presStyleCnt="0"/>
      <dgm:spPr/>
      <dgm:t>
        <a:bodyPr/>
        <a:lstStyle/>
        <a:p>
          <a:endParaRPr lang="en-US"/>
        </a:p>
      </dgm:t>
    </dgm:pt>
    <dgm:pt modelId="{53692158-1F05-490F-B5FC-8861EE05492E}" type="pres">
      <dgm:prSet presAssocID="{33A962AB-A67A-4FC0-96A9-9B8BC888E2F2}" presName="LevelTwoTextNode" presStyleLbl="node3" presStyleIdx="2" presStyleCnt="6" custScaleX="131786" custScaleY="63146" custLinFactNeighborX="11267" custLinFactNeighborY="27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984390-C88D-4CC5-8F6E-34F56BC53F2A}" type="pres">
      <dgm:prSet presAssocID="{33A962AB-A67A-4FC0-96A9-9B8BC888E2F2}" presName="level3hierChild" presStyleCnt="0"/>
      <dgm:spPr/>
      <dgm:t>
        <a:bodyPr/>
        <a:lstStyle/>
        <a:p>
          <a:endParaRPr lang="en-US"/>
        </a:p>
      </dgm:t>
    </dgm:pt>
    <dgm:pt modelId="{F4800BA9-AE5E-4218-BD5E-06AFE42869FD}" type="pres">
      <dgm:prSet presAssocID="{972741B7-8B6C-4C1E-B2ED-ED09AD66927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C1DB0E7B-BE52-4F88-B5D9-AD405525120D}" type="pres">
      <dgm:prSet presAssocID="{972741B7-8B6C-4C1E-B2ED-ED09AD66927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5847FAD-8A91-481A-B103-049AF897F179}" type="pres">
      <dgm:prSet presAssocID="{DFDBFC77-FD60-4FDD-9C85-E0F7C78C10B1}" presName="root2" presStyleCnt="0"/>
      <dgm:spPr/>
      <dgm:t>
        <a:bodyPr/>
        <a:lstStyle/>
        <a:p>
          <a:pPr rtl="1"/>
          <a:endParaRPr lang="fa-IR"/>
        </a:p>
      </dgm:t>
    </dgm:pt>
    <dgm:pt modelId="{C1721F17-5276-470E-B229-23A8EEED948B}" type="pres">
      <dgm:prSet presAssocID="{DFDBFC77-FD60-4FDD-9C85-E0F7C78C10B1}" presName="LevelTwoTextNode" presStyleLbl="node2" presStyleIdx="1" presStyleCnt="4" custScaleX="126905" custScaleY="108251" custLinFactNeighborX="19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4B885-A5CD-4C4A-BFE4-B6389BE65F43}" type="pres">
      <dgm:prSet presAssocID="{DFDBFC77-FD60-4FDD-9C85-E0F7C78C10B1}" presName="level3hierChild" presStyleCnt="0"/>
      <dgm:spPr/>
      <dgm:t>
        <a:bodyPr/>
        <a:lstStyle/>
        <a:p>
          <a:pPr rtl="1"/>
          <a:endParaRPr lang="fa-IR"/>
        </a:p>
      </dgm:t>
    </dgm:pt>
    <dgm:pt modelId="{238E484E-AE5D-43BB-9FBB-CCF015B48CF4}" type="pres">
      <dgm:prSet presAssocID="{DC92F097-4FFC-45A4-BE61-743C33108188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95FEDF1-59BE-4988-800A-77481F35E38A}" type="pres">
      <dgm:prSet presAssocID="{DC92F097-4FFC-45A4-BE61-743C3310818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D15526A-7CEE-4C0C-A483-09E917F13ADF}" type="pres">
      <dgm:prSet presAssocID="{DC30FA39-91F0-4292-BF87-EEFAB6817CA8}" presName="root2" presStyleCnt="0"/>
      <dgm:spPr/>
      <dgm:t>
        <a:bodyPr/>
        <a:lstStyle/>
        <a:p>
          <a:pPr rtl="1"/>
          <a:endParaRPr lang="fa-IR"/>
        </a:p>
      </dgm:t>
    </dgm:pt>
    <dgm:pt modelId="{D4280FDB-2758-4AA7-B1E3-F18A7D98FC14}" type="pres">
      <dgm:prSet presAssocID="{DC30FA39-91F0-4292-BF87-EEFAB6817CA8}" presName="LevelTwoTextNode" presStyleLbl="node2" presStyleIdx="2" presStyleCnt="4" custScaleX="126905" custScaleY="165953" custLinFactNeighborX="19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492F9-1498-4B22-B3EB-6CCA9D75E600}" type="pres">
      <dgm:prSet presAssocID="{DC30FA39-91F0-4292-BF87-EEFAB6817CA8}" presName="level3hierChild" presStyleCnt="0"/>
      <dgm:spPr/>
      <dgm:t>
        <a:bodyPr/>
        <a:lstStyle/>
        <a:p>
          <a:pPr rtl="1"/>
          <a:endParaRPr lang="fa-IR"/>
        </a:p>
      </dgm:t>
    </dgm:pt>
    <dgm:pt modelId="{5F90A128-D38C-478F-9981-C2C0F9B7C9B4}" type="pres">
      <dgm:prSet presAssocID="{2FEF2976-36DA-4BDA-9B2B-EA914DEF14A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7B6720F-9BF2-4E28-96DB-5F89F9DAB524}" type="pres">
      <dgm:prSet presAssocID="{2FEF2976-36DA-4BDA-9B2B-EA914DEF14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2AB21EC-D524-4D36-B1AF-7FBEEFC54DA6}" type="pres">
      <dgm:prSet presAssocID="{0FEC5F4B-5FA6-4A12-BD9D-96A43DEEDF80}" presName="root2" presStyleCnt="0"/>
      <dgm:spPr/>
      <dgm:t>
        <a:bodyPr/>
        <a:lstStyle/>
        <a:p>
          <a:endParaRPr lang="en-US"/>
        </a:p>
      </dgm:t>
    </dgm:pt>
    <dgm:pt modelId="{DAE78447-77C2-4471-9A8F-E128299BD481}" type="pres">
      <dgm:prSet presAssocID="{0FEC5F4B-5FA6-4A12-BD9D-96A43DEEDF80}" presName="LevelTwoTextNode" presStyleLbl="node2" presStyleIdx="3" presStyleCnt="4" custScaleX="126905" custLinFactNeighborX="19144" custLinFactNeighborY="26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CCE30-3703-4385-ACAC-4FFDB7E5B212}" type="pres">
      <dgm:prSet presAssocID="{0FEC5F4B-5FA6-4A12-BD9D-96A43DEEDF80}" presName="level3hierChild" presStyleCnt="0"/>
      <dgm:spPr/>
      <dgm:t>
        <a:bodyPr/>
        <a:lstStyle/>
        <a:p>
          <a:endParaRPr lang="en-US"/>
        </a:p>
      </dgm:t>
    </dgm:pt>
    <dgm:pt modelId="{742D8253-B6AC-488C-BDB5-7A97C1CB787F}" type="pres">
      <dgm:prSet presAssocID="{2A391C97-8B3A-4AE3-8B30-4ABA18EA7D1C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B4529CC8-FE04-4538-BA49-BE782A712A63}" type="pres">
      <dgm:prSet presAssocID="{2A391C97-8B3A-4AE3-8B30-4ABA18EA7D1C}" presName="connTx" presStyleLbl="parChTrans1D3" presStyleIdx="3" presStyleCnt="6"/>
      <dgm:spPr/>
      <dgm:t>
        <a:bodyPr/>
        <a:lstStyle/>
        <a:p>
          <a:endParaRPr lang="en-US"/>
        </a:p>
      </dgm:t>
    </dgm:pt>
    <dgm:pt modelId="{AB6FF3B4-6824-4AFF-9BC5-08A55B225BAD}" type="pres">
      <dgm:prSet presAssocID="{6FAE10D3-C080-4C90-A743-CA0118DBC470}" presName="root2" presStyleCnt="0"/>
      <dgm:spPr/>
      <dgm:t>
        <a:bodyPr/>
        <a:lstStyle/>
        <a:p>
          <a:endParaRPr lang="en-US"/>
        </a:p>
      </dgm:t>
    </dgm:pt>
    <dgm:pt modelId="{59799E12-96FC-4952-9143-2E18EC6F20F5}" type="pres">
      <dgm:prSet presAssocID="{6FAE10D3-C080-4C90-A743-CA0118DBC470}" presName="LevelTwoTextNode" presStyleLbl="node3" presStyleIdx="3" presStyleCnt="6" custScaleX="131786" custLinFactNeighborX="11204" custLinFactNeighborY="-50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9E2969-8EA6-4543-AD05-491DC1EC70D1}" type="pres">
      <dgm:prSet presAssocID="{6FAE10D3-C080-4C90-A743-CA0118DBC470}" presName="level3hierChild" presStyleCnt="0"/>
      <dgm:spPr/>
      <dgm:t>
        <a:bodyPr/>
        <a:lstStyle/>
        <a:p>
          <a:endParaRPr lang="en-US"/>
        </a:p>
      </dgm:t>
    </dgm:pt>
    <dgm:pt modelId="{ACA0F3A4-4C72-4042-9B20-658D73E28FF2}" type="pres">
      <dgm:prSet presAssocID="{3BBC8928-80D5-486B-9750-9C62E447E058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DBF0C1C8-FEE6-451C-9B0B-40E4F0410A0E}" type="pres">
      <dgm:prSet presAssocID="{3BBC8928-80D5-486B-9750-9C62E447E058}" presName="connTx" presStyleLbl="parChTrans1D3" presStyleIdx="4" presStyleCnt="6"/>
      <dgm:spPr/>
      <dgm:t>
        <a:bodyPr/>
        <a:lstStyle/>
        <a:p>
          <a:endParaRPr lang="en-US"/>
        </a:p>
      </dgm:t>
    </dgm:pt>
    <dgm:pt modelId="{A660ECD5-FB99-4A82-9FAD-67A45678E352}" type="pres">
      <dgm:prSet presAssocID="{73DC4F5C-49EE-4DD0-85BB-A64369068838}" presName="root2" presStyleCnt="0"/>
      <dgm:spPr/>
      <dgm:t>
        <a:bodyPr/>
        <a:lstStyle/>
        <a:p>
          <a:endParaRPr lang="en-US"/>
        </a:p>
      </dgm:t>
    </dgm:pt>
    <dgm:pt modelId="{19ABF842-1383-4C54-95B2-0C54B003DC1E}" type="pres">
      <dgm:prSet presAssocID="{73DC4F5C-49EE-4DD0-85BB-A64369068838}" presName="LevelTwoTextNode" presStyleLbl="node3" presStyleIdx="4" presStyleCnt="6" custScaleX="131786" custLinFactNeighborX="11204" custLinFactNeighborY="-50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C0AC54-ECFD-4233-8229-DE867F204DC9}" type="pres">
      <dgm:prSet presAssocID="{73DC4F5C-49EE-4DD0-85BB-A64369068838}" presName="level3hierChild" presStyleCnt="0"/>
      <dgm:spPr/>
      <dgm:t>
        <a:bodyPr/>
        <a:lstStyle/>
        <a:p>
          <a:endParaRPr lang="en-US"/>
        </a:p>
      </dgm:t>
    </dgm:pt>
    <dgm:pt modelId="{4E7F3EDC-AAAE-4B3E-8124-A97E0B83DC5D}" type="pres">
      <dgm:prSet presAssocID="{515BF0CF-9278-46CC-A9E1-D4A218325391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2EDFE24-4A4F-4271-ADE9-94173DEF27D7}" type="pres">
      <dgm:prSet presAssocID="{515BF0CF-9278-46CC-A9E1-D4A218325391}" presName="connTx" presStyleLbl="parChTrans1D3" presStyleIdx="5" presStyleCnt="6"/>
      <dgm:spPr/>
      <dgm:t>
        <a:bodyPr/>
        <a:lstStyle/>
        <a:p>
          <a:endParaRPr lang="en-US"/>
        </a:p>
      </dgm:t>
    </dgm:pt>
    <dgm:pt modelId="{E8D56860-7790-4613-8C3A-E1B0521AD2F8}" type="pres">
      <dgm:prSet presAssocID="{5BD9F43B-1D4D-48F7-AC8F-6CDBBD7F3348}" presName="root2" presStyleCnt="0"/>
      <dgm:spPr/>
      <dgm:t>
        <a:bodyPr/>
        <a:lstStyle/>
        <a:p>
          <a:endParaRPr lang="en-US"/>
        </a:p>
      </dgm:t>
    </dgm:pt>
    <dgm:pt modelId="{C7731CDF-5D01-4A07-90D8-6495EDC612CE}" type="pres">
      <dgm:prSet presAssocID="{5BD9F43B-1D4D-48F7-AC8F-6CDBBD7F3348}" presName="LevelTwoTextNode" presStyleLbl="node3" presStyleIdx="5" presStyleCnt="6" custScaleX="131786" custLinFactNeighborX="11204" custLinFactNeighborY="-50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AFF8A-68E9-4D47-A716-FC42FAD151CD}" type="pres">
      <dgm:prSet presAssocID="{5BD9F43B-1D4D-48F7-AC8F-6CDBBD7F3348}" presName="level3hierChild" presStyleCnt="0"/>
      <dgm:spPr/>
      <dgm:t>
        <a:bodyPr/>
        <a:lstStyle/>
        <a:p>
          <a:endParaRPr lang="en-US"/>
        </a:p>
      </dgm:t>
    </dgm:pt>
  </dgm:ptLst>
  <dgm:cxnLst>
    <dgm:cxn modelId="{71A3542A-C72B-4751-A72F-AE14C40C0BA2}" type="presOf" srcId="{91B3B82E-31B0-4E3A-A359-37582150AFAF}" destId="{2A861E5C-9445-4CD9-A77B-F22D55C3B9A1}" srcOrd="0" destOrd="0" presId="urn:microsoft.com/office/officeart/2005/8/layout/hierarchy2"/>
    <dgm:cxn modelId="{BC81AF93-7B62-4666-8791-DF92A8B1E34F}" type="presOf" srcId="{515BF0CF-9278-46CC-A9E1-D4A218325391}" destId="{4E7F3EDC-AAAE-4B3E-8124-A97E0B83DC5D}" srcOrd="0" destOrd="0" presId="urn:microsoft.com/office/officeart/2005/8/layout/hierarchy2"/>
    <dgm:cxn modelId="{F96C562F-D3BB-4073-A741-BAC79E2CB775}" type="presOf" srcId="{3754A3E5-B4D1-4173-AA94-AFEF9CD5827A}" destId="{A9CB5CB2-61BC-4759-B001-40F00016F0D8}" srcOrd="0" destOrd="0" presId="urn:microsoft.com/office/officeart/2005/8/layout/hierarchy2"/>
    <dgm:cxn modelId="{26F1C6B1-3CFB-4FCE-A9E3-DD311DB2D3EC}" type="presOf" srcId="{515BF0CF-9278-46CC-A9E1-D4A218325391}" destId="{92EDFE24-4A4F-4271-ADE9-94173DEF27D7}" srcOrd="1" destOrd="0" presId="urn:microsoft.com/office/officeart/2005/8/layout/hierarchy2"/>
    <dgm:cxn modelId="{9E8187A0-4209-466B-9B81-EDD3C61C99B0}" srcId="{91B3B82E-31B0-4E3A-A359-37582150AFAF}" destId="{0FEC5F4B-5FA6-4A12-BD9D-96A43DEEDF80}" srcOrd="3" destOrd="0" parTransId="{2FEF2976-36DA-4BDA-9B2B-EA914DEF14A1}" sibTransId="{94830BBA-9735-416D-81B7-9520C29C7C28}"/>
    <dgm:cxn modelId="{D883AC7B-9A0F-4EA7-9DBC-6359B074E8F5}" type="presOf" srcId="{96236070-5DC9-4CD5-B9C7-9B23385EDBEA}" destId="{B1A44763-72AA-4D3D-A484-3BEA6253CDC0}" srcOrd="1" destOrd="0" presId="urn:microsoft.com/office/officeart/2005/8/layout/hierarchy2"/>
    <dgm:cxn modelId="{669EDE8F-D00C-4995-ADEE-407FFB0E65E1}" type="presOf" srcId="{DC30FA39-91F0-4292-BF87-EEFAB6817CA8}" destId="{D4280FDB-2758-4AA7-B1E3-F18A7D98FC14}" srcOrd="0" destOrd="0" presId="urn:microsoft.com/office/officeart/2005/8/layout/hierarchy2"/>
    <dgm:cxn modelId="{FFA47480-6CD0-46F6-9D55-0129599D3D2C}" srcId="{0FEC5F4B-5FA6-4A12-BD9D-96A43DEEDF80}" destId="{6FAE10D3-C080-4C90-A743-CA0118DBC470}" srcOrd="0" destOrd="0" parTransId="{2A391C97-8B3A-4AE3-8B30-4ABA18EA7D1C}" sibTransId="{285FC13D-7C87-4F81-A43B-61D3E52AB7B6}"/>
    <dgm:cxn modelId="{BCA01493-3CDD-4A08-B99B-53680823E2E3}" type="presOf" srcId="{33A962AB-A67A-4FC0-96A9-9B8BC888E2F2}" destId="{53692158-1F05-490F-B5FC-8861EE05492E}" srcOrd="0" destOrd="0" presId="urn:microsoft.com/office/officeart/2005/8/layout/hierarchy2"/>
    <dgm:cxn modelId="{BF67B90A-476C-45B8-B726-3A4C36FA807A}" type="presOf" srcId="{3BBC8928-80D5-486B-9750-9C62E447E058}" destId="{DBF0C1C8-FEE6-451C-9B0B-40E4F0410A0E}" srcOrd="1" destOrd="0" presId="urn:microsoft.com/office/officeart/2005/8/layout/hierarchy2"/>
    <dgm:cxn modelId="{0C3A1853-1CE1-4EE1-A77A-08B8AF5E82A4}" srcId="{63C293DC-4AEB-4AF1-A700-3903F4DBBCF8}" destId="{D3A2922D-2183-464C-B4E5-0BB65323C344}" srcOrd="1" destOrd="0" parTransId="{3754A3E5-B4D1-4173-AA94-AFEF9CD5827A}" sibTransId="{2E6C2137-0E51-4EB4-A80A-9C5DE4854FEF}"/>
    <dgm:cxn modelId="{794D3023-A310-4845-9042-182808EE233F}" srcId="{63C293DC-4AEB-4AF1-A700-3903F4DBBCF8}" destId="{B774FA44-84CB-48D0-BCBE-71BCCAA30D24}" srcOrd="0" destOrd="0" parTransId="{812E77BC-E27E-40BC-B1FF-3ADE8CA950A8}" sibTransId="{D49BEEC1-DA46-4D5B-A92D-C2F556C96494}"/>
    <dgm:cxn modelId="{CDA70350-5CBD-4EFD-A5BD-633A1BFE894F}" type="presOf" srcId="{3BBC8928-80D5-486B-9750-9C62E447E058}" destId="{ACA0F3A4-4C72-4042-9B20-658D73E28FF2}" srcOrd="0" destOrd="0" presId="urn:microsoft.com/office/officeart/2005/8/layout/hierarchy2"/>
    <dgm:cxn modelId="{DAA21B2D-1693-4F8E-8B37-97E270EED51A}" type="presOf" srcId="{972741B7-8B6C-4C1E-B2ED-ED09AD669278}" destId="{F4800BA9-AE5E-4218-BD5E-06AFE42869FD}" srcOrd="0" destOrd="0" presId="urn:microsoft.com/office/officeart/2005/8/layout/hierarchy2"/>
    <dgm:cxn modelId="{EE53BC97-6CCA-4BB2-9FAA-B6B913BA7074}" srcId="{91B3B82E-31B0-4E3A-A359-37582150AFAF}" destId="{63C293DC-4AEB-4AF1-A700-3903F4DBBCF8}" srcOrd="0" destOrd="0" parTransId="{808C6883-FD0B-4769-9060-1DEF27CD6BE8}" sibTransId="{FBEC6B38-355E-4AC2-B483-EF27860EC10A}"/>
    <dgm:cxn modelId="{51A21868-3C7F-4EE1-9EBE-36123C83F1A6}" type="presOf" srcId="{73DC4F5C-49EE-4DD0-85BB-A64369068838}" destId="{19ABF842-1383-4C54-95B2-0C54B003DC1E}" srcOrd="0" destOrd="0" presId="urn:microsoft.com/office/officeart/2005/8/layout/hierarchy2"/>
    <dgm:cxn modelId="{405F1A4F-641F-4F1F-9EBE-98B8F1B20591}" type="presOf" srcId="{6FAE10D3-C080-4C90-A743-CA0118DBC470}" destId="{59799E12-96FC-4952-9143-2E18EC6F20F5}" srcOrd="0" destOrd="0" presId="urn:microsoft.com/office/officeart/2005/8/layout/hierarchy2"/>
    <dgm:cxn modelId="{DE5C0ED3-3D46-4335-9372-FEBD9820679F}" type="presOf" srcId="{0FEC5F4B-5FA6-4A12-BD9D-96A43DEEDF80}" destId="{DAE78447-77C2-4471-9A8F-E128299BD481}" srcOrd="0" destOrd="0" presId="urn:microsoft.com/office/officeart/2005/8/layout/hierarchy2"/>
    <dgm:cxn modelId="{7CA790C1-C96B-40EB-AB66-7FA127D9377A}" srcId="{0FEC5F4B-5FA6-4A12-BD9D-96A43DEEDF80}" destId="{5BD9F43B-1D4D-48F7-AC8F-6CDBBD7F3348}" srcOrd="2" destOrd="0" parTransId="{515BF0CF-9278-46CC-A9E1-D4A218325391}" sibTransId="{176265F3-3712-4A14-A5D4-AD0161BC2407}"/>
    <dgm:cxn modelId="{35E86CB3-260E-4351-848B-F7C275F5285F}" type="presOf" srcId="{972741B7-8B6C-4C1E-B2ED-ED09AD669278}" destId="{C1DB0E7B-BE52-4F88-B5D9-AD405525120D}" srcOrd="1" destOrd="0" presId="urn:microsoft.com/office/officeart/2005/8/layout/hierarchy2"/>
    <dgm:cxn modelId="{2DB383B5-1750-4614-92CF-B5A7F56083C4}" type="presOf" srcId="{812E77BC-E27E-40BC-B1FF-3ADE8CA950A8}" destId="{05701DC0-88C1-4DAB-ABD9-DF41B2280CBE}" srcOrd="1" destOrd="0" presId="urn:microsoft.com/office/officeart/2005/8/layout/hierarchy2"/>
    <dgm:cxn modelId="{DE03321C-9551-41D8-A007-885747A8C295}" type="presOf" srcId="{5BD9F43B-1D4D-48F7-AC8F-6CDBBD7F3348}" destId="{C7731CDF-5D01-4A07-90D8-6495EDC612CE}" srcOrd="0" destOrd="0" presId="urn:microsoft.com/office/officeart/2005/8/layout/hierarchy2"/>
    <dgm:cxn modelId="{09629B38-0C19-44CC-ABB5-6DD93A2A6EE5}" srcId="{91B3B82E-31B0-4E3A-A359-37582150AFAF}" destId="{DFDBFC77-FD60-4FDD-9C85-E0F7C78C10B1}" srcOrd="1" destOrd="0" parTransId="{972741B7-8B6C-4C1E-B2ED-ED09AD669278}" sibTransId="{06ED4476-748B-4DF8-A866-EE91B2E2E3D9}"/>
    <dgm:cxn modelId="{F2E9A43D-C66F-49DE-820B-A160994C11FE}" type="presOf" srcId="{2FEF2976-36DA-4BDA-9B2B-EA914DEF14A1}" destId="{5F90A128-D38C-478F-9981-C2C0F9B7C9B4}" srcOrd="0" destOrd="0" presId="urn:microsoft.com/office/officeart/2005/8/layout/hierarchy2"/>
    <dgm:cxn modelId="{F47BFA9C-74AF-45A1-8113-BB59D368CB22}" type="presOf" srcId="{808C6883-FD0B-4769-9060-1DEF27CD6BE8}" destId="{3E38D97C-7636-4171-86FA-FF15B64AF7CD}" srcOrd="1" destOrd="0" presId="urn:microsoft.com/office/officeart/2005/8/layout/hierarchy2"/>
    <dgm:cxn modelId="{B6D12F5B-DC34-4F33-B45A-975D9990D859}" type="presOf" srcId="{96236070-5DC9-4CD5-B9C7-9B23385EDBEA}" destId="{F2CB8E26-EC8A-425C-A44B-30C5C86B0A12}" srcOrd="0" destOrd="0" presId="urn:microsoft.com/office/officeart/2005/8/layout/hierarchy2"/>
    <dgm:cxn modelId="{B488CF26-7FBF-4DA9-9349-F0A926591AF5}" srcId="{63C293DC-4AEB-4AF1-A700-3903F4DBBCF8}" destId="{33A962AB-A67A-4FC0-96A9-9B8BC888E2F2}" srcOrd="2" destOrd="0" parTransId="{96236070-5DC9-4CD5-B9C7-9B23385EDBEA}" sibTransId="{236C4289-3827-41D2-82F1-127BEAEFB6BC}"/>
    <dgm:cxn modelId="{0D1CFC5C-F709-4004-864C-E4D2A3E0BDF7}" type="presOf" srcId="{DC92F097-4FFC-45A4-BE61-743C33108188}" destId="{C95FEDF1-59BE-4988-800A-77481F35E38A}" srcOrd="1" destOrd="0" presId="urn:microsoft.com/office/officeart/2005/8/layout/hierarchy2"/>
    <dgm:cxn modelId="{8E3E7B64-79F6-413B-AA13-EF0801B0E13C}" type="presOf" srcId="{63C293DC-4AEB-4AF1-A700-3903F4DBBCF8}" destId="{D46439FE-24FB-4AAE-BE97-A26A84D56D0F}" srcOrd="0" destOrd="0" presId="urn:microsoft.com/office/officeart/2005/8/layout/hierarchy2"/>
    <dgm:cxn modelId="{58CE9998-68D2-43B1-A747-F15501C14435}" type="presOf" srcId="{812E77BC-E27E-40BC-B1FF-3ADE8CA950A8}" destId="{30C6B35E-A790-45ED-9CE8-463DDD4702DC}" srcOrd="0" destOrd="0" presId="urn:microsoft.com/office/officeart/2005/8/layout/hierarchy2"/>
    <dgm:cxn modelId="{354568AF-2AED-4CAB-9F65-24F0D1BEFE57}" type="presOf" srcId="{3754A3E5-B4D1-4173-AA94-AFEF9CD5827A}" destId="{50F03542-949D-4012-895E-3AB630A50FE7}" srcOrd="1" destOrd="0" presId="urn:microsoft.com/office/officeart/2005/8/layout/hierarchy2"/>
    <dgm:cxn modelId="{D5A1C258-F90D-407B-9348-A10837F2C87A}" type="presOf" srcId="{2FEF2976-36DA-4BDA-9B2B-EA914DEF14A1}" destId="{17B6720F-9BF2-4E28-96DB-5F89F9DAB524}" srcOrd="1" destOrd="0" presId="urn:microsoft.com/office/officeart/2005/8/layout/hierarchy2"/>
    <dgm:cxn modelId="{5BC87448-5B13-4818-A13C-66671DC6036A}" type="presOf" srcId="{D3A2922D-2183-464C-B4E5-0BB65323C344}" destId="{0FAFC2FB-6B1A-4CDB-8760-A8B60E89FC0F}" srcOrd="0" destOrd="0" presId="urn:microsoft.com/office/officeart/2005/8/layout/hierarchy2"/>
    <dgm:cxn modelId="{2D9B76B4-5987-442B-BED0-F508F3F7BD3D}" type="presOf" srcId="{2A391C97-8B3A-4AE3-8B30-4ABA18EA7D1C}" destId="{B4529CC8-FE04-4538-BA49-BE782A712A63}" srcOrd="1" destOrd="0" presId="urn:microsoft.com/office/officeart/2005/8/layout/hierarchy2"/>
    <dgm:cxn modelId="{0B5945D3-D0E5-45E1-996E-38A540AB5F92}" srcId="{5E758E25-3F40-4714-91C7-3D31E027D820}" destId="{91B3B82E-31B0-4E3A-A359-37582150AFAF}" srcOrd="0" destOrd="0" parTransId="{69E724BE-767C-4154-B36E-5E1E637F0991}" sibTransId="{4AFB65B4-F671-4C80-B960-6B713054D5EA}"/>
    <dgm:cxn modelId="{10729816-92A1-468C-BA0C-EE241D5B3F9F}" type="presOf" srcId="{5E758E25-3F40-4714-91C7-3D31E027D820}" destId="{DD31207C-F82F-46C1-8BC1-3FAD8502FF82}" srcOrd="0" destOrd="0" presId="urn:microsoft.com/office/officeart/2005/8/layout/hierarchy2"/>
    <dgm:cxn modelId="{DDCAE490-A6AC-4960-AA50-8406C6F38159}" type="presOf" srcId="{808C6883-FD0B-4769-9060-1DEF27CD6BE8}" destId="{1594FFAC-10E6-4949-83D6-32304B473B5C}" srcOrd="0" destOrd="0" presId="urn:microsoft.com/office/officeart/2005/8/layout/hierarchy2"/>
    <dgm:cxn modelId="{6020306F-6756-4E8B-A269-E871EB75DE0A}" srcId="{91B3B82E-31B0-4E3A-A359-37582150AFAF}" destId="{DC30FA39-91F0-4292-BF87-EEFAB6817CA8}" srcOrd="2" destOrd="0" parTransId="{DC92F097-4FFC-45A4-BE61-743C33108188}" sibTransId="{1C531716-427D-41A5-B632-C358298ABE5E}"/>
    <dgm:cxn modelId="{162BE5DE-DD52-42F1-99E6-74A214AA8ADB}" type="presOf" srcId="{B774FA44-84CB-48D0-BCBE-71BCCAA30D24}" destId="{286AC032-9E23-45C2-B730-C152A6804360}" srcOrd="0" destOrd="0" presId="urn:microsoft.com/office/officeart/2005/8/layout/hierarchy2"/>
    <dgm:cxn modelId="{578ACCD7-3A17-4967-9156-E27524B76832}" type="presOf" srcId="{2A391C97-8B3A-4AE3-8B30-4ABA18EA7D1C}" destId="{742D8253-B6AC-488C-BDB5-7A97C1CB787F}" srcOrd="0" destOrd="0" presId="urn:microsoft.com/office/officeart/2005/8/layout/hierarchy2"/>
    <dgm:cxn modelId="{E6C2A879-A342-4E43-A183-C6E44157271A}" type="presOf" srcId="{DC92F097-4FFC-45A4-BE61-743C33108188}" destId="{238E484E-AE5D-43BB-9FBB-CCF015B48CF4}" srcOrd="0" destOrd="0" presId="urn:microsoft.com/office/officeart/2005/8/layout/hierarchy2"/>
    <dgm:cxn modelId="{A32929CA-04CD-4E4E-96F4-1A2163A2D8E1}" srcId="{0FEC5F4B-5FA6-4A12-BD9D-96A43DEEDF80}" destId="{73DC4F5C-49EE-4DD0-85BB-A64369068838}" srcOrd="1" destOrd="0" parTransId="{3BBC8928-80D5-486B-9750-9C62E447E058}" sibTransId="{903773DA-721F-476A-AC79-C38EBF3E111B}"/>
    <dgm:cxn modelId="{45093CB3-A15F-4346-80F3-86C2EAEBD2C7}" type="presOf" srcId="{DFDBFC77-FD60-4FDD-9C85-E0F7C78C10B1}" destId="{C1721F17-5276-470E-B229-23A8EEED948B}" srcOrd="0" destOrd="0" presId="urn:microsoft.com/office/officeart/2005/8/layout/hierarchy2"/>
    <dgm:cxn modelId="{EB0575B5-0AA2-4B4D-B4F9-1DC16CD50BEA}" type="presParOf" srcId="{DD31207C-F82F-46C1-8BC1-3FAD8502FF82}" destId="{80436242-2731-4D03-8DDB-0054EB836EEE}" srcOrd="0" destOrd="0" presId="urn:microsoft.com/office/officeart/2005/8/layout/hierarchy2"/>
    <dgm:cxn modelId="{46C74631-9A27-45AF-BA05-4A9AB2588714}" type="presParOf" srcId="{80436242-2731-4D03-8DDB-0054EB836EEE}" destId="{2A861E5C-9445-4CD9-A77B-F22D55C3B9A1}" srcOrd="0" destOrd="0" presId="urn:microsoft.com/office/officeart/2005/8/layout/hierarchy2"/>
    <dgm:cxn modelId="{016BD110-F987-4267-9DD1-269D3B9808EC}" type="presParOf" srcId="{80436242-2731-4D03-8DDB-0054EB836EEE}" destId="{6CEE2C95-8CA3-42E2-816C-BC6CDACDF8E5}" srcOrd="1" destOrd="0" presId="urn:microsoft.com/office/officeart/2005/8/layout/hierarchy2"/>
    <dgm:cxn modelId="{815048FD-353E-4C59-B700-78F16A006796}" type="presParOf" srcId="{6CEE2C95-8CA3-42E2-816C-BC6CDACDF8E5}" destId="{1594FFAC-10E6-4949-83D6-32304B473B5C}" srcOrd="0" destOrd="0" presId="urn:microsoft.com/office/officeart/2005/8/layout/hierarchy2"/>
    <dgm:cxn modelId="{CA93850E-5FF2-4A82-8AB8-DB329AA1F347}" type="presParOf" srcId="{1594FFAC-10E6-4949-83D6-32304B473B5C}" destId="{3E38D97C-7636-4171-86FA-FF15B64AF7CD}" srcOrd="0" destOrd="0" presId="urn:microsoft.com/office/officeart/2005/8/layout/hierarchy2"/>
    <dgm:cxn modelId="{E5D1A11E-CE3E-49FB-A843-BA98ECA6543B}" type="presParOf" srcId="{6CEE2C95-8CA3-42E2-816C-BC6CDACDF8E5}" destId="{80B980E5-ADAE-409B-94A8-38C636F0E933}" srcOrd="1" destOrd="0" presId="urn:microsoft.com/office/officeart/2005/8/layout/hierarchy2"/>
    <dgm:cxn modelId="{712B764D-5A1F-42AD-96C5-20FFFEB85F4F}" type="presParOf" srcId="{80B980E5-ADAE-409B-94A8-38C636F0E933}" destId="{D46439FE-24FB-4AAE-BE97-A26A84D56D0F}" srcOrd="0" destOrd="0" presId="urn:microsoft.com/office/officeart/2005/8/layout/hierarchy2"/>
    <dgm:cxn modelId="{6E5FF15E-D129-4CB2-8BE5-D9881A05467E}" type="presParOf" srcId="{80B980E5-ADAE-409B-94A8-38C636F0E933}" destId="{0E900CFA-425E-4F62-A79B-C7BF9208D489}" srcOrd="1" destOrd="0" presId="urn:microsoft.com/office/officeart/2005/8/layout/hierarchy2"/>
    <dgm:cxn modelId="{E9581889-0B59-44E7-9F28-BC3274E57BE0}" type="presParOf" srcId="{0E900CFA-425E-4F62-A79B-C7BF9208D489}" destId="{30C6B35E-A790-45ED-9CE8-463DDD4702DC}" srcOrd="0" destOrd="0" presId="urn:microsoft.com/office/officeart/2005/8/layout/hierarchy2"/>
    <dgm:cxn modelId="{94846E8C-9BAE-46E2-9B71-730BF4333580}" type="presParOf" srcId="{30C6B35E-A790-45ED-9CE8-463DDD4702DC}" destId="{05701DC0-88C1-4DAB-ABD9-DF41B2280CBE}" srcOrd="0" destOrd="0" presId="urn:microsoft.com/office/officeart/2005/8/layout/hierarchy2"/>
    <dgm:cxn modelId="{C064E322-7853-4F04-A4AA-ECF8ABFA1F3E}" type="presParOf" srcId="{0E900CFA-425E-4F62-A79B-C7BF9208D489}" destId="{9EEBC876-B4B4-4ED1-9448-3BCDBDAF9E7B}" srcOrd="1" destOrd="0" presId="urn:microsoft.com/office/officeart/2005/8/layout/hierarchy2"/>
    <dgm:cxn modelId="{565EC6AB-58E8-4E66-8219-0FAB8750A860}" type="presParOf" srcId="{9EEBC876-B4B4-4ED1-9448-3BCDBDAF9E7B}" destId="{286AC032-9E23-45C2-B730-C152A6804360}" srcOrd="0" destOrd="0" presId="urn:microsoft.com/office/officeart/2005/8/layout/hierarchy2"/>
    <dgm:cxn modelId="{5D539151-2EF4-4B6B-903B-6B30D9B5917C}" type="presParOf" srcId="{9EEBC876-B4B4-4ED1-9448-3BCDBDAF9E7B}" destId="{A6C8B273-4E3B-40FB-815A-584AEFC77F02}" srcOrd="1" destOrd="0" presId="urn:microsoft.com/office/officeart/2005/8/layout/hierarchy2"/>
    <dgm:cxn modelId="{A3734189-DD0F-4073-A0B4-956142E5D92A}" type="presParOf" srcId="{0E900CFA-425E-4F62-A79B-C7BF9208D489}" destId="{A9CB5CB2-61BC-4759-B001-40F00016F0D8}" srcOrd="2" destOrd="0" presId="urn:microsoft.com/office/officeart/2005/8/layout/hierarchy2"/>
    <dgm:cxn modelId="{41E4E55E-7831-4403-BC24-91038FEFFC57}" type="presParOf" srcId="{A9CB5CB2-61BC-4759-B001-40F00016F0D8}" destId="{50F03542-949D-4012-895E-3AB630A50FE7}" srcOrd="0" destOrd="0" presId="urn:microsoft.com/office/officeart/2005/8/layout/hierarchy2"/>
    <dgm:cxn modelId="{EC50BDEB-E0F8-4B3A-85BB-C66A495A72F3}" type="presParOf" srcId="{0E900CFA-425E-4F62-A79B-C7BF9208D489}" destId="{9AF88059-2FB1-4046-894F-98198725CC0E}" srcOrd="3" destOrd="0" presId="urn:microsoft.com/office/officeart/2005/8/layout/hierarchy2"/>
    <dgm:cxn modelId="{0EE60E32-10DE-4B8D-B946-FE1628B06176}" type="presParOf" srcId="{9AF88059-2FB1-4046-894F-98198725CC0E}" destId="{0FAFC2FB-6B1A-4CDB-8760-A8B60E89FC0F}" srcOrd="0" destOrd="0" presId="urn:microsoft.com/office/officeart/2005/8/layout/hierarchy2"/>
    <dgm:cxn modelId="{5D8151C3-73B0-40B8-AE45-4137D50AB47C}" type="presParOf" srcId="{9AF88059-2FB1-4046-894F-98198725CC0E}" destId="{E2AE0680-DD35-4F26-AF3C-B07C51A596B4}" srcOrd="1" destOrd="0" presId="urn:microsoft.com/office/officeart/2005/8/layout/hierarchy2"/>
    <dgm:cxn modelId="{65D26197-C9B3-4500-B92E-CDCB5BEA99E3}" type="presParOf" srcId="{0E900CFA-425E-4F62-A79B-C7BF9208D489}" destId="{F2CB8E26-EC8A-425C-A44B-30C5C86B0A12}" srcOrd="4" destOrd="0" presId="urn:microsoft.com/office/officeart/2005/8/layout/hierarchy2"/>
    <dgm:cxn modelId="{EB87CAEE-C9AE-4F34-8976-E7D7CE059120}" type="presParOf" srcId="{F2CB8E26-EC8A-425C-A44B-30C5C86B0A12}" destId="{B1A44763-72AA-4D3D-A484-3BEA6253CDC0}" srcOrd="0" destOrd="0" presId="urn:microsoft.com/office/officeart/2005/8/layout/hierarchy2"/>
    <dgm:cxn modelId="{8E4640B7-9D56-43B0-B59F-EADE3A1FA1C0}" type="presParOf" srcId="{0E900CFA-425E-4F62-A79B-C7BF9208D489}" destId="{C665FB59-4764-4398-B461-E3C32E8A5ADD}" srcOrd="5" destOrd="0" presId="urn:microsoft.com/office/officeart/2005/8/layout/hierarchy2"/>
    <dgm:cxn modelId="{63EB0797-72DD-4C10-92B9-D5988C4A245F}" type="presParOf" srcId="{C665FB59-4764-4398-B461-E3C32E8A5ADD}" destId="{53692158-1F05-490F-B5FC-8861EE05492E}" srcOrd="0" destOrd="0" presId="urn:microsoft.com/office/officeart/2005/8/layout/hierarchy2"/>
    <dgm:cxn modelId="{CCB97D4E-E225-4018-B0E4-75C0DE89E6F4}" type="presParOf" srcId="{C665FB59-4764-4398-B461-E3C32E8A5ADD}" destId="{01984390-C88D-4CC5-8F6E-34F56BC53F2A}" srcOrd="1" destOrd="0" presId="urn:microsoft.com/office/officeart/2005/8/layout/hierarchy2"/>
    <dgm:cxn modelId="{D51CD75E-22CF-40EE-ADF8-49E880A4BDEB}" type="presParOf" srcId="{6CEE2C95-8CA3-42E2-816C-BC6CDACDF8E5}" destId="{F4800BA9-AE5E-4218-BD5E-06AFE42869FD}" srcOrd="2" destOrd="0" presId="urn:microsoft.com/office/officeart/2005/8/layout/hierarchy2"/>
    <dgm:cxn modelId="{0BE58BC2-0EA1-42D6-8E26-22C82EF236E3}" type="presParOf" srcId="{F4800BA9-AE5E-4218-BD5E-06AFE42869FD}" destId="{C1DB0E7B-BE52-4F88-B5D9-AD405525120D}" srcOrd="0" destOrd="0" presId="urn:microsoft.com/office/officeart/2005/8/layout/hierarchy2"/>
    <dgm:cxn modelId="{BCD236BA-EA7E-4761-91C0-46BAAD26A42C}" type="presParOf" srcId="{6CEE2C95-8CA3-42E2-816C-BC6CDACDF8E5}" destId="{35847FAD-8A91-481A-B103-049AF897F179}" srcOrd="3" destOrd="0" presId="urn:microsoft.com/office/officeart/2005/8/layout/hierarchy2"/>
    <dgm:cxn modelId="{C043D81E-BAFD-45EF-8A80-2FE96A6DC36F}" type="presParOf" srcId="{35847FAD-8A91-481A-B103-049AF897F179}" destId="{C1721F17-5276-470E-B229-23A8EEED948B}" srcOrd="0" destOrd="0" presId="urn:microsoft.com/office/officeart/2005/8/layout/hierarchy2"/>
    <dgm:cxn modelId="{E2D44368-5EB2-4A70-84DB-10AA4B7548DC}" type="presParOf" srcId="{35847FAD-8A91-481A-B103-049AF897F179}" destId="{BC44B885-A5CD-4C4A-BFE4-B6389BE65F43}" srcOrd="1" destOrd="0" presId="urn:microsoft.com/office/officeart/2005/8/layout/hierarchy2"/>
    <dgm:cxn modelId="{0D341D91-06A2-48D0-B1AD-5F53D10FEED0}" type="presParOf" srcId="{6CEE2C95-8CA3-42E2-816C-BC6CDACDF8E5}" destId="{238E484E-AE5D-43BB-9FBB-CCF015B48CF4}" srcOrd="4" destOrd="0" presId="urn:microsoft.com/office/officeart/2005/8/layout/hierarchy2"/>
    <dgm:cxn modelId="{B5EB3703-CCD2-4BEA-9CA0-5EEC54FC5F09}" type="presParOf" srcId="{238E484E-AE5D-43BB-9FBB-CCF015B48CF4}" destId="{C95FEDF1-59BE-4988-800A-77481F35E38A}" srcOrd="0" destOrd="0" presId="urn:microsoft.com/office/officeart/2005/8/layout/hierarchy2"/>
    <dgm:cxn modelId="{0C747E4D-6AE8-41AC-9659-A2985205C71C}" type="presParOf" srcId="{6CEE2C95-8CA3-42E2-816C-BC6CDACDF8E5}" destId="{1D15526A-7CEE-4C0C-A483-09E917F13ADF}" srcOrd="5" destOrd="0" presId="urn:microsoft.com/office/officeart/2005/8/layout/hierarchy2"/>
    <dgm:cxn modelId="{BCEDCB2E-2223-430F-AE73-3BC3944473EF}" type="presParOf" srcId="{1D15526A-7CEE-4C0C-A483-09E917F13ADF}" destId="{D4280FDB-2758-4AA7-B1E3-F18A7D98FC14}" srcOrd="0" destOrd="0" presId="urn:microsoft.com/office/officeart/2005/8/layout/hierarchy2"/>
    <dgm:cxn modelId="{5540C84E-AA85-49BE-8501-29DC263DABD8}" type="presParOf" srcId="{1D15526A-7CEE-4C0C-A483-09E917F13ADF}" destId="{302492F9-1498-4B22-B3EB-6CCA9D75E600}" srcOrd="1" destOrd="0" presId="urn:microsoft.com/office/officeart/2005/8/layout/hierarchy2"/>
    <dgm:cxn modelId="{ED257A6F-FF30-45BE-9BCB-D72E2CE7F7E1}" type="presParOf" srcId="{6CEE2C95-8CA3-42E2-816C-BC6CDACDF8E5}" destId="{5F90A128-D38C-478F-9981-C2C0F9B7C9B4}" srcOrd="6" destOrd="0" presId="urn:microsoft.com/office/officeart/2005/8/layout/hierarchy2"/>
    <dgm:cxn modelId="{4008820D-5E1B-4651-8CC9-52CE76B36F82}" type="presParOf" srcId="{5F90A128-D38C-478F-9981-C2C0F9B7C9B4}" destId="{17B6720F-9BF2-4E28-96DB-5F89F9DAB524}" srcOrd="0" destOrd="0" presId="urn:microsoft.com/office/officeart/2005/8/layout/hierarchy2"/>
    <dgm:cxn modelId="{DE13812F-39CB-4804-8D20-BB3D123EF1C8}" type="presParOf" srcId="{6CEE2C95-8CA3-42E2-816C-BC6CDACDF8E5}" destId="{22AB21EC-D524-4D36-B1AF-7FBEEFC54DA6}" srcOrd="7" destOrd="0" presId="urn:microsoft.com/office/officeart/2005/8/layout/hierarchy2"/>
    <dgm:cxn modelId="{79E4962C-E483-497E-99B2-4D03B003C65E}" type="presParOf" srcId="{22AB21EC-D524-4D36-B1AF-7FBEEFC54DA6}" destId="{DAE78447-77C2-4471-9A8F-E128299BD481}" srcOrd="0" destOrd="0" presId="urn:microsoft.com/office/officeart/2005/8/layout/hierarchy2"/>
    <dgm:cxn modelId="{2A3D0777-489B-49B6-B7A8-9EECE88858FF}" type="presParOf" srcId="{22AB21EC-D524-4D36-B1AF-7FBEEFC54DA6}" destId="{E28CCE30-3703-4385-ACAC-4FFDB7E5B212}" srcOrd="1" destOrd="0" presId="urn:microsoft.com/office/officeart/2005/8/layout/hierarchy2"/>
    <dgm:cxn modelId="{4D81A9E9-7F09-4530-96DF-E6A0E3110E99}" type="presParOf" srcId="{E28CCE30-3703-4385-ACAC-4FFDB7E5B212}" destId="{742D8253-B6AC-488C-BDB5-7A97C1CB787F}" srcOrd="0" destOrd="0" presId="urn:microsoft.com/office/officeart/2005/8/layout/hierarchy2"/>
    <dgm:cxn modelId="{C8B4E6FE-54ED-4761-8788-F6305F84C69E}" type="presParOf" srcId="{742D8253-B6AC-488C-BDB5-7A97C1CB787F}" destId="{B4529CC8-FE04-4538-BA49-BE782A712A63}" srcOrd="0" destOrd="0" presId="urn:microsoft.com/office/officeart/2005/8/layout/hierarchy2"/>
    <dgm:cxn modelId="{46B8F3B4-B5AB-4665-B772-7CB189FDC910}" type="presParOf" srcId="{E28CCE30-3703-4385-ACAC-4FFDB7E5B212}" destId="{AB6FF3B4-6824-4AFF-9BC5-08A55B225BAD}" srcOrd="1" destOrd="0" presId="urn:microsoft.com/office/officeart/2005/8/layout/hierarchy2"/>
    <dgm:cxn modelId="{5144ADCD-073A-4B42-8113-9D49D688BE6C}" type="presParOf" srcId="{AB6FF3B4-6824-4AFF-9BC5-08A55B225BAD}" destId="{59799E12-96FC-4952-9143-2E18EC6F20F5}" srcOrd="0" destOrd="0" presId="urn:microsoft.com/office/officeart/2005/8/layout/hierarchy2"/>
    <dgm:cxn modelId="{54D8A6F4-5946-45F6-AC7E-920249987F2A}" type="presParOf" srcId="{AB6FF3B4-6824-4AFF-9BC5-08A55B225BAD}" destId="{1E9E2969-8EA6-4543-AD05-491DC1EC70D1}" srcOrd="1" destOrd="0" presId="urn:microsoft.com/office/officeart/2005/8/layout/hierarchy2"/>
    <dgm:cxn modelId="{1BF98458-5573-41B7-AF0E-9FF52A089747}" type="presParOf" srcId="{E28CCE30-3703-4385-ACAC-4FFDB7E5B212}" destId="{ACA0F3A4-4C72-4042-9B20-658D73E28FF2}" srcOrd="2" destOrd="0" presId="urn:microsoft.com/office/officeart/2005/8/layout/hierarchy2"/>
    <dgm:cxn modelId="{F69852A5-8CC2-41B7-8741-DBE0EBF428DD}" type="presParOf" srcId="{ACA0F3A4-4C72-4042-9B20-658D73E28FF2}" destId="{DBF0C1C8-FEE6-451C-9B0B-40E4F0410A0E}" srcOrd="0" destOrd="0" presId="urn:microsoft.com/office/officeart/2005/8/layout/hierarchy2"/>
    <dgm:cxn modelId="{90D6ABC3-60D8-455F-868B-9F13E51FAFF3}" type="presParOf" srcId="{E28CCE30-3703-4385-ACAC-4FFDB7E5B212}" destId="{A660ECD5-FB99-4A82-9FAD-67A45678E352}" srcOrd="3" destOrd="0" presId="urn:microsoft.com/office/officeart/2005/8/layout/hierarchy2"/>
    <dgm:cxn modelId="{DBF4D775-2746-4B28-A56E-703CACA70FCF}" type="presParOf" srcId="{A660ECD5-FB99-4A82-9FAD-67A45678E352}" destId="{19ABF842-1383-4C54-95B2-0C54B003DC1E}" srcOrd="0" destOrd="0" presId="urn:microsoft.com/office/officeart/2005/8/layout/hierarchy2"/>
    <dgm:cxn modelId="{36419D42-D2F8-459A-8B37-68BC7F80EB47}" type="presParOf" srcId="{A660ECD5-FB99-4A82-9FAD-67A45678E352}" destId="{6BC0AC54-ECFD-4233-8229-DE867F204DC9}" srcOrd="1" destOrd="0" presId="urn:microsoft.com/office/officeart/2005/8/layout/hierarchy2"/>
    <dgm:cxn modelId="{CAC027E5-3933-4A88-8B4D-F50B7D9F34FE}" type="presParOf" srcId="{E28CCE30-3703-4385-ACAC-4FFDB7E5B212}" destId="{4E7F3EDC-AAAE-4B3E-8124-A97E0B83DC5D}" srcOrd="4" destOrd="0" presId="urn:microsoft.com/office/officeart/2005/8/layout/hierarchy2"/>
    <dgm:cxn modelId="{3D3D5837-E164-46F8-B78B-60959DCF21D6}" type="presParOf" srcId="{4E7F3EDC-AAAE-4B3E-8124-A97E0B83DC5D}" destId="{92EDFE24-4A4F-4271-ADE9-94173DEF27D7}" srcOrd="0" destOrd="0" presId="urn:microsoft.com/office/officeart/2005/8/layout/hierarchy2"/>
    <dgm:cxn modelId="{092FFEF9-4880-4F1C-8B1C-66572263BCF1}" type="presParOf" srcId="{E28CCE30-3703-4385-ACAC-4FFDB7E5B212}" destId="{E8D56860-7790-4613-8C3A-E1B0521AD2F8}" srcOrd="5" destOrd="0" presId="urn:microsoft.com/office/officeart/2005/8/layout/hierarchy2"/>
    <dgm:cxn modelId="{64962156-00DF-411E-853D-DFE1B7656789}" type="presParOf" srcId="{E8D56860-7790-4613-8C3A-E1B0521AD2F8}" destId="{C7731CDF-5D01-4A07-90D8-6495EDC612CE}" srcOrd="0" destOrd="0" presId="urn:microsoft.com/office/officeart/2005/8/layout/hierarchy2"/>
    <dgm:cxn modelId="{BC6E5473-2C73-4C71-BB18-4D572096EFBF}" type="presParOf" srcId="{E8D56860-7790-4613-8C3A-E1B0521AD2F8}" destId="{E0CAFF8A-68E9-4D47-A716-FC42FAD151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758E25-3F40-4714-91C7-3D31E027D82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3B82E-31B0-4E3A-A359-37582150AFAF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dirty="0" smtClean="0">
              <a:solidFill>
                <a:sysClr val="windowText" lastClr="000000"/>
              </a:solidFill>
              <a:cs typeface="B Koodak" pitchFamily="2" charset="-78"/>
            </a:rPr>
            <a:t>کارهایی که مستحب است با وضو انجام شود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9E724BE-767C-4154-B36E-5E1E637F0991}" type="parTrans" cxnId="{0B5945D3-D0E5-45E1-996E-38A540AB5F92}">
      <dgm:prSet/>
      <dgm:spPr/>
      <dgm:t>
        <a:bodyPr/>
        <a:lstStyle/>
        <a:p>
          <a:pPr rtl="1"/>
          <a:endParaRPr lang="en-US" sz="3600">
            <a:cs typeface="B Koodak" pitchFamily="2" charset="-78"/>
          </a:endParaRPr>
        </a:p>
      </dgm:t>
    </dgm:pt>
    <dgm:pt modelId="{4AFB65B4-F671-4C80-B960-6B713054D5EA}" type="sibTrans" cxnId="{0B5945D3-D0E5-45E1-996E-38A540AB5F92}">
      <dgm:prSet/>
      <dgm:spPr/>
      <dgm:t>
        <a:bodyPr/>
        <a:lstStyle/>
        <a:p>
          <a:pPr rtl="1"/>
          <a:endParaRPr lang="en-US" sz="3600">
            <a:cs typeface="B Koodak" pitchFamily="2" charset="-78"/>
          </a:endParaRPr>
        </a:p>
      </dgm:t>
    </dgm:pt>
    <dgm:pt modelId="{63C293DC-4AEB-4AF1-A700-3903F4DBBC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نماز میت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08C6883-FD0B-4769-9060-1DEF27CD6BE8}" type="parTrans" cxnId="{EE53BC97-6CCA-4BB2-9FAA-B6B913BA707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BEC6B38-355E-4AC2-B483-EF27860EC10A}" type="sibTrans" cxnId="{EE53BC97-6CCA-4BB2-9FAA-B6B913BA7074}">
      <dgm:prSet/>
      <dgm:spPr/>
      <dgm:t>
        <a:bodyPr/>
        <a:lstStyle/>
        <a:p>
          <a:pPr rtl="1"/>
          <a:endParaRPr lang="en-US" sz="3600">
            <a:cs typeface="B Koodak" pitchFamily="2" charset="-78"/>
          </a:endParaRPr>
        </a:p>
      </dgm:t>
    </dgm:pt>
    <dgm:pt modelId="{C3B0A13C-1E36-46B7-9B9A-FCE8AF2ECE1A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رفتن به مسجد و حرم امامان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1871BCD-03C4-496E-A842-A5EDC666DA84}" type="parTrans" cxnId="{D6F2F676-F6F5-42D5-9D02-D1B99EE1AD5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955DCA8-BD15-4AA2-B89E-C689985DCFDA}" type="sibTrans" cxnId="{D6F2F676-F6F5-42D5-9D02-D1B99EE1AD5E}">
      <dgm:prSet/>
      <dgm:spPr/>
      <dgm:t>
        <a:bodyPr/>
        <a:lstStyle/>
        <a:p>
          <a:endParaRPr lang="en-US"/>
        </a:p>
      </dgm:t>
    </dgm:pt>
    <dgm:pt modelId="{DD42FCE8-E0E8-41EF-8562-607EF70B8FD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خواندن قرآن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1A3F90B-B92A-4608-AA20-4AE9269A6CB6}" type="parTrans" cxnId="{4478C2BE-24C2-4CA0-8A0E-F28A95C1001F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2FDE5A6-E67A-4D4F-B749-400E07DB7571}" type="sibTrans" cxnId="{4478C2BE-24C2-4CA0-8A0E-F28A95C1001F}">
      <dgm:prSet/>
      <dgm:spPr/>
      <dgm:t>
        <a:bodyPr/>
        <a:lstStyle/>
        <a:p>
          <a:endParaRPr lang="en-US"/>
        </a:p>
      </dgm:t>
    </dgm:pt>
    <dgm:pt modelId="{29520D99-ABC9-4BA3-B784-555D3F7340E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همراه داشتن قرآن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532AD43-8D5F-4DBA-9590-67A1F54B9155}" type="parTrans" cxnId="{768F976F-ECF3-46DD-A931-484E4867893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01205CE-2B01-4DEB-A2C4-977290B67D25}" type="sibTrans" cxnId="{768F976F-ECF3-46DD-A931-484E48678934}">
      <dgm:prSet/>
      <dgm:spPr/>
      <dgm:t>
        <a:bodyPr/>
        <a:lstStyle/>
        <a:p>
          <a:endParaRPr lang="en-US"/>
        </a:p>
      </dgm:t>
    </dgm:pt>
    <dgm:pt modelId="{B723C3E8-D3AA-45B7-A2A8-982B01C2140C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خوابیدن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5F43489-1538-4D48-A7B6-7C27DD99FC83}" type="parTrans" cxnId="{CE4A1CD9-E520-441C-BD3E-C5E7DA39C5D2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86A63D0-DE7A-4419-9D30-317CB994FC0F}" type="sibTrans" cxnId="{CE4A1CD9-E520-441C-BD3E-C5E7DA39C5D2}">
      <dgm:prSet/>
      <dgm:spPr/>
      <dgm:t>
        <a:bodyPr/>
        <a:lstStyle/>
        <a:p>
          <a:endParaRPr lang="en-US"/>
        </a:p>
      </dgm:t>
    </dgm:pt>
    <dgm:pt modelId="{BC409DF8-7CDC-40FD-894B-B86B77B83D6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رساندن جایی از بدن به جلد یا حاشیه قرآن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D6A6E89-ABA6-449C-A932-8B786D19A5B5}" type="parTrans" cxnId="{F1186968-588C-46C6-B604-7A4B393AA2A6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AE21C49-6C17-46E1-AA2C-CA1BAF36DA9F}" type="sibTrans" cxnId="{F1186968-588C-46C6-B604-7A4B393AA2A6}">
      <dgm:prSet/>
      <dgm:spPr/>
      <dgm:t>
        <a:bodyPr/>
        <a:lstStyle/>
        <a:p>
          <a:endParaRPr lang="en-US"/>
        </a:p>
      </dgm:t>
    </dgm:pt>
    <dgm:pt modelId="{CBF04D3C-1675-48F4-801E-2D9EBB8A482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زیارت اهل قبور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410D519-5FE6-47AF-9226-2F677AC60F31}" type="parTrans" cxnId="{85AF49DB-5D7B-4B34-ADF7-CABBA27F6D0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FD14395-14C8-4FDF-B831-4E5C2ED433E9}" type="sibTrans" cxnId="{85AF49DB-5D7B-4B34-ADF7-CABBA27F6D0B}">
      <dgm:prSet/>
      <dgm:spPr/>
      <dgm:t>
        <a:bodyPr/>
        <a:lstStyle/>
        <a:p>
          <a:endParaRPr lang="en-US"/>
        </a:p>
      </dgm:t>
    </dgm:pt>
    <dgm:pt modelId="{DD31207C-F82F-46C1-8BC1-3FAD8502FF82}" type="pres">
      <dgm:prSet presAssocID="{5E758E25-3F40-4714-91C7-3D31E027D82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6242-2731-4D03-8DDB-0054EB836EEE}" type="pres">
      <dgm:prSet presAssocID="{91B3B82E-31B0-4E3A-A359-37582150AFAF}" presName="root1" presStyleCnt="0"/>
      <dgm:spPr/>
      <dgm:t>
        <a:bodyPr/>
        <a:lstStyle/>
        <a:p>
          <a:pPr rtl="1"/>
          <a:endParaRPr lang="fa-IR"/>
        </a:p>
      </dgm:t>
    </dgm:pt>
    <dgm:pt modelId="{2A861E5C-9445-4CD9-A77B-F22D55C3B9A1}" type="pres">
      <dgm:prSet presAssocID="{91B3B82E-31B0-4E3A-A359-37582150AFAF}" presName="LevelOneTextNode" presStyleLbl="node0" presStyleIdx="0" presStyleCnt="1" custScaleX="59342" custScaleY="153301" custLinFactNeighborX="8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E2C95-8CA3-42E2-816C-BC6CDACDF8E5}" type="pres">
      <dgm:prSet presAssocID="{91B3B82E-31B0-4E3A-A359-37582150AFAF}" presName="level2hierChild" presStyleCnt="0"/>
      <dgm:spPr/>
      <dgm:t>
        <a:bodyPr/>
        <a:lstStyle/>
        <a:p>
          <a:pPr rtl="1"/>
          <a:endParaRPr lang="fa-IR"/>
        </a:p>
      </dgm:t>
    </dgm:pt>
    <dgm:pt modelId="{1594FFAC-10E6-4949-83D6-32304B473B5C}" type="pres">
      <dgm:prSet presAssocID="{808C6883-FD0B-4769-9060-1DEF27CD6BE8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3E38D97C-7636-4171-86FA-FF15B64AF7CD}" type="pres">
      <dgm:prSet presAssocID="{808C6883-FD0B-4769-9060-1DEF27CD6BE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0B980E5-ADAE-409B-94A8-38C636F0E933}" type="pres">
      <dgm:prSet presAssocID="{63C293DC-4AEB-4AF1-A700-3903F4DBBCF8}" presName="root2" presStyleCnt="0"/>
      <dgm:spPr/>
      <dgm:t>
        <a:bodyPr/>
        <a:lstStyle/>
        <a:p>
          <a:pPr rtl="1"/>
          <a:endParaRPr lang="fa-IR"/>
        </a:p>
      </dgm:t>
    </dgm:pt>
    <dgm:pt modelId="{D46439FE-24FB-4AAE-BE97-A26A84D56D0F}" type="pres">
      <dgm:prSet presAssocID="{63C293DC-4AEB-4AF1-A700-3903F4DBBCF8}" presName="LevelTwoTextNode" presStyleLbl="node2" presStyleIdx="0" presStyleCnt="7" custScaleX="123630" custScaleY="29624" custLinFactNeighborX="256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0CFA-425E-4F62-A79B-C7BF9208D489}" type="pres">
      <dgm:prSet presAssocID="{63C293DC-4AEB-4AF1-A700-3903F4DBBCF8}" presName="level3hierChild" presStyleCnt="0"/>
      <dgm:spPr/>
      <dgm:t>
        <a:bodyPr/>
        <a:lstStyle/>
        <a:p>
          <a:pPr rtl="1"/>
          <a:endParaRPr lang="fa-IR"/>
        </a:p>
      </dgm:t>
    </dgm:pt>
    <dgm:pt modelId="{F00664E6-1212-4172-9C84-2FF9818633F8}" type="pres">
      <dgm:prSet presAssocID="{61871BCD-03C4-496E-A842-A5EDC666DA84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A0317BA8-5097-40B8-8A04-890B463B4EB4}" type="pres">
      <dgm:prSet presAssocID="{61871BCD-03C4-496E-A842-A5EDC666DA8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BF2ADC68-093D-4B24-98CC-670572DEA12D}" type="pres">
      <dgm:prSet presAssocID="{C3B0A13C-1E36-46B7-9B9A-FCE8AF2ECE1A}" presName="root2" presStyleCnt="0"/>
      <dgm:spPr/>
      <dgm:t>
        <a:bodyPr/>
        <a:lstStyle/>
        <a:p>
          <a:pPr rtl="1"/>
          <a:endParaRPr lang="fa-IR"/>
        </a:p>
      </dgm:t>
    </dgm:pt>
    <dgm:pt modelId="{ED6CC9C6-66D9-46C3-A897-34CEA260A7AC}" type="pres">
      <dgm:prSet presAssocID="{C3B0A13C-1E36-46B7-9B9A-FCE8AF2ECE1A}" presName="LevelTwoTextNode" presStyleLbl="node2" presStyleIdx="1" presStyleCnt="7" custScaleX="123630" custScaleY="29624" custLinFactNeighborX="25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D8229-E3E2-43F9-8CB3-58AC7BE6B3A5}" type="pres">
      <dgm:prSet presAssocID="{C3B0A13C-1E36-46B7-9B9A-FCE8AF2ECE1A}" presName="level3hierChild" presStyleCnt="0"/>
      <dgm:spPr/>
      <dgm:t>
        <a:bodyPr/>
        <a:lstStyle/>
        <a:p>
          <a:pPr rtl="1"/>
          <a:endParaRPr lang="fa-IR"/>
        </a:p>
      </dgm:t>
    </dgm:pt>
    <dgm:pt modelId="{097D772E-E26A-46F7-A304-F429EA9F1C54}" type="pres">
      <dgm:prSet presAssocID="{91A3F90B-B92A-4608-AA20-4AE9269A6CB6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48449927-A106-4165-9377-0AE4F8C4377F}" type="pres">
      <dgm:prSet presAssocID="{91A3F90B-B92A-4608-AA20-4AE9269A6CB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C95C3BC-742F-4368-B8E4-23E81AA17712}" type="pres">
      <dgm:prSet presAssocID="{DD42FCE8-E0E8-41EF-8562-607EF70B8FD0}" presName="root2" presStyleCnt="0"/>
      <dgm:spPr/>
      <dgm:t>
        <a:bodyPr/>
        <a:lstStyle/>
        <a:p>
          <a:pPr rtl="1"/>
          <a:endParaRPr lang="fa-IR"/>
        </a:p>
      </dgm:t>
    </dgm:pt>
    <dgm:pt modelId="{80C8CFC5-4A38-4CE0-8BA7-2F1E8F87ECED}" type="pres">
      <dgm:prSet presAssocID="{DD42FCE8-E0E8-41EF-8562-607EF70B8FD0}" presName="LevelTwoTextNode" presStyleLbl="node2" presStyleIdx="2" presStyleCnt="7" custScaleX="123630" custScaleY="29624" custLinFactNeighborX="25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62D6C-03A4-4E7E-9BCD-E12723323877}" type="pres">
      <dgm:prSet presAssocID="{DD42FCE8-E0E8-41EF-8562-607EF70B8FD0}" presName="level3hierChild" presStyleCnt="0"/>
      <dgm:spPr/>
      <dgm:t>
        <a:bodyPr/>
        <a:lstStyle/>
        <a:p>
          <a:pPr rtl="1"/>
          <a:endParaRPr lang="fa-IR"/>
        </a:p>
      </dgm:t>
    </dgm:pt>
    <dgm:pt modelId="{318F2DD5-6BF1-4E9D-BA8B-18886BA68BE4}" type="pres">
      <dgm:prSet presAssocID="{5532AD43-8D5F-4DBA-9590-67A1F54B9155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1DA25B2F-85DF-49F1-A52E-3D25B93B68B1}" type="pres">
      <dgm:prSet presAssocID="{5532AD43-8D5F-4DBA-9590-67A1F54B915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91A9D0F9-3224-4903-B3DF-AE4482D5620C}" type="pres">
      <dgm:prSet presAssocID="{29520D99-ABC9-4BA3-B784-555D3F7340E6}" presName="root2" presStyleCnt="0"/>
      <dgm:spPr/>
      <dgm:t>
        <a:bodyPr/>
        <a:lstStyle/>
        <a:p>
          <a:pPr rtl="1"/>
          <a:endParaRPr lang="fa-IR"/>
        </a:p>
      </dgm:t>
    </dgm:pt>
    <dgm:pt modelId="{F0DDD335-2ABF-4AE6-AB03-EB885B5EF4E2}" type="pres">
      <dgm:prSet presAssocID="{29520D99-ABC9-4BA3-B784-555D3F7340E6}" presName="LevelTwoTextNode" presStyleLbl="node2" presStyleIdx="3" presStyleCnt="7" custScaleX="123630" custScaleY="29624" custLinFactNeighborX="25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B4F99F-A316-471B-97CC-904414949D0E}" type="pres">
      <dgm:prSet presAssocID="{29520D99-ABC9-4BA3-B784-555D3F7340E6}" presName="level3hierChild" presStyleCnt="0"/>
      <dgm:spPr/>
      <dgm:t>
        <a:bodyPr/>
        <a:lstStyle/>
        <a:p>
          <a:pPr rtl="1"/>
          <a:endParaRPr lang="fa-IR"/>
        </a:p>
      </dgm:t>
    </dgm:pt>
    <dgm:pt modelId="{3790B8BA-E30D-4E63-915D-94045831CD2A}" type="pres">
      <dgm:prSet presAssocID="{75F43489-1538-4D48-A7B6-7C27DD99FC83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685621CE-5A4F-4D73-AF86-7E9B1D77DCA1}" type="pres">
      <dgm:prSet presAssocID="{75F43489-1538-4D48-A7B6-7C27DD99FC83}" presName="connTx" presStyleLbl="parChTrans1D2" presStyleIdx="4" presStyleCnt="7"/>
      <dgm:spPr/>
      <dgm:t>
        <a:bodyPr/>
        <a:lstStyle/>
        <a:p>
          <a:endParaRPr lang="en-US"/>
        </a:p>
      </dgm:t>
    </dgm:pt>
    <dgm:pt modelId="{DA3AD24D-F477-4C85-834B-D14F4EC24BF2}" type="pres">
      <dgm:prSet presAssocID="{B723C3E8-D3AA-45B7-A2A8-982B01C2140C}" presName="root2" presStyleCnt="0"/>
      <dgm:spPr/>
      <dgm:t>
        <a:bodyPr/>
        <a:lstStyle/>
        <a:p>
          <a:pPr rtl="1"/>
          <a:endParaRPr lang="fa-IR"/>
        </a:p>
      </dgm:t>
    </dgm:pt>
    <dgm:pt modelId="{6567B696-1B45-4315-9201-185EC5ED4F0D}" type="pres">
      <dgm:prSet presAssocID="{B723C3E8-D3AA-45B7-A2A8-982B01C2140C}" presName="LevelTwoTextNode" presStyleLbl="node2" presStyleIdx="4" presStyleCnt="7" custScaleX="123630" custScaleY="29624" custLinFactNeighborX="25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DA6A1-30B3-473A-97BF-53DDE856A2FE}" type="pres">
      <dgm:prSet presAssocID="{B723C3E8-D3AA-45B7-A2A8-982B01C2140C}" presName="level3hierChild" presStyleCnt="0"/>
      <dgm:spPr/>
      <dgm:t>
        <a:bodyPr/>
        <a:lstStyle/>
        <a:p>
          <a:pPr rtl="1"/>
          <a:endParaRPr lang="fa-IR"/>
        </a:p>
      </dgm:t>
    </dgm:pt>
    <dgm:pt modelId="{0754D6E5-AC03-4CEE-AB65-A7453CED470C}" type="pres">
      <dgm:prSet presAssocID="{5D6A6E89-ABA6-449C-A932-8B786D19A5B5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7F0F9A88-BB9A-447F-9AB0-37B5980CB2DA}" type="pres">
      <dgm:prSet presAssocID="{5D6A6E89-ABA6-449C-A932-8B786D19A5B5}" presName="connTx" presStyleLbl="parChTrans1D2" presStyleIdx="5" presStyleCnt="7"/>
      <dgm:spPr/>
      <dgm:t>
        <a:bodyPr/>
        <a:lstStyle/>
        <a:p>
          <a:endParaRPr lang="en-US"/>
        </a:p>
      </dgm:t>
    </dgm:pt>
    <dgm:pt modelId="{9F2B604F-DCE5-419A-87EA-565444CA7B21}" type="pres">
      <dgm:prSet presAssocID="{BC409DF8-7CDC-40FD-894B-B86B77B83D69}" presName="root2" presStyleCnt="0"/>
      <dgm:spPr/>
      <dgm:t>
        <a:bodyPr/>
        <a:lstStyle/>
        <a:p>
          <a:pPr rtl="1"/>
          <a:endParaRPr lang="fa-IR"/>
        </a:p>
      </dgm:t>
    </dgm:pt>
    <dgm:pt modelId="{38A8B7DC-BA59-45A5-B764-E22A8E5C2166}" type="pres">
      <dgm:prSet presAssocID="{BC409DF8-7CDC-40FD-894B-B86B77B83D69}" presName="LevelTwoTextNode" presStyleLbl="node2" presStyleIdx="5" presStyleCnt="7" custScaleX="123630" custScaleY="59438" custLinFactNeighborX="25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400699-59A6-44A4-9148-9F7DFFCDB731}" type="pres">
      <dgm:prSet presAssocID="{BC409DF8-7CDC-40FD-894B-B86B77B83D69}" presName="level3hierChild" presStyleCnt="0"/>
      <dgm:spPr/>
      <dgm:t>
        <a:bodyPr/>
        <a:lstStyle/>
        <a:p>
          <a:pPr rtl="1"/>
          <a:endParaRPr lang="fa-IR"/>
        </a:p>
      </dgm:t>
    </dgm:pt>
    <dgm:pt modelId="{234F34DD-263F-4765-B750-155B0D729413}" type="pres">
      <dgm:prSet presAssocID="{1410D519-5FE6-47AF-9226-2F677AC60F31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833F4F5E-4731-4FE2-A585-3AFC52172779}" type="pres">
      <dgm:prSet presAssocID="{1410D519-5FE6-47AF-9226-2F677AC60F3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7861ED8-8FF6-4216-BCDF-DA6E1F3F219D}" type="pres">
      <dgm:prSet presAssocID="{CBF04D3C-1675-48F4-801E-2D9EBB8A4820}" presName="root2" presStyleCnt="0"/>
      <dgm:spPr/>
      <dgm:t>
        <a:bodyPr/>
        <a:lstStyle/>
        <a:p>
          <a:pPr rtl="1"/>
          <a:endParaRPr lang="fa-IR"/>
        </a:p>
      </dgm:t>
    </dgm:pt>
    <dgm:pt modelId="{9F15CF85-7B93-4C59-847E-795C75609DD6}" type="pres">
      <dgm:prSet presAssocID="{CBF04D3C-1675-48F4-801E-2D9EBB8A4820}" presName="LevelTwoTextNode" presStyleLbl="node2" presStyleIdx="6" presStyleCnt="7" custScaleX="123630" custScaleY="29624" custLinFactNeighborX="25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720D3F-B855-4CDD-A0A6-754CBED4D57A}" type="pres">
      <dgm:prSet presAssocID="{CBF04D3C-1675-48F4-801E-2D9EBB8A4820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3C69E028-C102-46F6-92AA-A664AF898E22}" type="presOf" srcId="{61871BCD-03C4-496E-A842-A5EDC666DA84}" destId="{F00664E6-1212-4172-9C84-2FF9818633F8}" srcOrd="0" destOrd="0" presId="urn:microsoft.com/office/officeart/2005/8/layout/hierarchy2"/>
    <dgm:cxn modelId="{DC5B465B-8E63-45DE-992F-6F506085AE2E}" type="presOf" srcId="{63C293DC-4AEB-4AF1-A700-3903F4DBBCF8}" destId="{D46439FE-24FB-4AAE-BE97-A26A84D56D0F}" srcOrd="0" destOrd="0" presId="urn:microsoft.com/office/officeart/2005/8/layout/hierarchy2"/>
    <dgm:cxn modelId="{3A349D8A-99F5-4AF1-A429-22BF602E8077}" type="presOf" srcId="{5532AD43-8D5F-4DBA-9590-67A1F54B9155}" destId="{318F2DD5-6BF1-4E9D-BA8B-18886BA68BE4}" srcOrd="0" destOrd="0" presId="urn:microsoft.com/office/officeart/2005/8/layout/hierarchy2"/>
    <dgm:cxn modelId="{D4E67655-AFC0-405D-8C0A-933C256D6663}" type="presOf" srcId="{61871BCD-03C4-496E-A842-A5EDC666DA84}" destId="{A0317BA8-5097-40B8-8A04-890B463B4EB4}" srcOrd="1" destOrd="0" presId="urn:microsoft.com/office/officeart/2005/8/layout/hierarchy2"/>
    <dgm:cxn modelId="{7D87BD5E-C734-448D-9F04-71FD47BAB0B1}" type="presOf" srcId="{75F43489-1538-4D48-A7B6-7C27DD99FC83}" destId="{3790B8BA-E30D-4E63-915D-94045831CD2A}" srcOrd="0" destOrd="0" presId="urn:microsoft.com/office/officeart/2005/8/layout/hierarchy2"/>
    <dgm:cxn modelId="{22E5FE7B-B95C-4CF8-9E3D-78775A628B1A}" type="presOf" srcId="{808C6883-FD0B-4769-9060-1DEF27CD6BE8}" destId="{3E38D97C-7636-4171-86FA-FF15B64AF7CD}" srcOrd="1" destOrd="0" presId="urn:microsoft.com/office/officeart/2005/8/layout/hierarchy2"/>
    <dgm:cxn modelId="{43FE9546-A687-4229-B832-D2F38DC1AD0E}" type="presOf" srcId="{75F43489-1538-4D48-A7B6-7C27DD99FC83}" destId="{685621CE-5A4F-4D73-AF86-7E9B1D77DCA1}" srcOrd="1" destOrd="0" presId="urn:microsoft.com/office/officeart/2005/8/layout/hierarchy2"/>
    <dgm:cxn modelId="{CEE558B0-6CA6-47EF-BB04-DE039773B29C}" type="presOf" srcId="{1410D519-5FE6-47AF-9226-2F677AC60F31}" destId="{234F34DD-263F-4765-B750-155B0D729413}" srcOrd="0" destOrd="0" presId="urn:microsoft.com/office/officeart/2005/8/layout/hierarchy2"/>
    <dgm:cxn modelId="{4478C2BE-24C2-4CA0-8A0E-F28A95C1001F}" srcId="{91B3B82E-31B0-4E3A-A359-37582150AFAF}" destId="{DD42FCE8-E0E8-41EF-8562-607EF70B8FD0}" srcOrd="2" destOrd="0" parTransId="{91A3F90B-B92A-4608-AA20-4AE9269A6CB6}" sibTransId="{12FDE5A6-E67A-4D4F-B749-400E07DB7571}"/>
    <dgm:cxn modelId="{BE26E47A-43EC-404D-B7B3-9892D7E553E0}" type="presOf" srcId="{5532AD43-8D5F-4DBA-9590-67A1F54B9155}" destId="{1DA25B2F-85DF-49F1-A52E-3D25B93B68B1}" srcOrd="1" destOrd="0" presId="urn:microsoft.com/office/officeart/2005/8/layout/hierarchy2"/>
    <dgm:cxn modelId="{39A2394C-DC6B-4DE4-AA7D-00C54CE3A544}" type="presOf" srcId="{1410D519-5FE6-47AF-9226-2F677AC60F31}" destId="{833F4F5E-4731-4FE2-A585-3AFC52172779}" srcOrd="1" destOrd="0" presId="urn:microsoft.com/office/officeart/2005/8/layout/hierarchy2"/>
    <dgm:cxn modelId="{D6F2F676-F6F5-42D5-9D02-D1B99EE1AD5E}" srcId="{91B3B82E-31B0-4E3A-A359-37582150AFAF}" destId="{C3B0A13C-1E36-46B7-9B9A-FCE8AF2ECE1A}" srcOrd="1" destOrd="0" parTransId="{61871BCD-03C4-496E-A842-A5EDC666DA84}" sibTransId="{3955DCA8-BD15-4AA2-B89E-C689985DCFDA}"/>
    <dgm:cxn modelId="{4D4D0732-FC37-4F9F-BBBD-25F9D3AE1101}" type="presOf" srcId="{5D6A6E89-ABA6-449C-A932-8B786D19A5B5}" destId="{7F0F9A88-BB9A-447F-9AB0-37B5980CB2DA}" srcOrd="1" destOrd="0" presId="urn:microsoft.com/office/officeart/2005/8/layout/hierarchy2"/>
    <dgm:cxn modelId="{7DBB3518-714B-4FCB-B768-871DA47B27CD}" type="presOf" srcId="{DD42FCE8-E0E8-41EF-8562-607EF70B8FD0}" destId="{80C8CFC5-4A38-4CE0-8BA7-2F1E8F87ECED}" srcOrd="0" destOrd="0" presId="urn:microsoft.com/office/officeart/2005/8/layout/hierarchy2"/>
    <dgm:cxn modelId="{809DC85E-A7A5-452A-8C7C-1EA31648CC3E}" type="presOf" srcId="{808C6883-FD0B-4769-9060-1DEF27CD6BE8}" destId="{1594FFAC-10E6-4949-83D6-32304B473B5C}" srcOrd="0" destOrd="0" presId="urn:microsoft.com/office/officeart/2005/8/layout/hierarchy2"/>
    <dgm:cxn modelId="{768F976F-ECF3-46DD-A931-484E48678934}" srcId="{91B3B82E-31B0-4E3A-A359-37582150AFAF}" destId="{29520D99-ABC9-4BA3-B784-555D3F7340E6}" srcOrd="3" destOrd="0" parTransId="{5532AD43-8D5F-4DBA-9590-67A1F54B9155}" sibTransId="{401205CE-2B01-4DEB-A2C4-977290B67D25}"/>
    <dgm:cxn modelId="{C2BBBF4C-0111-4A5A-B2EB-7353674EE995}" type="presOf" srcId="{5E758E25-3F40-4714-91C7-3D31E027D820}" destId="{DD31207C-F82F-46C1-8BC1-3FAD8502FF82}" srcOrd="0" destOrd="0" presId="urn:microsoft.com/office/officeart/2005/8/layout/hierarchy2"/>
    <dgm:cxn modelId="{EE53BC97-6CCA-4BB2-9FAA-B6B913BA7074}" srcId="{91B3B82E-31B0-4E3A-A359-37582150AFAF}" destId="{63C293DC-4AEB-4AF1-A700-3903F4DBBCF8}" srcOrd="0" destOrd="0" parTransId="{808C6883-FD0B-4769-9060-1DEF27CD6BE8}" sibTransId="{FBEC6B38-355E-4AC2-B483-EF27860EC10A}"/>
    <dgm:cxn modelId="{641A243A-D8E7-447C-B869-601F975F06F3}" type="presOf" srcId="{5D6A6E89-ABA6-449C-A932-8B786D19A5B5}" destId="{0754D6E5-AC03-4CEE-AB65-A7453CED470C}" srcOrd="0" destOrd="0" presId="urn:microsoft.com/office/officeart/2005/8/layout/hierarchy2"/>
    <dgm:cxn modelId="{85AF49DB-5D7B-4B34-ADF7-CABBA27F6D0B}" srcId="{91B3B82E-31B0-4E3A-A359-37582150AFAF}" destId="{CBF04D3C-1675-48F4-801E-2D9EBB8A4820}" srcOrd="6" destOrd="0" parTransId="{1410D519-5FE6-47AF-9226-2F677AC60F31}" sibTransId="{4FD14395-14C8-4FDF-B831-4E5C2ED433E9}"/>
    <dgm:cxn modelId="{0EDCC102-8BD0-4688-AAF6-A10302012E13}" type="presOf" srcId="{91A3F90B-B92A-4608-AA20-4AE9269A6CB6}" destId="{48449927-A106-4165-9377-0AE4F8C4377F}" srcOrd="1" destOrd="0" presId="urn:microsoft.com/office/officeart/2005/8/layout/hierarchy2"/>
    <dgm:cxn modelId="{2374257D-43DD-4555-B00F-0E8B2F844D54}" type="presOf" srcId="{BC409DF8-7CDC-40FD-894B-B86B77B83D69}" destId="{38A8B7DC-BA59-45A5-B764-E22A8E5C2166}" srcOrd="0" destOrd="0" presId="urn:microsoft.com/office/officeart/2005/8/layout/hierarchy2"/>
    <dgm:cxn modelId="{77C924BB-F41B-4838-9E00-0F3F1A841A78}" type="presOf" srcId="{29520D99-ABC9-4BA3-B784-555D3F7340E6}" destId="{F0DDD335-2ABF-4AE6-AB03-EB885B5EF4E2}" srcOrd="0" destOrd="0" presId="urn:microsoft.com/office/officeart/2005/8/layout/hierarchy2"/>
    <dgm:cxn modelId="{61345C21-EAD5-4F78-812E-E4C62023AE73}" type="presOf" srcId="{91B3B82E-31B0-4E3A-A359-37582150AFAF}" destId="{2A861E5C-9445-4CD9-A77B-F22D55C3B9A1}" srcOrd="0" destOrd="0" presId="urn:microsoft.com/office/officeart/2005/8/layout/hierarchy2"/>
    <dgm:cxn modelId="{8D4D414F-5F0F-4E58-B97B-CA8B5B3FE3DA}" type="presOf" srcId="{91A3F90B-B92A-4608-AA20-4AE9269A6CB6}" destId="{097D772E-E26A-46F7-A304-F429EA9F1C54}" srcOrd="0" destOrd="0" presId="urn:microsoft.com/office/officeart/2005/8/layout/hierarchy2"/>
    <dgm:cxn modelId="{CE4A1CD9-E520-441C-BD3E-C5E7DA39C5D2}" srcId="{91B3B82E-31B0-4E3A-A359-37582150AFAF}" destId="{B723C3E8-D3AA-45B7-A2A8-982B01C2140C}" srcOrd="4" destOrd="0" parTransId="{75F43489-1538-4D48-A7B6-7C27DD99FC83}" sibTransId="{A86A63D0-DE7A-4419-9D30-317CB994FC0F}"/>
    <dgm:cxn modelId="{0B5945D3-D0E5-45E1-996E-38A540AB5F92}" srcId="{5E758E25-3F40-4714-91C7-3D31E027D820}" destId="{91B3B82E-31B0-4E3A-A359-37582150AFAF}" srcOrd="0" destOrd="0" parTransId="{69E724BE-767C-4154-B36E-5E1E637F0991}" sibTransId="{4AFB65B4-F671-4C80-B960-6B713054D5EA}"/>
    <dgm:cxn modelId="{C48DACEE-5EDA-4A51-80CC-D0787C1B2CA5}" type="presOf" srcId="{C3B0A13C-1E36-46B7-9B9A-FCE8AF2ECE1A}" destId="{ED6CC9C6-66D9-46C3-A897-34CEA260A7AC}" srcOrd="0" destOrd="0" presId="urn:microsoft.com/office/officeart/2005/8/layout/hierarchy2"/>
    <dgm:cxn modelId="{D76AC5AC-5644-4B9E-8FB9-D6F70BEF0964}" type="presOf" srcId="{B723C3E8-D3AA-45B7-A2A8-982B01C2140C}" destId="{6567B696-1B45-4315-9201-185EC5ED4F0D}" srcOrd="0" destOrd="0" presId="urn:microsoft.com/office/officeart/2005/8/layout/hierarchy2"/>
    <dgm:cxn modelId="{F1186968-588C-46C6-B604-7A4B393AA2A6}" srcId="{91B3B82E-31B0-4E3A-A359-37582150AFAF}" destId="{BC409DF8-7CDC-40FD-894B-B86B77B83D69}" srcOrd="5" destOrd="0" parTransId="{5D6A6E89-ABA6-449C-A932-8B786D19A5B5}" sibTransId="{EAE21C49-6C17-46E1-AA2C-CA1BAF36DA9F}"/>
    <dgm:cxn modelId="{64415A64-67FF-4CAB-AE76-169764A4268C}" type="presOf" srcId="{CBF04D3C-1675-48F4-801E-2D9EBB8A4820}" destId="{9F15CF85-7B93-4C59-847E-795C75609DD6}" srcOrd="0" destOrd="0" presId="urn:microsoft.com/office/officeart/2005/8/layout/hierarchy2"/>
    <dgm:cxn modelId="{A9FE0321-146D-434D-8DCB-61308EE70257}" type="presParOf" srcId="{DD31207C-F82F-46C1-8BC1-3FAD8502FF82}" destId="{80436242-2731-4D03-8DDB-0054EB836EEE}" srcOrd="0" destOrd="0" presId="urn:microsoft.com/office/officeart/2005/8/layout/hierarchy2"/>
    <dgm:cxn modelId="{BDE3170D-4671-4CF3-8D45-139DE7236400}" type="presParOf" srcId="{80436242-2731-4D03-8DDB-0054EB836EEE}" destId="{2A861E5C-9445-4CD9-A77B-F22D55C3B9A1}" srcOrd="0" destOrd="0" presId="urn:microsoft.com/office/officeart/2005/8/layout/hierarchy2"/>
    <dgm:cxn modelId="{D18CB53F-8810-4A32-B72B-B9F885DB2621}" type="presParOf" srcId="{80436242-2731-4D03-8DDB-0054EB836EEE}" destId="{6CEE2C95-8CA3-42E2-816C-BC6CDACDF8E5}" srcOrd="1" destOrd="0" presId="urn:microsoft.com/office/officeart/2005/8/layout/hierarchy2"/>
    <dgm:cxn modelId="{4AE91019-8052-4392-8007-BCFFA37A340C}" type="presParOf" srcId="{6CEE2C95-8CA3-42E2-816C-BC6CDACDF8E5}" destId="{1594FFAC-10E6-4949-83D6-32304B473B5C}" srcOrd="0" destOrd="0" presId="urn:microsoft.com/office/officeart/2005/8/layout/hierarchy2"/>
    <dgm:cxn modelId="{0774D52D-1134-41C7-9E7B-23E1156FBB64}" type="presParOf" srcId="{1594FFAC-10E6-4949-83D6-32304B473B5C}" destId="{3E38D97C-7636-4171-86FA-FF15B64AF7CD}" srcOrd="0" destOrd="0" presId="urn:microsoft.com/office/officeart/2005/8/layout/hierarchy2"/>
    <dgm:cxn modelId="{1E16A29A-0017-43AD-8779-76243A1873CC}" type="presParOf" srcId="{6CEE2C95-8CA3-42E2-816C-BC6CDACDF8E5}" destId="{80B980E5-ADAE-409B-94A8-38C636F0E933}" srcOrd="1" destOrd="0" presId="urn:microsoft.com/office/officeart/2005/8/layout/hierarchy2"/>
    <dgm:cxn modelId="{BD5D84C0-61B9-4A4A-B855-02981E41D479}" type="presParOf" srcId="{80B980E5-ADAE-409B-94A8-38C636F0E933}" destId="{D46439FE-24FB-4AAE-BE97-A26A84D56D0F}" srcOrd="0" destOrd="0" presId="urn:microsoft.com/office/officeart/2005/8/layout/hierarchy2"/>
    <dgm:cxn modelId="{E4A32C5E-7016-49B6-80D6-BC0B4F04A658}" type="presParOf" srcId="{80B980E5-ADAE-409B-94A8-38C636F0E933}" destId="{0E900CFA-425E-4F62-A79B-C7BF9208D489}" srcOrd="1" destOrd="0" presId="urn:microsoft.com/office/officeart/2005/8/layout/hierarchy2"/>
    <dgm:cxn modelId="{3761751C-5975-4317-9C11-7DFD87BB07A9}" type="presParOf" srcId="{6CEE2C95-8CA3-42E2-816C-BC6CDACDF8E5}" destId="{F00664E6-1212-4172-9C84-2FF9818633F8}" srcOrd="2" destOrd="0" presId="urn:microsoft.com/office/officeart/2005/8/layout/hierarchy2"/>
    <dgm:cxn modelId="{25E95D7D-BDF4-4877-9108-D55C76D04EA5}" type="presParOf" srcId="{F00664E6-1212-4172-9C84-2FF9818633F8}" destId="{A0317BA8-5097-40B8-8A04-890B463B4EB4}" srcOrd="0" destOrd="0" presId="urn:microsoft.com/office/officeart/2005/8/layout/hierarchy2"/>
    <dgm:cxn modelId="{BF4E0863-74FA-44E8-AEB3-C70652A08E18}" type="presParOf" srcId="{6CEE2C95-8CA3-42E2-816C-BC6CDACDF8E5}" destId="{BF2ADC68-093D-4B24-98CC-670572DEA12D}" srcOrd="3" destOrd="0" presId="urn:microsoft.com/office/officeart/2005/8/layout/hierarchy2"/>
    <dgm:cxn modelId="{27BA48DF-9C1A-4C57-89FA-8575047C84E8}" type="presParOf" srcId="{BF2ADC68-093D-4B24-98CC-670572DEA12D}" destId="{ED6CC9C6-66D9-46C3-A897-34CEA260A7AC}" srcOrd="0" destOrd="0" presId="urn:microsoft.com/office/officeart/2005/8/layout/hierarchy2"/>
    <dgm:cxn modelId="{5BB6F60C-425A-44E4-96BF-609B023E8FB7}" type="presParOf" srcId="{BF2ADC68-093D-4B24-98CC-670572DEA12D}" destId="{071D8229-E3E2-43F9-8CB3-58AC7BE6B3A5}" srcOrd="1" destOrd="0" presId="urn:microsoft.com/office/officeart/2005/8/layout/hierarchy2"/>
    <dgm:cxn modelId="{5D80A85A-FFB4-4D86-84C8-38362395B927}" type="presParOf" srcId="{6CEE2C95-8CA3-42E2-816C-BC6CDACDF8E5}" destId="{097D772E-E26A-46F7-A304-F429EA9F1C54}" srcOrd="4" destOrd="0" presId="urn:microsoft.com/office/officeart/2005/8/layout/hierarchy2"/>
    <dgm:cxn modelId="{985E5A30-38CC-4396-9D91-E228A44F61FC}" type="presParOf" srcId="{097D772E-E26A-46F7-A304-F429EA9F1C54}" destId="{48449927-A106-4165-9377-0AE4F8C4377F}" srcOrd="0" destOrd="0" presId="urn:microsoft.com/office/officeart/2005/8/layout/hierarchy2"/>
    <dgm:cxn modelId="{B0F6A0F7-148D-457E-BB4B-7E602E1826BB}" type="presParOf" srcId="{6CEE2C95-8CA3-42E2-816C-BC6CDACDF8E5}" destId="{4C95C3BC-742F-4368-B8E4-23E81AA17712}" srcOrd="5" destOrd="0" presId="urn:microsoft.com/office/officeart/2005/8/layout/hierarchy2"/>
    <dgm:cxn modelId="{F6BCA478-A828-4C74-ACBE-15C46C18E25C}" type="presParOf" srcId="{4C95C3BC-742F-4368-B8E4-23E81AA17712}" destId="{80C8CFC5-4A38-4CE0-8BA7-2F1E8F87ECED}" srcOrd="0" destOrd="0" presId="urn:microsoft.com/office/officeart/2005/8/layout/hierarchy2"/>
    <dgm:cxn modelId="{E8C4B818-E488-45AC-A7C3-E6A992578D46}" type="presParOf" srcId="{4C95C3BC-742F-4368-B8E4-23E81AA17712}" destId="{5CE62D6C-03A4-4E7E-9BCD-E12723323877}" srcOrd="1" destOrd="0" presId="urn:microsoft.com/office/officeart/2005/8/layout/hierarchy2"/>
    <dgm:cxn modelId="{81A615BA-8D65-44C8-9218-0599525BDCAE}" type="presParOf" srcId="{6CEE2C95-8CA3-42E2-816C-BC6CDACDF8E5}" destId="{318F2DD5-6BF1-4E9D-BA8B-18886BA68BE4}" srcOrd="6" destOrd="0" presId="urn:microsoft.com/office/officeart/2005/8/layout/hierarchy2"/>
    <dgm:cxn modelId="{C761658A-9AFF-4237-95EB-180342DAD2F1}" type="presParOf" srcId="{318F2DD5-6BF1-4E9D-BA8B-18886BA68BE4}" destId="{1DA25B2F-85DF-49F1-A52E-3D25B93B68B1}" srcOrd="0" destOrd="0" presId="urn:microsoft.com/office/officeart/2005/8/layout/hierarchy2"/>
    <dgm:cxn modelId="{5F5F46B3-9F36-4D08-9CC9-AEFD746E45B3}" type="presParOf" srcId="{6CEE2C95-8CA3-42E2-816C-BC6CDACDF8E5}" destId="{91A9D0F9-3224-4903-B3DF-AE4482D5620C}" srcOrd="7" destOrd="0" presId="urn:microsoft.com/office/officeart/2005/8/layout/hierarchy2"/>
    <dgm:cxn modelId="{0FAAFA4C-0793-46ED-BFF4-579A8F7079C7}" type="presParOf" srcId="{91A9D0F9-3224-4903-B3DF-AE4482D5620C}" destId="{F0DDD335-2ABF-4AE6-AB03-EB885B5EF4E2}" srcOrd="0" destOrd="0" presId="urn:microsoft.com/office/officeart/2005/8/layout/hierarchy2"/>
    <dgm:cxn modelId="{A6DA29CB-B91B-4F1F-8425-E1E205C195F6}" type="presParOf" srcId="{91A9D0F9-3224-4903-B3DF-AE4482D5620C}" destId="{8DB4F99F-A316-471B-97CC-904414949D0E}" srcOrd="1" destOrd="0" presId="urn:microsoft.com/office/officeart/2005/8/layout/hierarchy2"/>
    <dgm:cxn modelId="{EA92B1FE-E171-4684-9BBD-0FC5D6FF1830}" type="presParOf" srcId="{6CEE2C95-8CA3-42E2-816C-BC6CDACDF8E5}" destId="{3790B8BA-E30D-4E63-915D-94045831CD2A}" srcOrd="8" destOrd="0" presId="urn:microsoft.com/office/officeart/2005/8/layout/hierarchy2"/>
    <dgm:cxn modelId="{C2C9909D-08FB-4B58-997C-D7B9A6A8A889}" type="presParOf" srcId="{3790B8BA-E30D-4E63-915D-94045831CD2A}" destId="{685621CE-5A4F-4D73-AF86-7E9B1D77DCA1}" srcOrd="0" destOrd="0" presId="urn:microsoft.com/office/officeart/2005/8/layout/hierarchy2"/>
    <dgm:cxn modelId="{59532AD6-DE75-4C98-89B9-D1EFC0A2A7E4}" type="presParOf" srcId="{6CEE2C95-8CA3-42E2-816C-BC6CDACDF8E5}" destId="{DA3AD24D-F477-4C85-834B-D14F4EC24BF2}" srcOrd="9" destOrd="0" presId="urn:microsoft.com/office/officeart/2005/8/layout/hierarchy2"/>
    <dgm:cxn modelId="{F9E31500-44A9-420E-A5AA-86863E9A9611}" type="presParOf" srcId="{DA3AD24D-F477-4C85-834B-D14F4EC24BF2}" destId="{6567B696-1B45-4315-9201-185EC5ED4F0D}" srcOrd="0" destOrd="0" presId="urn:microsoft.com/office/officeart/2005/8/layout/hierarchy2"/>
    <dgm:cxn modelId="{FF63CBB1-5DCE-4482-8743-AEAEA60EF6CC}" type="presParOf" srcId="{DA3AD24D-F477-4C85-834B-D14F4EC24BF2}" destId="{6B1DA6A1-30B3-473A-97BF-53DDE856A2FE}" srcOrd="1" destOrd="0" presId="urn:microsoft.com/office/officeart/2005/8/layout/hierarchy2"/>
    <dgm:cxn modelId="{70A925F3-1F1D-41D1-8868-ADAE538BFB0A}" type="presParOf" srcId="{6CEE2C95-8CA3-42E2-816C-BC6CDACDF8E5}" destId="{0754D6E5-AC03-4CEE-AB65-A7453CED470C}" srcOrd="10" destOrd="0" presId="urn:microsoft.com/office/officeart/2005/8/layout/hierarchy2"/>
    <dgm:cxn modelId="{9DA1E850-BD17-451B-8BC1-B22884631055}" type="presParOf" srcId="{0754D6E5-AC03-4CEE-AB65-A7453CED470C}" destId="{7F0F9A88-BB9A-447F-9AB0-37B5980CB2DA}" srcOrd="0" destOrd="0" presId="urn:microsoft.com/office/officeart/2005/8/layout/hierarchy2"/>
    <dgm:cxn modelId="{1E40CB69-3768-4F6C-BA9B-A72505937CF2}" type="presParOf" srcId="{6CEE2C95-8CA3-42E2-816C-BC6CDACDF8E5}" destId="{9F2B604F-DCE5-419A-87EA-565444CA7B21}" srcOrd="11" destOrd="0" presId="urn:microsoft.com/office/officeart/2005/8/layout/hierarchy2"/>
    <dgm:cxn modelId="{F7DD07A6-6C2D-4E6F-99DD-58DF348A6AF2}" type="presParOf" srcId="{9F2B604F-DCE5-419A-87EA-565444CA7B21}" destId="{38A8B7DC-BA59-45A5-B764-E22A8E5C2166}" srcOrd="0" destOrd="0" presId="urn:microsoft.com/office/officeart/2005/8/layout/hierarchy2"/>
    <dgm:cxn modelId="{C2C82B18-7443-4301-AA7B-9166B8577FC1}" type="presParOf" srcId="{9F2B604F-DCE5-419A-87EA-565444CA7B21}" destId="{99400699-59A6-44A4-9148-9F7DFFCDB731}" srcOrd="1" destOrd="0" presId="urn:microsoft.com/office/officeart/2005/8/layout/hierarchy2"/>
    <dgm:cxn modelId="{1824F489-7897-499F-A104-BA7118A8185A}" type="presParOf" srcId="{6CEE2C95-8CA3-42E2-816C-BC6CDACDF8E5}" destId="{234F34DD-263F-4765-B750-155B0D729413}" srcOrd="12" destOrd="0" presId="urn:microsoft.com/office/officeart/2005/8/layout/hierarchy2"/>
    <dgm:cxn modelId="{8B887077-3FAA-4C9C-83AF-E22744B901A0}" type="presParOf" srcId="{234F34DD-263F-4765-B750-155B0D729413}" destId="{833F4F5E-4731-4FE2-A585-3AFC52172779}" srcOrd="0" destOrd="0" presId="urn:microsoft.com/office/officeart/2005/8/layout/hierarchy2"/>
    <dgm:cxn modelId="{9880811A-0B80-4283-91D2-C57763407805}" type="presParOf" srcId="{6CEE2C95-8CA3-42E2-816C-BC6CDACDF8E5}" destId="{37861ED8-8FF6-4216-BCDF-DA6E1F3F219D}" srcOrd="13" destOrd="0" presId="urn:microsoft.com/office/officeart/2005/8/layout/hierarchy2"/>
    <dgm:cxn modelId="{395383DA-2F0A-41D9-B5BF-50B645E54C5E}" type="presParOf" srcId="{37861ED8-8FF6-4216-BCDF-DA6E1F3F219D}" destId="{9F15CF85-7B93-4C59-847E-795C75609DD6}" srcOrd="0" destOrd="0" presId="urn:microsoft.com/office/officeart/2005/8/layout/hierarchy2"/>
    <dgm:cxn modelId="{440D186A-481B-4BAA-AAC3-A2BA81BD9904}" type="presParOf" srcId="{37861ED8-8FF6-4216-BCDF-DA6E1F3F219D}" destId="{AC720D3F-B855-4CDD-A0A6-754CBED4D5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758E25-3F40-4714-91C7-3D31E027D82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3B82E-31B0-4E3A-A359-37582150AFAF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شکیات وضو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9E724BE-767C-4154-B36E-5E1E637F0991}" type="parTrans" cxnId="{0B5945D3-D0E5-45E1-996E-38A540AB5F92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4AFB65B4-F671-4C80-B960-6B713054D5EA}" type="sibTrans" cxnId="{0B5945D3-D0E5-45E1-996E-38A540AB5F92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3C293DC-4AEB-4AF1-A700-3903F4DBBC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شک در حدث بعد از وضو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08C6883-FD0B-4769-9060-1DEF27CD6BE8}" type="parTrans" cxnId="{EE53BC97-6CCA-4BB2-9FAA-B6B913BA707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0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BEC6B38-355E-4AC2-B483-EF27860EC10A}" type="sibTrans" cxnId="{EE53BC97-6CCA-4BB2-9FAA-B6B913BA7074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FEC5F4B-5FA6-4A12-BD9D-96A43DEEDF8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شک در داشتن وضو قبل نماز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FEF2976-36DA-4BDA-9B2B-EA914DEF14A1}" type="parTrans" cxnId="{9E8187A0-4209-466B-9B81-EDD3C61C99B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0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4830BBA-9735-416D-81B7-9520C29C7C28}" type="sibTrans" cxnId="{9E8187A0-4209-466B-9B81-EDD3C61C99B0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537C6AF-8FAE-42F0-A3F7-0DA9814D44CD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شک در داشتن وضو بین نماز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A8113AC2-0DD7-4933-B3D1-CAAABDC0507B}" type="parTrans" cxnId="{FD119165-C826-4C83-8F63-27360391596E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0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4CD7DE6-EA2E-440F-B246-47562DEF8C71}" type="sibTrans" cxnId="{FD119165-C826-4C83-8F63-27360391596E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CD40880-6349-4189-97BD-32719A24670D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شک در داشتن وضو پس از نماز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B50E1F5F-1A7F-4465-9409-85860692E6C4}" type="parTrans" cxnId="{8445EC36-6305-45FA-B68A-AE558763C549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00">
            <a:solidFill>
              <a:sysClr val="windowText" lastClr="000000"/>
            </a:solidFill>
          </a:endParaRPr>
        </a:p>
      </dgm:t>
    </dgm:pt>
    <dgm:pt modelId="{673666B5-7BB5-46BA-B094-94FBFF5E0D07}" type="sibTrans" cxnId="{8445EC36-6305-45FA-B68A-AE558763C54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3CEF103-B2EA-46F5-A590-D0E190BCA3BC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شک در وجود مانع پس از وضو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4FE05F8-0C1C-4496-835B-0B35A8C4A62F}" type="parTrans" cxnId="{95A5013C-3022-4415-960D-BF505809973B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00">
            <a:solidFill>
              <a:sysClr val="windowText" lastClr="000000"/>
            </a:solidFill>
          </a:endParaRPr>
        </a:p>
      </dgm:t>
    </dgm:pt>
    <dgm:pt modelId="{6F7A56C7-105A-4609-BB7D-316F20A1DFCC}" type="sibTrans" cxnId="{95A5013C-3022-4415-960D-BF505809973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BB60F5A-DF35-4067-B86D-CCA73EB3228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شک در مانع بودن چیزی قبل وضو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ACDDCAD6-09A6-404A-821E-FAED1BCCB55E}" type="parTrans" cxnId="{6AB3FF57-11D1-4058-8F03-178C09C1A726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00">
            <a:solidFill>
              <a:sysClr val="windowText" lastClr="000000"/>
            </a:solidFill>
          </a:endParaRPr>
        </a:p>
      </dgm:t>
    </dgm:pt>
    <dgm:pt modelId="{D4822212-DE47-470E-B100-D7F11637886B}" type="sibTrans" cxnId="{6AB3FF57-11D1-4058-8F03-178C09C1A72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4A87F76-9188-485E-89BB-6D45CF697F5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علم به وجود مانع بعد از وضو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81DDF48-6EBB-4EEE-BCAA-D8C1D972861F}" type="parTrans" cxnId="{C3B3B917-AD4E-4726-AD06-0C790AC07F1F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400">
            <a:solidFill>
              <a:sysClr val="windowText" lastClr="000000"/>
            </a:solidFill>
          </a:endParaRPr>
        </a:p>
      </dgm:t>
    </dgm:pt>
    <dgm:pt modelId="{6E6BD8A2-A65B-4FE1-9172-1689BCC4F2A5}" type="sibTrans" cxnId="{C3B3B917-AD4E-4726-AD06-0C790AC07F1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0C130F5-355A-4390-932E-75AD8E2619E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کثیر الشک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D517701-1B21-4097-9E6E-5F3CFB73EC82}" type="parTrans" cxnId="{263D80F5-5173-4C0B-8A77-C772C74CE1A4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700">
            <a:solidFill>
              <a:sysClr val="windowText" lastClr="000000"/>
            </a:solidFill>
          </a:endParaRPr>
        </a:p>
      </dgm:t>
    </dgm:pt>
    <dgm:pt modelId="{F7514971-E029-439B-BEC0-C551FC4D7627}" type="sibTrans" cxnId="{263D80F5-5173-4C0B-8A77-C772C74CE1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CFDABF2-3312-465A-B59E-6F56BF8D125D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صحیح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8FFA7F9-7C5D-43C7-8696-9C132578507E}" type="parTrans" cxnId="{9711B715-B576-42D8-ACA4-657BB94D18E6}">
      <dgm:prSet custT="1"/>
      <dgm:spPr/>
      <dgm:t>
        <a:bodyPr/>
        <a:lstStyle/>
        <a:p>
          <a:endParaRPr lang="en-US" sz="200"/>
        </a:p>
      </dgm:t>
    </dgm:pt>
    <dgm:pt modelId="{C63E7295-EC4D-43F6-88F1-7AC22535195C}" type="sibTrans" cxnId="{9711B715-B576-42D8-ACA4-657BB94D18E6}">
      <dgm:prSet/>
      <dgm:spPr/>
      <dgm:t>
        <a:bodyPr/>
        <a:lstStyle/>
        <a:p>
          <a:endParaRPr lang="en-US"/>
        </a:p>
      </dgm:t>
    </dgm:pt>
    <dgm:pt modelId="{2F9C8DD3-37CE-4A55-AA66-F5F5B2F3853C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وضو بگیرد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2468FE7-EB78-450D-AD79-EFAC2F45B96B}" type="parTrans" cxnId="{CEFD6FFB-20A4-4593-9ED2-92BA17FB962C}">
      <dgm:prSet custT="1"/>
      <dgm:spPr/>
      <dgm:t>
        <a:bodyPr/>
        <a:lstStyle/>
        <a:p>
          <a:endParaRPr lang="en-US" sz="200"/>
        </a:p>
      </dgm:t>
    </dgm:pt>
    <dgm:pt modelId="{D63F449E-B47B-47AC-8587-3BF32579D8CC}" type="sibTrans" cxnId="{CEFD6FFB-20A4-4593-9ED2-92BA17FB962C}">
      <dgm:prSet/>
      <dgm:spPr/>
      <dgm:t>
        <a:bodyPr/>
        <a:lstStyle/>
        <a:p>
          <a:endParaRPr lang="en-US"/>
        </a:p>
      </dgm:t>
    </dgm:pt>
    <dgm:pt modelId="{BBD648AD-DE2D-46B1-BED2-939A39BA954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وضو بگیرد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9541FD2-CF6C-40A3-ACE3-54F2CFE83690}" type="parTrans" cxnId="{1F55C97F-E8C7-4D17-831A-1BF0B4BA9292}">
      <dgm:prSet custT="1"/>
      <dgm:spPr/>
      <dgm:t>
        <a:bodyPr/>
        <a:lstStyle/>
        <a:p>
          <a:endParaRPr lang="en-US" sz="200"/>
        </a:p>
      </dgm:t>
    </dgm:pt>
    <dgm:pt modelId="{620A507D-D0F9-4330-AE7C-9A55368DA85C}" type="sibTrans" cxnId="{1F55C97F-E8C7-4D17-831A-1BF0B4BA9292}">
      <dgm:prSet/>
      <dgm:spPr/>
      <dgm:t>
        <a:bodyPr/>
        <a:lstStyle/>
        <a:p>
          <a:endParaRPr lang="en-US"/>
        </a:p>
      </dgm:t>
    </dgm:pt>
    <dgm:pt modelId="{D0023617-51F5-4E58-B956-E1400B4AA62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نمازش صحیح است ولی برای نماز بعد وضو بگیرد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DFF4702-73C0-4B3E-B9B0-11AFACB1487A}" type="parTrans" cxnId="{F2148665-3A8A-499A-9324-31D5295117DC}">
      <dgm:prSet custT="1"/>
      <dgm:spPr/>
      <dgm:t>
        <a:bodyPr/>
        <a:lstStyle/>
        <a:p>
          <a:endParaRPr lang="en-US" sz="200"/>
        </a:p>
      </dgm:t>
    </dgm:pt>
    <dgm:pt modelId="{723CC9D4-3D4A-42AC-BC6F-DF88D9AFDE04}" type="sibTrans" cxnId="{F2148665-3A8A-499A-9324-31D5295117DC}">
      <dgm:prSet/>
      <dgm:spPr/>
      <dgm:t>
        <a:bodyPr/>
        <a:lstStyle/>
        <a:p>
          <a:endParaRPr lang="en-US"/>
        </a:p>
      </dgm:t>
    </dgm:pt>
    <dgm:pt modelId="{28E6F7AC-9A67-439D-8B45-99EF4D412D33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اعتنا نکند و صحیح است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1568C20-F6F6-4FC2-AA50-2E4E2901623B}" type="parTrans" cxnId="{435A9CBB-7B42-46AE-BCA4-FF8FF340519E}">
      <dgm:prSet/>
      <dgm:spPr/>
      <dgm:t>
        <a:bodyPr/>
        <a:lstStyle/>
        <a:p>
          <a:endParaRPr lang="en-US"/>
        </a:p>
      </dgm:t>
    </dgm:pt>
    <dgm:pt modelId="{FC73F5C9-624F-4220-AB85-70ED065901F0}" type="sibTrans" cxnId="{435A9CBB-7B42-46AE-BCA4-FF8FF340519E}">
      <dgm:prSet/>
      <dgm:spPr/>
      <dgm:t>
        <a:bodyPr/>
        <a:lstStyle/>
        <a:p>
          <a:endParaRPr lang="en-US"/>
        </a:p>
      </dgm:t>
    </dgm:pt>
    <dgm:pt modelId="{2325C956-0EA9-4633-8CB1-1F66E0F268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باید برطرف کند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CB59E40-0477-492F-BD5D-A5EA7027197A}" type="parTrans" cxnId="{C2568934-AA03-4022-9CC8-6CC72470D841}">
      <dgm:prSet/>
      <dgm:spPr/>
      <dgm:t>
        <a:bodyPr/>
        <a:lstStyle/>
        <a:p>
          <a:endParaRPr lang="en-US"/>
        </a:p>
      </dgm:t>
    </dgm:pt>
    <dgm:pt modelId="{0E797187-97E1-4679-A3D5-38C2EFE2C3DB}" type="sibTrans" cxnId="{C2568934-AA03-4022-9CC8-6CC72470D841}">
      <dgm:prSet/>
      <dgm:spPr/>
      <dgm:t>
        <a:bodyPr/>
        <a:lstStyle/>
        <a:p>
          <a:endParaRPr lang="en-US"/>
        </a:p>
      </dgm:t>
    </dgm:pt>
    <dgm:pt modelId="{D7D5780A-7231-4841-94F8-80F471C8501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باید برطرف کند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0A147BA-1667-4AB4-A94C-AB01C591CE9E}" type="parTrans" cxnId="{CF0873E5-E928-4DAE-82CE-E797343E0810}">
      <dgm:prSet/>
      <dgm:spPr/>
      <dgm:t>
        <a:bodyPr/>
        <a:lstStyle/>
        <a:p>
          <a:endParaRPr lang="en-US"/>
        </a:p>
      </dgm:t>
    </dgm:pt>
    <dgm:pt modelId="{0E5475F4-1CC6-4337-B1C6-D03A7DF68832}" type="sibTrans" cxnId="{CF0873E5-E928-4DAE-82CE-E797343E0810}">
      <dgm:prSet/>
      <dgm:spPr/>
      <dgm:t>
        <a:bodyPr/>
        <a:lstStyle/>
        <a:p>
          <a:endParaRPr lang="en-US"/>
        </a:p>
      </dgm:t>
    </dgm:pt>
    <dgm:pt modelId="{BCBA78F3-818F-47FC-AD12-0995C168F98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Koodak" pitchFamily="2" charset="-78"/>
            </a:rPr>
            <a:t>اعتنا نکند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C9103E21-019B-4862-BB01-37C2AE832B51}" type="parTrans" cxnId="{563AA4CB-9EBD-40A0-8982-8B401FE68FC7}">
      <dgm:prSet/>
      <dgm:spPr/>
      <dgm:t>
        <a:bodyPr/>
        <a:lstStyle/>
        <a:p>
          <a:endParaRPr lang="en-US"/>
        </a:p>
      </dgm:t>
    </dgm:pt>
    <dgm:pt modelId="{B8E8617C-31D6-457C-BF4D-92B4C173C300}" type="sibTrans" cxnId="{563AA4CB-9EBD-40A0-8982-8B401FE68FC7}">
      <dgm:prSet/>
      <dgm:spPr/>
      <dgm:t>
        <a:bodyPr/>
        <a:lstStyle/>
        <a:p>
          <a:endParaRPr lang="en-US"/>
        </a:p>
      </dgm:t>
    </dgm:pt>
    <dgm:pt modelId="{DD31207C-F82F-46C1-8BC1-3FAD8502FF82}" type="pres">
      <dgm:prSet presAssocID="{5E758E25-3F40-4714-91C7-3D31E027D82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6242-2731-4D03-8DDB-0054EB836EEE}" type="pres">
      <dgm:prSet presAssocID="{91B3B82E-31B0-4E3A-A359-37582150AFAF}" presName="root1" presStyleCnt="0"/>
      <dgm:spPr/>
      <dgm:t>
        <a:bodyPr/>
        <a:lstStyle/>
        <a:p>
          <a:pPr rtl="1"/>
          <a:endParaRPr lang="fa-IR"/>
        </a:p>
      </dgm:t>
    </dgm:pt>
    <dgm:pt modelId="{2A861E5C-9445-4CD9-A77B-F22D55C3B9A1}" type="pres">
      <dgm:prSet presAssocID="{91B3B82E-31B0-4E3A-A359-37582150AFAF}" presName="LevelOneTextNode" presStyleLbl="node0" presStyleIdx="0" presStyleCnt="1" custScaleX="150032" custScaleY="1453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E2C95-8CA3-42E2-816C-BC6CDACDF8E5}" type="pres">
      <dgm:prSet presAssocID="{91B3B82E-31B0-4E3A-A359-37582150AFAF}" presName="level2hierChild" presStyleCnt="0"/>
      <dgm:spPr/>
      <dgm:t>
        <a:bodyPr/>
        <a:lstStyle/>
        <a:p>
          <a:pPr rtl="1"/>
          <a:endParaRPr lang="fa-IR"/>
        </a:p>
      </dgm:t>
    </dgm:pt>
    <dgm:pt modelId="{1594FFAC-10E6-4949-83D6-32304B473B5C}" type="pres">
      <dgm:prSet presAssocID="{808C6883-FD0B-4769-9060-1DEF27CD6BE8}" presName="conn2-1" presStyleLbl="parChTrans1D2" presStyleIdx="0" presStyleCnt="8" custScaleX="2000000"/>
      <dgm:spPr/>
      <dgm:t>
        <a:bodyPr/>
        <a:lstStyle/>
        <a:p>
          <a:endParaRPr lang="en-US"/>
        </a:p>
      </dgm:t>
    </dgm:pt>
    <dgm:pt modelId="{3E38D97C-7636-4171-86FA-FF15B64AF7CD}" type="pres">
      <dgm:prSet presAssocID="{808C6883-FD0B-4769-9060-1DEF27CD6BE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80B980E5-ADAE-409B-94A8-38C636F0E933}" type="pres">
      <dgm:prSet presAssocID="{63C293DC-4AEB-4AF1-A700-3903F4DBBCF8}" presName="root2" presStyleCnt="0"/>
      <dgm:spPr/>
      <dgm:t>
        <a:bodyPr/>
        <a:lstStyle/>
        <a:p>
          <a:pPr rtl="1"/>
          <a:endParaRPr lang="fa-IR"/>
        </a:p>
      </dgm:t>
    </dgm:pt>
    <dgm:pt modelId="{D46439FE-24FB-4AAE-BE97-A26A84D56D0F}" type="pres">
      <dgm:prSet presAssocID="{63C293DC-4AEB-4AF1-A700-3903F4DBBCF8}" presName="LevelTwoTextNode" presStyleLbl="node2" presStyleIdx="0" presStyleCnt="8" custScaleX="24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0CFA-425E-4F62-A79B-C7BF9208D489}" type="pres">
      <dgm:prSet presAssocID="{63C293DC-4AEB-4AF1-A700-3903F4DBBCF8}" presName="level3hierChild" presStyleCnt="0"/>
      <dgm:spPr/>
      <dgm:t>
        <a:bodyPr/>
        <a:lstStyle/>
        <a:p>
          <a:pPr rtl="1"/>
          <a:endParaRPr lang="fa-IR"/>
        </a:p>
      </dgm:t>
    </dgm:pt>
    <dgm:pt modelId="{ACDB4066-F19C-4015-9587-D097D8361B76}" type="pres">
      <dgm:prSet presAssocID="{08FFA7F9-7C5D-43C7-8696-9C132578507E}" presName="conn2-1" presStyleLbl="parChTrans1D3" presStyleIdx="0" presStyleCnt="8" custScaleX="2000000"/>
      <dgm:spPr/>
      <dgm:t>
        <a:bodyPr/>
        <a:lstStyle/>
        <a:p>
          <a:endParaRPr lang="en-US"/>
        </a:p>
      </dgm:t>
    </dgm:pt>
    <dgm:pt modelId="{A2F760C2-D081-4AA0-8ED3-EA83CA8426C4}" type="pres">
      <dgm:prSet presAssocID="{08FFA7F9-7C5D-43C7-8696-9C132578507E}" presName="connTx" presStyleLbl="parChTrans1D3" presStyleIdx="0" presStyleCnt="8"/>
      <dgm:spPr/>
      <dgm:t>
        <a:bodyPr/>
        <a:lstStyle/>
        <a:p>
          <a:endParaRPr lang="en-US"/>
        </a:p>
      </dgm:t>
    </dgm:pt>
    <dgm:pt modelId="{ECFE6C3D-9CEE-4516-A536-939D7BC6BF25}" type="pres">
      <dgm:prSet presAssocID="{FCFDABF2-3312-465A-B59E-6F56BF8D125D}" presName="root2" presStyleCnt="0"/>
      <dgm:spPr/>
    </dgm:pt>
    <dgm:pt modelId="{D665EF3C-76E0-4643-81FE-420015BEAD23}" type="pres">
      <dgm:prSet presAssocID="{FCFDABF2-3312-465A-B59E-6F56BF8D125D}" presName="LevelTwoTextNode" presStyleLbl="node3" presStyleIdx="0" presStyleCnt="8" custScaleX="21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54F88-F9D2-4153-B4C6-BE97EDACEFEA}" type="pres">
      <dgm:prSet presAssocID="{FCFDABF2-3312-465A-B59E-6F56BF8D125D}" presName="level3hierChild" presStyleCnt="0"/>
      <dgm:spPr/>
    </dgm:pt>
    <dgm:pt modelId="{5F90A128-D38C-478F-9981-C2C0F9B7C9B4}" type="pres">
      <dgm:prSet presAssocID="{2FEF2976-36DA-4BDA-9B2B-EA914DEF14A1}" presName="conn2-1" presStyleLbl="parChTrans1D2" presStyleIdx="1" presStyleCnt="8" custScaleX="2000000"/>
      <dgm:spPr/>
      <dgm:t>
        <a:bodyPr/>
        <a:lstStyle/>
        <a:p>
          <a:endParaRPr lang="en-US"/>
        </a:p>
      </dgm:t>
    </dgm:pt>
    <dgm:pt modelId="{17B6720F-9BF2-4E28-96DB-5F89F9DAB524}" type="pres">
      <dgm:prSet presAssocID="{2FEF2976-36DA-4BDA-9B2B-EA914DEF14A1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2AB21EC-D524-4D36-B1AF-7FBEEFC54DA6}" type="pres">
      <dgm:prSet presAssocID="{0FEC5F4B-5FA6-4A12-BD9D-96A43DEEDF80}" presName="root2" presStyleCnt="0"/>
      <dgm:spPr/>
      <dgm:t>
        <a:bodyPr/>
        <a:lstStyle/>
        <a:p>
          <a:pPr rtl="1"/>
          <a:endParaRPr lang="fa-IR"/>
        </a:p>
      </dgm:t>
    </dgm:pt>
    <dgm:pt modelId="{DAE78447-77C2-4471-9A8F-E128299BD481}" type="pres">
      <dgm:prSet presAssocID="{0FEC5F4B-5FA6-4A12-BD9D-96A43DEEDF80}" presName="LevelTwoTextNode" presStyleLbl="node2" presStyleIdx="1" presStyleCnt="8" custScaleX="24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CCE30-3703-4385-ACAC-4FFDB7E5B212}" type="pres">
      <dgm:prSet presAssocID="{0FEC5F4B-5FA6-4A12-BD9D-96A43DEEDF80}" presName="level3hierChild" presStyleCnt="0"/>
      <dgm:spPr/>
      <dgm:t>
        <a:bodyPr/>
        <a:lstStyle/>
        <a:p>
          <a:pPr rtl="1"/>
          <a:endParaRPr lang="fa-IR"/>
        </a:p>
      </dgm:t>
    </dgm:pt>
    <dgm:pt modelId="{5C1C61D1-44B2-4719-8D38-065ED82E5D91}" type="pres">
      <dgm:prSet presAssocID="{32468FE7-EB78-450D-AD79-EFAC2F45B96B}" presName="conn2-1" presStyleLbl="parChTrans1D3" presStyleIdx="1" presStyleCnt="8" custScaleX="2000000"/>
      <dgm:spPr/>
      <dgm:t>
        <a:bodyPr/>
        <a:lstStyle/>
        <a:p>
          <a:endParaRPr lang="en-US"/>
        </a:p>
      </dgm:t>
    </dgm:pt>
    <dgm:pt modelId="{958AC1FF-87F2-48F7-A982-E8A0704C4A19}" type="pres">
      <dgm:prSet presAssocID="{32468FE7-EB78-450D-AD79-EFAC2F45B96B}" presName="connTx" presStyleLbl="parChTrans1D3" presStyleIdx="1" presStyleCnt="8"/>
      <dgm:spPr/>
      <dgm:t>
        <a:bodyPr/>
        <a:lstStyle/>
        <a:p>
          <a:endParaRPr lang="en-US"/>
        </a:p>
      </dgm:t>
    </dgm:pt>
    <dgm:pt modelId="{25010460-CDC7-4A38-8AB7-39D3B1F9CB28}" type="pres">
      <dgm:prSet presAssocID="{2F9C8DD3-37CE-4A55-AA66-F5F5B2F3853C}" presName="root2" presStyleCnt="0"/>
      <dgm:spPr/>
    </dgm:pt>
    <dgm:pt modelId="{641EC546-82DF-4AEE-9D15-21CFD9B0AFB6}" type="pres">
      <dgm:prSet presAssocID="{2F9C8DD3-37CE-4A55-AA66-F5F5B2F3853C}" presName="LevelTwoTextNode" presStyleLbl="node3" presStyleIdx="1" presStyleCnt="8" custScaleX="21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E004B2-B7A8-415F-8F30-64E1A616CE41}" type="pres">
      <dgm:prSet presAssocID="{2F9C8DD3-37CE-4A55-AA66-F5F5B2F3853C}" presName="level3hierChild" presStyleCnt="0"/>
      <dgm:spPr/>
    </dgm:pt>
    <dgm:pt modelId="{CF8BD527-5864-4680-9227-64524BC16983}" type="pres">
      <dgm:prSet presAssocID="{A8113AC2-0DD7-4933-B3D1-CAAABDC0507B}" presName="conn2-1" presStyleLbl="parChTrans1D2" presStyleIdx="2" presStyleCnt="8" custScaleX="2000000"/>
      <dgm:spPr/>
      <dgm:t>
        <a:bodyPr/>
        <a:lstStyle/>
        <a:p>
          <a:endParaRPr lang="en-US"/>
        </a:p>
      </dgm:t>
    </dgm:pt>
    <dgm:pt modelId="{6E69968B-5ACD-4187-AC9B-5EC0FBF3AA52}" type="pres">
      <dgm:prSet presAssocID="{A8113AC2-0DD7-4933-B3D1-CAAABDC0507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7AACADA2-2701-4938-AFA6-0916D56700A1}" type="pres">
      <dgm:prSet presAssocID="{3537C6AF-8FAE-42F0-A3F7-0DA9814D44CD}" presName="root2" presStyleCnt="0"/>
      <dgm:spPr/>
      <dgm:t>
        <a:bodyPr/>
        <a:lstStyle/>
        <a:p>
          <a:pPr rtl="1"/>
          <a:endParaRPr lang="fa-IR"/>
        </a:p>
      </dgm:t>
    </dgm:pt>
    <dgm:pt modelId="{5E6BA3BD-4881-4D90-A7AA-07434F8FB383}" type="pres">
      <dgm:prSet presAssocID="{3537C6AF-8FAE-42F0-A3F7-0DA9814D44CD}" presName="LevelTwoTextNode" presStyleLbl="node2" presStyleIdx="2" presStyleCnt="8" custScaleX="24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BFED41-FF09-4709-908D-C382E074B229}" type="pres">
      <dgm:prSet presAssocID="{3537C6AF-8FAE-42F0-A3F7-0DA9814D44CD}" presName="level3hierChild" presStyleCnt="0"/>
      <dgm:spPr/>
      <dgm:t>
        <a:bodyPr/>
        <a:lstStyle/>
        <a:p>
          <a:pPr rtl="1"/>
          <a:endParaRPr lang="fa-IR"/>
        </a:p>
      </dgm:t>
    </dgm:pt>
    <dgm:pt modelId="{88D22A5B-C3AC-477E-A8ED-B586A095A5F5}" type="pres">
      <dgm:prSet presAssocID="{D9541FD2-CF6C-40A3-ACE3-54F2CFE83690}" presName="conn2-1" presStyleLbl="parChTrans1D3" presStyleIdx="2" presStyleCnt="8" custScaleX="2000000"/>
      <dgm:spPr/>
      <dgm:t>
        <a:bodyPr/>
        <a:lstStyle/>
        <a:p>
          <a:endParaRPr lang="en-US"/>
        </a:p>
      </dgm:t>
    </dgm:pt>
    <dgm:pt modelId="{391BF28F-63FD-4D1C-9B19-14CECFE6EAB6}" type="pres">
      <dgm:prSet presAssocID="{D9541FD2-CF6C-40A3-ACE3-54F2CFE83690}" presName="connTx" presStyleLbl="parChTrans1D3" presStyleIdx="2" presStyleCnt="8"/>
      <dgm:spPr/>
      <dgm:t>
        <a:bodyPr/>
        <a:lstStyle/>
        <a:p>
          <a:endParaRPr lang="en-US"/>
        </a:p>
      </dgm:t>
    </dgm:pt>
    <dgm:pt modelId="{871DE9E1-7CE2-4900-8BB7-7C946A239CCA}" type="pres">
      <dgm:prSet presAssocID="{BBD648AD-DE2D-46B1-BED2-939A39BA9546}" presName="root2" presStyleCnt="0"/>
      <dgm:spPr/>
    </dgm:pt>
    <dgm:pt modelId="{091089F5-4167-48E5-B931-2E98A418CD1A}" type="pres">
      <dgm:prSet presAssocID="{BBD648AD-DE2D-46B1-BED2-939A39BA9546}" presName="LevelTwoTextNode" presStyleLbl="node3" presStyleIdx="2" presStyleCnt="8" custScaleX="21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1F900-F6A1-42C2-98A8-58FE2A9E6AFC}" type="pres">
      <dgm:prSet presAssocID="{BBD648AD-DE2D-46B1-BED2-939A39BA9546}" presName="level3hierChild" presStyleCnt="0"/>
      <dgm:spPr/>
    </dgm:pt>
    <dgm:pt modelId="{0D29778E-9DEB-4FEF-9FA6-B8546DD0FA2B}" type="pres">
      <dgm:prSet presAssocID="{B50E1F5F-1A7F-4465-9409-85860692E6C4}" presName="conn2-1" presStyleLbl="parChTrans1D2" presStyleIdx="3" presStyleCnt="8" custScaleX="2000000"/>
      <dgm:spPr/>
      <dgm:t>
        <a:bodyPr/>
        <a:lstStyle/>
        <a:p>
          <a:endParaRPr lang="en-US"/>
        </a:p>
      </dgm:t>
    </dgm:pt>
    <dgm:pt modelId="{809BC361-ECE8-4230-8F71-339DEC4B044D}" type="pres">
      <dgm:prSet presAssocID="{B50E1F5F-1A7F-4465-9409-85860692E6C4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67CF998-0B36-454F-A16C-6EED1D7A2348}" type="pres">
      <dgm:prSet presAssocID="{3CD40880-6349-4189-97BD-32719A24670D}" presName="root2" presStyleCnt="0"/>
      <dgm:spPr/>
      <dgm:t>
        <a:bodyPr/>
        <a:lstStyle/>
        <a:p>
          <a:pPr rtl="1"/>
          <a:endParaRPr lang="fa-IR"/>
        </a:p>
      </dgm:t>
    </dgm:pt>
    <dgm:pt modelId="{C125F722-5692-415C-9F3B-AF6A3D53623F}" type="pres">
      <dgm:prSet presAssocID="{3CD40880-6349-4189-97BD-32719A24670D}" presName="LevelTwoTextNode" presStyleLbl="node2" presStyleIdx="3" presStyleCnt="8" custScaleX="24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D44A1-5484-4127-A14F-3C739F04AB33}" type="pres">
      <dgm:prSet presAssocID="{3CD40880-6349-4189-97BD-32719A24670D}" presName="level3hierChild" presStyleCnt="0"/>
      <dgm:spPr/>
      <dgm:t>
        <a:bodyPr/>
        <a:lstStyle/>
        <a:p>
          <a:pPr rtl="1"/>
          <a:endParaRPr lang="fa-IR"/>
        </a:p>
      </dgm:t>
    </dgm:pt>
    <dgm:pt modelId="{B461F2FA-E28A-44F2-8991-57BD16E1B150}" type="pres">
      <dgm:prSet presAssocID="{1DFF4702-73C0-4B3E-B9B0-11AFACB1487A}" presName="conn2-1" presStyleLbl="parChTrans1D3" presStyleIdx="3" presStyleCnt="8" custScaleX="2000000"/>
      <dgm:spPr/>
      <dgm:t>
        <a:bodyPr/>
        <a:lstStyle/>
        <a:p>
          <a:endParaRPr lang="en-US"/>
        </a:p>
      </dgm:t>
    </dgm:pt>
    <dgm:pt modelId="{28B5CE0B-FD1E-4F5A-A3CA-2A50819E6346}" type="pres">
      <dgm:prSet presAssocID="{1DFF4702-73C0-4B3E-B9B0-11AFACB1487A}" presName="connTx" presStyleLbl="parChTrans1D3" presStyleIdx="3" presStyleCnt="8"/>
      <dgm:spPr/>
      <dgm:t>
        <a:bodyPr/>
        <a:lstStyle/>
        <a:p>
          <a:endParaRPr lang="en-US"/>
        </a:p>
      </dgm:t>
    </dgm:pt>
    <dgm:pt modelId="{36ACF263-8991-4D09-9E8D-D6B0695E0ED9}" type="pres">
      <dgm:prSet presAssocID="{D0023617-51F5-4E58-B956-E1400B4AA620}" presName="root2" presStyleCnt="0"/>
      <dgm:spPr/>
    </dgm:pt>
    <dgm:pt modelId="{D37002D3-B1C6-41BA-91F7-C0678127988A}" type="pres">
      <dgm:prSet presAssocID="{D0023617-51F5-4E58-B956-E1400B4AA620}" presName="LevelTwoTextNode" presStyleLbl="node3" presStyleIdx="3" presStyleCnt="8" custScaleX="21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B4262-2750-4BF1-AB2D-7807DECF5722}" type="pres">
      <dgm:prSet presAssocID="{D0023617-51F5-4E58-B956-E1400B4AA620}" presName="level3hierChild" presStyleCnt="0"/>
      <dgm:spPr/>
    </dgm:pt>
    <dgm:pt modelId="{8BC32DE8-6197-47BF-B8BE-C073F462671C}" type="pres">
      <dgm:prSet presAssocID="{64FE05F8-0C1C-4496-835B-0B35A8C4A62F}" presName="conn2-1" presStyleLbl="parChTrans1D2" presStyleIdx="4" presStyleCnt="8" custScaleX="2000000"/>
      <dgm:spPr/>
      <dgm:t>
        <a:bodyPr/>
        <a:lstStyle/>
        <a:p>
          <a:endParaRPr lang="en-US"/>
        </a:p>
      </dgm:t>
    </dgm:pt>
    <dgm:pt modelId="{11A81CD7-7F6F-4EE8-BFB4-F16BD6850259}" type="pres">
      <dgm:prSet presAssocID="{64FE05F8-0C1C-4496-835B-0B35A8C4A62F}" presName="connTx" presStyleLbl="parChTrans1D2" presStyleIdx="4" presStyleCnt="8"/>
      <dgm:spPr/>
      <dgm:t>
        <a:bodyPr/>
        <a:lstStyle/>
        <a:p>
          <a:endParaRPr lang="en-US"/>
        </a:p>
      </dgm:t>
    </dgm:pt>
    <dgm:pt modelId="{2DAFBB14-3FB5-4115-81DA-8B9F3747919C}" type="pres">
      <dgm:prSet presAssocID="{73CEF103-B2EA-46F5-A590-D0E190BCA3BC}" presName="root2" presStyleCnt="0"/>
      <dgm:spPr/>
      <dgm:t>
        <a:bodyPr/>
        <a:lstStyle/>
        <a:p>
          <a:pPr rtl="1"/>
          <a:endParaRPr lang="fa-IR"/>
        </a:p>
      </dgm:t>
    </dgm:pt>
    <dgm:pt modelId="{A0CA3895-6B40-46D7-972B-FB2D5D8099E1}" type="pres">
      <dgm:prSet presAssocID="{73CEF103-B2EA-46F5-A590-D0E190BCA3BC}" presName="LevelTwoTextNode" presStyleLbl="node2" presStyleIdx="4" presStyleCnt="8" custScaleX="24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66DB9-ED7F-458B-BCF2-210CC5E50A1B}" type="pres">
      <dgm:prSet presAssocID="{73CEF103-B2EA-46F5-A590-D0E190BCA3BC}" presName="level3hierChild" presStyleCnt="0"/>
      <dgm:spPr/>
      <dgm:t>
        <a:bodyPr/>
        <a:lstStyle/>
        <a:p>
          <a:pPr rtl="1"/>
          <a:endParaRPr lang="fa-IR"/>
        </a:p>
      </dgm:t>
    </dgm:pt>
    <dgm:pt modelId="{AA764553-D837-4226-AC8D-5D3CDEA80307}" type="pres">
      <dgm:prSet presAssocID="{D1568C20-F6F6-4FC2-AA50-2E4E2901623B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ED2FECA1-EDEC-42E8-8AA7-02D1FE0711A6}" type="pres">
      <dgm:prSet presAssocID="{D1568C20-F6F6-4FC2-AA50-2E4E2901623B}" presName="connTx" presStyleLbl="parChTrans1D3" presStyleIdx="4" presStyleCnt="8"/>
      <dgm:spPr/>
      <dgm:t>
        <a:bodyPr/>
        <a:lstStyle/>
        <a:p>
          <a:endParaRPr lang="en-US"/>
        </a:p>
      </dgm:t>
    </dgm:pt>
    <dgm:pt modelId="{205DE889-81CB-4252-B4EA-A95C3D72DE30}" type="pres">
      <dgm:prSet presAssocID="{28E6F7AC-9A67-439D-8B45-99EF4D412D33}" presName="root2" presStyleCnt="0"/>
      <dgm:spPr/>
    </dgm:pt>
    <dgm:pt modelId="{21F6008B-98D8-46A9-952B-A22D0CEFD0BA}" type="pres">
      <dgm:prSet presAssocID="{28E6F7AC-9A67-439D-8B45-99EF4D412D33}" presName="LevelTwoTextNode" presStyleLbl="node3" presStyleIdx="4" presStyleCnt="8" custScaleX="21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2D97D-2C39-471E-A116-5CEE5C0AB859}" type="pres">
      <dgm:prSet presAssocID="{28E6F7AC-9A67-439D-8B45-99EF4D412D33}" presName="level3hierChild" presStyleCnt="0"/>
      <dgm:spPr/>
    </dgm:pt>
    <dgm:pt modelId="{CEC39A31-C10A-468B-A6A1-E3C3B5EB881B}" type="pres">
      <dgm:prSet presAssocID="{ACDDCAD6-09A6-404A-821E-FAED1BCCB55E}" presName="conn2-1" presStyleLbl="parChTrans1D2" presStyleIdx="5" presStyleCnt="8" custScaleX="2000000"/>
      <dgm:spPr/>
      <dgm:t>
        <a:bodyPr/>
        <a:lstStyle/>
        <a:p>
          <a:endParaRPr lang="en-US"/>
        </a:p>
      </dgm:t>
    </dgm:pt>
    <dgm:pt modelId="{0949BE4D-8212-4572-83FF-7188A7648E7D}" type="pres">
      <dgm:prSet presAssocID="{ACDDCAD6-09A6-404A-821E-FAED1BCCB55E}" presName="connTx" presStyleLbl="parChTrans1D2" presStyleIdx="5" presStyleCnt="8"/>
      <dgm:spPr/>
      <dgm:t>
        <a:bodyPr/>
        <a:lstStyle/>
        <a:p>
          <a:endParaRPr lang="en-US"/>
        </a:p>
      </dgm:t>
    </dgm:pt>
    <dgm:pt modelId="{4F13E144-7EA9-47E8-9105-AF1F2B9F0C5C}" type="pres">
      <dgm:prSet presAssocID="{5BB60F5A-DF35-4067-B86D-CCA73EB3228F}" presName="root2" presStyleCnt="0"/>
      <dgm:spPr/>
      <dgm:t>
        <a:bodyPr/>
        <a:lstStyle/>
        <a:p>
          <a:pPr rtl="1"/>
          <a:endParaRPr lang="fa-IR"/>
        </a:p>
      </dgm:t>
    </dgm:pt>
    <dgm:pt modelId="{12493992-A520-4BB9-862E-32FD5104855F}" type="pres">
      <dgm:prSet presAssocID="{5BB60F5A-DF35-4067-B86D-CCA73EB3228F}" presName="LevelTwoTextNode" presStyleLbl="node2" presStyleIdx="5" presStyleCnt="8" custScaleX="24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9E0D-688F-4A20-A59F-803349353284}" type="pres">
      <dgm:prSet presAssocID="{5BB60F5A-DF35-4067-B86D-CCA73EB3228F}" presName="level3hierChild" presStyleCnt="0"/>
      <dgm:spPr/>
      <dgm:t>
        <a:bodyPr/>
        <a:lstStyle/>
        <a:p>
          <a:pPr rtl="1"/>
          <a:endParaRPr lang="fa-IR"/>
        </a:p>
      </dgm:t>
    </dgm:pt>
    <dgm:pt modelId="{FCE45059-2A11-4DB0-9FE0-3A5B6ACB799E}" type="pres">
      <dgm:prSet presAssocID="{5CB59E40-0477-492F-BD5D-A5EA7027197A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523CF87E-4ADC-47E5-8A5E-EC6990799119}" type="pres">
      <dgm:prSet presAssocID="{5CB59E40-0477-492F-BD5D-A5EA7027197A}" presName="connTx" presStyleLbl="parChTrans1D3" presStyleIdx="5" presStyleCnt="8"/>
      <dgm:spPr/>
      <dgm:t>
        <a:bodyPr/>
        <a:lstStyle/>
        <a:p>
          <a:endParaRPr lang="en-US"/>
        </a:p>
      </dgm:t>
    </dgm:pt>
    <dgm:pt modelId="{665B7B02-7704-4A5F-B168-5EBFB2370C53}" type="pres">
      <dgm:prSet presAssocID="{2325C956-0EA9-4633-8CB1-1F66E0F268F8}" presName="root2" presStyleCnt="0"/>
      <dgm:spPr/>
    </dgm:pt>
    <dgm:pt modelId="{ED386DD0-2288-47EB-9E05-9745AA7F43C1}" type="pres">
      <dgm:prSet presAssocID="{2325C956-0EA9-4633-8CB1-1F66E0F268F8}" presName="LevelTwoTextNode" presStyleLbl="node3" presStyleIdx="5" presStyleCnt="8" custScaleX="21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AC1FBB-CD14-4FD6-8932-5825DCD3127B}" type="pres">
      <dgm:prSet presAssocID="{2325C956-0EA9-4633-8CB1-1F66E0F268F8}" presName="level3hierChild" presStyleCnt="0"/>
      <dgm:spPr/>
    </dgm:pt>
    <dgm:pt modelId="{5FC9BCA7-D8BB-46A0-AD26-9F62A7590ED6}" type="pres">
      <dgm:prSet presAssocID="{881DDF48-6EBB-4EEE-BCAA-D8C1D972861F}" presName="conn2-1" presStyleLbl="parChTrans1D2" presStyleIdx="6" presStyleCnt="8" custScaleX="2000000"/>
      <dgm:spPr/>
      <dgm:t>
        <a:bodyPr/>
        <a:lstStyle/>
        <a:p>
          <a:endParaRPr lang="en-US"/>
        </a:p>
      </dgm:t>
    </dgm:pt>
    <dgm:pt modelId="{9670CDC4-75A6-4D4D-8F87-095EFDDB2309}" type="pres">
      <dgm:prSet presAssocID="{881DDF48-6EBB-4EEE-BCAA-D8C1D972861F}" presName="connTx" presStyleLbl="parChTrans1D2" presStyleIdx="6" presStyleCnt="8"/>
      <dgm:spPr/>
      <dgm:t>
        <a:bodyPr/>
        <a:lstStyle/>
        <a:p>
          <a:endParaRPr lang="en-US"/>
        </a:p>
      </dgm:t>
    </dgm:pt>
    <dgm:pt modelId="{FE43EA58-46C8-43F2-B99D-CDC8830EE75A}" type="pres">
      <dgm:prSet presAssocID="{34A87F76-9188-485E-89BB-6D45CF697F52}" presName="root2" presStyleCnt="0"/>
      <dgm:spPr/>
      <dgm:t>
        <a:bodyPr/>
        <a:lstStyle/>
        <a:p>
          <a:pPr rtl="1"/>
          <a:endParaRPr lang="fa-IR"/>
        </a:p>
      </dgm:t>
    </dgm:pt>
    <dgm:pt modelId="{9C595F60-4157-49CB-ADDE-C079DC27B63C}" type="pres">
      <dgm:prSet presAssocID="{34A87F76-9188-485E-89BB-6D45CF697F52}" presName="LevelTwoTextNode" presStyleLbl="node2" presStyleIdx="6" presStyleCnt="8" custScaleX="24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6FB0F5-BDD4-41A9-A14F-12B8B95041F0}" type="pres">
      <dgm:prSet presAssocID="{34A87F76-9188-485E-89BB-6D45CF697F52}" presName="level3hierChild" presStyleCnt="0"/>
      <dgm:spPr/>
      <dgm:t>
        <a:bodyPr/>
        <a:lstStyle/>
        <a:p>
          <a:pPr rtl="1"/>
          <a:endParaRPr lang="fa-IR"/>
        </a:p>
      </dgm:t>
    </dgm:pt>
    <dgm:pt modelId="{966E758E-EC48-475D-8F2D-DECED61DE17A}" type="pres">
      <dgm:prSet presAssocID="{60A147BA-1667-4AB4-A94C-AB01C591CE9E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2DE08AED-0EF6-43D3-A631-168BD9C9B9CA}" type="pres">
      <dgm:prSet presAssocID="{60A147BA-1667-4AB4-A94C-AB01C591CE9E}" presName="connTx" presStyleLbl="parChTrans1D3" presStyleIdx="6" presStyleCnt="8"/>
      <dgm:spPr/>
      <dgm:t>
        <a:bodyPr/>
        <a:lstStyle/>
        <a:p>
          <a:endParaRPr lang="en-US"/>
        </a:p>
      </dgm:t>
    </dgm:pt>
    <dgm:pt modelId="{71068B8D-1C9B-464E-9E15-5B4DAB351AB2}" type="pres">
      <dgm:prSet presAssocID="{D7D5780A-7231-4841-94F8-80F471C85018}" presName="root2" presStyleCnt="0"/>
      <dgm:spPr/>
    </dgm:pt>
    <dgm:pt modelId="{9CB38519-721C-447D-8004-6EB678FB14DD}" type="pres">
      <dgm:prSet presAssocID="{D7D5780A-7231-4841-94F8-80F471C85018}" presName="LevelTwoTextNode" presStyleLbl="node3" presStyleIdx="6" presStyleCnt="8" custScaleX="21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E542B5-F551-42DE-ABEF-2BAD90ABA732}" type="pres">
      <dgm:prSet presAssocID="{D7D5780A-7231-4841-94F8-80F471C85018}" presName="level3hierChild" presStyleCnt="0"/>
      <dgm:spPr/>
    </dgm:pt>
    <dgm:pt modelId="{C9EE7242-28A7-41A2-A706-61E3A79BDAAD}" type="pres">
      <dgm:prSet presAssocID="{6D517701-1B21-4097-9E6E-5F3CFB73EC82}" presName="conn2-1" presStyleLbl="parChTrans1D2" presStyleIdx="7" presStyleCnt="8" custScaleX="2000000"/>
      <dgm:spPr/>
      <dgm:t>
        <a:bodyPr/>
        <a:lstStyle/>
        <a:p>
          <a:endParaRPr lang="en-US"/>
        </a:p>
      </dgm:t>
    </dgm:pt>
    <dgm:pt modelId="{6F2A201A-6249-420B-8DF4-10129C124B10}" type="pres">
      <dgm:prSet presAssocID="{6D517701-1B21-4097-9E6E-5F3CFB73EC82}" presName="connTx" presStyleLbl="parChTrans1D2" presStyleIdx="7" presStyleCnt="8"/>
      <dgm:spPr/>
      <dgm:t>
        <a:bodyPr/>
        <a:lstStyle/>
        <a:p>
          <a:endParaRPr lang="en-US"/>
        </a:p>
      </dgm:t>
    </dgm:pt>
    <dgm:pt modelId="{905DED73-E962-469A-B09E-FA7C2E0C3EE2}" type="pres">
      <dgm:prSet presAssocID="{D0C130F5-355A-4390-932E-75AD8E2619E6}" presName="root2" presStyleCnt="0"/>
      <dgm:spPr/>
      <dgm:t>
        <a:bodyPr/>
        <a:lstStyle/>
        <a:p>
          <a:pPr rtl="1"/>
          <a:endParaRPr lang="fa-IR"/>
        </a:p>
      </dgm:t>
    </dgm:pt>
    <dgm:pt modelId="{A0C9D3B3-7569-4926-A411-5470FF8C9200}" type="pres">
      <dgm:prSet presAssocID="{D0C130F5-355A-4390-932E-75AD8E2619E6}" presName="LevelTwoTextNode" presStyleLbl="node2" presStyleIdx="7" presStyleCnt="8" custScaleX="24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93872-4E18-479D-9036-49A5F67B32A6}" type="pres">
      <dgm:prSet presAssocID="{D0C130F5-355A-4390-932E-75AD8E2619E6}" presName="level3hierChild" presStyleCnt="0"/>
      <dgm:spPr/>
      <dgm:t>
        <a:bodyPr/>
        <a:lstStyle/>
        <a:p>
          <a:pPr rtl="1"/>
          <a:endParaRPr lang="fa-IR"/>
        </a:p>
      </dgm:t>
    </dgm:pt>
    <dgm:pt modelId="{2413AEBB-2827-48D8-B7FE-189DC09334BF}" type="pres">
      <dgm:prSet presAssocID="{C9103E21-019B-4862-BB01-37C2AE832B51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822379BD-70EC-4423-A942-C43EA9856E09}" type="pres">
      <dgm:prSet presAssocID="{C9103E21-019B-4862-BB01-37C2AE832B51}" presName="connTx" presStyleLbl="parChTrans1D3" presStyleIdx="7" presStyleCnt="8"/>
      <dgm:spPr/>
      <dgm:t>
        <a:bodyPr/>
        <a:lstStyle/>
        <a:p>
          <a:endParaRPr lang="en-US"/>
        </a:p>
      </dgm:t>
    </dgm:pt>
    <dgm:pt modelId="{E2CE634B-6678-48E5-BAD1-E145203E7F72}" type="pres">
      <dgm:prSet presAssocID="{BCBA78F3-818F-47FC-AD12-0995C168F980}" presName="root2" presStyleCnt="0"/>
      <dgm:spPr/>
    </dgm:pt>
    <dgm:pt modelId="{D4F02F27-569E-4B74-AAB8-F4937F467175}" type="pres">
      <dgm:prSet presAssocID="{BCBA78F3-818F-47FC-AD12-0995C168F980}" presName="LevelTwoTextNode" presStyleLbl="node3" presStyleIdx="7" presStyleCnt="8" custScaleX="21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13552-26A2-48CD-846E-7752B65989F0}" type="pres">
      <dgm:prSet presAssocID="{BCBA78F3-818F-47FC-AD12-0995C168F980}" presName="level3hierChild" presStyleCnt="0"/>
      <dgm:spPr/>
    </dgm:pt>
  </dgm:ptLst>
  <dgm:cxnLst>
    <dgm:cxn modelId="{8B750229-1AF1-4B91-ACAC-9A9E71A181E9}" type="presOf" srcId="{5CB59E40-0477-492F-BD5D-A5EA7027197A}" destId="{FCE45059-2A11-4DB0-9FE0-3A5B6ACB799E}" srcOrd="0" destOrd="0" presId="urn:microsoft.com/office/officeart/2005/8/layout/hierarchy2"/>
    <dgm:cxn modelId="{D5A87E73-6F90-4670-B00F-5E0DA98A720A}" type="presOf" srcId="{64FE05F8-0C1C-4496-835B-0B35A8C4A62F}" destId="{11A81CD7-7F6F-4EE8-BFB4-F16BD6850259}" srcOrd="1" destOrd="0" presId="urn:microsoft.com/office/officeart/2005/8/layout/hierarchy2"/>
    <dgm:cxn modelId="{C2568934-AA03-4022-9CC8-6CC72470D841}" srcId="{5BB60F5A-DF35-4067-B86D-CCA73EB3228F}" destId="{2325C956-0EA9-4633-8CB1-1F66E0F268F8}" srcOrd="0" destOrd="0" parTransId="{5CB59E40-0477-492F-BD5D-A5EA7027197A}" sibTransId="{0E797187-97E1-4679-A3D5-38C2EFE2C3DB}"/>
    <dgm:cxn modelId="{7DDF281A-5545-4235-86E5-BC64776FF803}" type="presOf" srcId="{D0023617-51F5-4E58-B956-E1400B4AA620}" destId="{D37002D3-B1C6-41BA-91F7-C0678127988A}" srcOrd="0" destOrd="0" presId="urn:microsoft.com/office/officeart/2005/8/layout/hierarchy2"/>
    <dgm:cxn modelId="{7516EE87-DC47-4F1D-960C-21BD7A1E3A0B}" type="presOf" srcId="{2F9C8DD3-37CE-4A55-AA66-F5F5B2F3853C}" destId="{641EC546-82DF-4AEE-9D15-21CFD9B0AFB6}" srcOrd="0" destOrd="0" presId="urn:microsoft.com/office/officeart/2005/8/layout/hierarchy2"/>
    <dgm:cxn modelId="{D172D87E-E748-4EF6-8828-CB27D5F1B7D2}" type="presOf" srcId="{ACDDCAD6-09A6-404A-821E-FAED1BCCB55E}" destId="{CEC39A31-C10A-468B-A6A1-E3C3B5EB881B}" srcOrd="0" destOrd="0" presId="urn:microsoft.com/office/officeart/2005/8/layout/hierarchy2"/>
    <dgm:cxn modelId="{EE53BC97-6CCA-4BB2-9FAA-B6B913BA7074}" srcId="{91B3B82E-31B0-4E3A-A359-37582150AFAF}" destId="{63C293DC-4AEB-4AF1-A700-3903F4DBBCF8}" srcOrd="0" destOrd="0" parTransId="{808C6883-FD0B-4769-9060-1DEF27CD6BE8}" sibTransId="{FBEC6B38-355E-4AC2-B483-EF27860EC10A}"/>
    <dgm:cxn modelId="{EA0F354B-C809-41FE-A79B-F55519F0F59D}" type="presOf" srcId="{ACDDCAD6-09A6-404A-821E-FAED1BCCB55E}" destId="{0949BE4D-8212-4572-83FF-7188A7648E7D}" srcOrd="1" destOrd="0" presId="urn:microsoft.com/office/officeart/2005/8/layout/hierarchy2"/>
    <dgm:cxn modelId="{E6756763-D3B0-4C96-8870-937BF9447CDF}" type="presOf" srcId="{08FFA7F9-7C5D-43C7-8696-9C132578507E}" destId="{ACDB4066-F19C-4015-9587-D097D8361B76}" srcOrd="0" destOrd="0" presId="urn:microsoft.com/office/officeart/2005/8/layout/hierarchy2"/>
    <dgm:cxn modelId="{3719FEEC-F621-4697-BBA5-503090C9763E}" type="presOf" srcId="{32468FE7-EB78-450D-AD79-EFAC2F45B96B}" destId="{958AC1FF-87F2-48F7-A982-E8A0704C4A19}" srcOrd="1" destOrd="0" presId="urn:microsoft.com/office/officeart/2005/8/layout/hierarchy2"/>
    <dgm:cxn modelId="{5EBE5473-0B3C-43DE-BA52-FA889B9B565E}" type="presOf" srcId="{2FEF2976-36DA-4BDA-9B2B-EA914DEF14A1}" destId="{17B6720F-9BF2-4E28-96DB-5F89F9DAB524}" srcOrd="1" destOrd="0" presId="urn:microsoft.com/office/officeart/2005/8/layout/hierarchy2"/>
    <dgm:cxn modelId="{1F55C97F-E8C7-4D17-831A-1BF0B4BA9292}" srcId="{3537C6AF-8FAE-42F0-A3F7-0DA9814D44CD}" destId="{BBD648AD-DE2D-46B1-BED2-939A39BA9546}" srcOrd="0" destOrd="0" parTransId="{D9541FD2-CF6C-40A3-ACE3-54F2CFE83690}" sibTransId="{620A507D-D0F9-4330-AE7C-9A55368DA85C}"/>
    <dgm:cxn modelId="{8751EB3B-CD88-4F5E-A629-9BCF2CA67BE2}" type="presOf" srcId="{881DDF48-6EBB-4EEE-BCAA-D8C1D972861F}" destId="{5FC9BCA7-D8BB-46A0-AD26-9F62A7590ED6}" srcOrd="0" destOrd="0" presId="urn:microsoft.com/office/officeart/2005/8/layout/hierarchy2"/>
    <dgm:cxn modelId="{F3850BE3-C1B1-46C6-855A-77364480D57B}" type="presOf" srcId="{D7D5780A-7231-4841-94F8-80F471C85018}" destId="{9CB38519-721C-447D-8004-6EB678FB14DD}" srcOrd="0" destOrd="0" presId="urn:microsoft.com/office/officeart/2005/8/layout/hierarchy2"/>
    <dgm:cxn modelId="{9711B715-B576-42D8-ACA4-657BB94D18E6}" srcId="{63C293DC-4AEB-4AF1-A700-3903F4DBBCF8}" destId="{FCFDABF2-3312-465A-B59E-6F56BF8D125D}" srcOrd="0" destOrd="0" parTransId="{08FFA7F9-7C5D-43C7-8696-9C132578507E}" sibTransId="{C63E7295-EC4D-43F6-88F1-7AC22535195C}"/>
    <dgm:cxn modelId="{57F223DD-6C4C-4859-B516-A855F20DB16E}" type="presOf" srcId="{B50E1F5F-1A7F-4465-9409-85860692E6C4}" destId="{0D29778E-9DEB-4FEF-9FA6-B8546DD0FA2B}" srcOrd="0" destOrd="0" presId="urn:microsoft.com/office/officeart/2005/8/layout/hierarchy2"/>
    <dgm:cxn modelId="{56A597E5-B33A-4913-9468-631E08E6A139}" type="presOf" srcId="{0FEC5F4B-5FA6-4A12-BD9D-96A43DEEDF80}" destId="{DAE78447-77C2-4471-9A8F-E128299BD481}" srcOrd="0" destOrd="0" presId="urn:microsoft.com/office/officeart/2005/8/layout/hierarchy2"/>
    <dgm:cxn modelId="{8445EC36-6305-45FA-B68A-AE558763C549}" srcId="{91B3B82E-31B0-4E3A-A359-37582150AFAF}" destId="{3CD40880-6349-4189-97BD-32719A24670D}" srcOrd="3" destOrd="0" parTransId="{B50E1F5F-1A7F-4465-9409-85860692E6C4}" sibTransId="{673666B5-7BB5-46BA-B094-94FBFF5E0D07}"/>
    <dgm:cxn modelId="{F7E856D8-A31E-4615-A03A-DF30EB143D45}" type="presOf" srcId="{808C6883-FD0B-4769-9060-1DEF27CD6BE8}" destId="{3E38D97C-7636-4171-86FA-FF15B64AF7CD}" srcOrd="1" destOrd="0" presId="urn:microsoft.com/office/officeart/2005/8/layout/hierarchy2"/>
    <dgm:cxn modelId="{4979D076-6FEC-40BE-8C68-0595DEB5DB05}" type="presOf" srcId="{FCFDABF2-3312-465A-B59E-6F56BF8D125D}" destId="{D665EF3C-76E0-4643-81FE-420015BEAD23}" srcOrd="0" destOrd="0" presId="urn:microsoft.com/office/officeart/2005/8/layout/hierarchy2"/>
    <dgm:cxn modelId="{C3B3B917-AD4E-4726-AD06-0C790AC07F1F}" srcId="{91B3B82E-31B0-4E3A-A359-37582150AFAF}" destId="{34A87F76-9188-485E-89BB-6D45CF697F52}" srcOrd="6" destOrd="0" parTransId="{881DDF48-6EBB-4EEE-BCAA-D8C1D972861F}" sibTransId="{6E6BD8A2-A65B-4FE1-9172-1689BCC4F2A5}"/>
    <dgm:cxn modelId="{37B9B3EB-CA4C-43F7-B00B-06B03314BA14}" type="presOf" srcId="{60A147BA-1667-4AB4-A94C-AB01C591CE9E}" destId="{966E758E-EC48-475D-8F2D-DECED61DE17A}" srcOrd="0" destOrd="0" presId="urn:microsoft.com/office/officeart/2005/8/layout/hierarchy2"/>
    <dgm:cxn modelId="{D466B0CE-5EB3-4176-B37D-2864BBCDB388}" type="presOf" srcId="{A8113AC2-0DD7-4933-B3D1-CAAABDC0507B}" destId="{CF8BD527-5864-4680-9227-64524BC16983}" srcOrd="0" destOrd="0" presId="urn:microsoft.com/office/officeart/2005/8/layout/hierarchy2"/>
    <dgm:cxn modelId="{6AB3FF57-11D1-4058-8F03-178C09C1A726}" srcId="{91B3B82E-31B0-4E3A-A359-37582150AFAF}" destId="{5BB60F5A-DF35-4067-B86D-CCA73EB3228F}" srcOrd="5" destOrd="0" parTransId="{ACDDCAD6-09A6-404A-821E-FAED1BCCB55E}" sibTransId="{D4822212-DE47-470E-B100-D7F11637886B}"/>
    <dgm:cxn modelId="{0B5945D3-D0E5-45E1-996E-38A540AB5F92}" srcId="{5E758E25-3F40-4714-91C7-3D31E027D820}" destId="{91B3B82E-31B0-4E3A-A359-37582150AFAF}" srcOrd="0" destOrd="0" parTransId="{69E724BE-767C-4154-B36E-5E1E637F0991}" sibTransId="{4AFB65B4-F671-4C80-B960-6B713054D5EA}"/>
    <dgm:cxn modelId="{CEFD6FFB-20A4-4593-9ED2-92BA17FB962C}" srcId="{0FEC5F4B-5FA6-4A12-BD9D-96A43DEEDF80}" destId="{2F9C8DD3-37CE-4A55-AA66-F5F5B2F3853C}" srcOrd="0" destOrd="0" parTransId="{32468FE7-EB78-450D-AD79-EFAC2F45B96B}" sibTransId="{D63F449E-B47B-47AC-8587-3BF32579D8CC}"/>
    <dgm:cxn modelId="{A5CDC0B1-3BF2-4985-887F-C2A447C10EEA}" type="presOf" srcId="{28E6F7AC-9A67-439D-8B45-99EF4D412D33}" destId="{21F6008B-98D8-46A9-952B-A22D0CEFD0BA}" srcOrd="0" destOrd="0" presId="urn:microsoft.com/office/officeart/2005/8/layout/hierarchy2"/>
    <dgm:cxn modelId="{2561AF37-7095-4759-8340-F212271FE70E}" type="presOf" srcId="{C9103E21-019B-4862-BB01-37C2AE832B51}" destId="{822379BD-70EC-4423-A942-C43EA9856E09}" srcOrd="1" destOrd="0" presId="urn:microsoft.com/office/officeart/2005/8/layout/hierarchy2"/>
    <dgm:cxn modelId="{02D26223-BEFB-4BCC-8C8C-2CCE377ED17A}" type="presOf" srcId="{881DDF48-6EBB-4EEE-BCAA-D8C1D972861F}" destId="{9670CDC4-75A6-4D4D-8F87-095EFDDB2309}" srcOrd="1" destOrd="0" presId="urn:microsoft.com/office/officeart/2005/8/layout/hierarchy2"/>
    <dgm:cxn modelId="{3B4DEABE-0C45-4CDC-B650-F14F0084F93A}" type="presOf" srcId="{1DFF4702-73C0-4B3E-B9B0-11AFACB1487A}" destId="{28B5CE0B-FD1E-4F5A-A3CA-2A50819E6346}" srcOrd="1" destOrd="0" presId="urn:microsoft.com/office/officeart/2005/8/layout/hierarchy2"/>
    <dgm:cxn modelId="{FD119165-C826-4C83-8F63-27360391596E}" srcId="{91B3B82E-31B0-4E3A-A359-37582150AFAF}" destId="{3537C6AF-8FAE-42F0-A3F7-0DA9814D44CD}" srcOrd="2" destOrd="0" parTransId="{A8113AC2-0DD7-4933-B3D1-CAAABDC0507B}" sibTransId="{E4CD7DE6-EA2E-440F-B246-47562DEF8C71}"/>
    <dgm:cxn modelId="{04B474A1-8AB9-4B82-919F-782FC043D25D}" type="presOf" srcId="{91B3B82E-31B0-4E3A-A359-37582150AFAF}" destId="{2A861E5C-9445-4CD9-A77B-F22D55C3B9A1}" srcOrd="0" destOrd="0" presId="urn:microsoft.com/office/officeart/2005/8/layout/hierarchy2"/>
    <dgm:cxn modelId="{6CF9E370-CCF1-4CD2-994E-9DA5018DA8DB}" type="presOf" srcId="{6D517701-1B21-4097-9E6E-5F3CFB73EC82}" destId="{C9EE7242-28A7-41A2-A706-61E3A79BDAAD}" srcOrd="0" destOrd="0" presId="urn:microsoft.com/office/officeart/2005/8/layout/hierarchy2"/>
    <dgm:cxn modelId="{563AA4CB-9EBD-40A0-8982-8B401FE68FC7}" srcId="{D0C130F5-355A-4390-932E-75AD8E2619E6}" destId="{BCBA78F3-818F-47FC-AD12-0995C168F980}" srcOrd="0" destOrd="0" parTransId="{C9103E21-019B-4862-BB01-37C2AE832B51}" sibTransId="{B8E8617C-31D6-457C-BF4D-92B4C173C300}"/>
    <dgm:cxn modelId="{1B32C51C-08A6-4B95-B723-D87BCB894D85}" type="presOf" srcId="{1DFF4702-73C0-4B3E-B9B0-11AFACB1487A}" destId="{B461F2FA-E28A-44F2-8991-57BD16E1B150}" srcOrd="0" destOrd="0" presId="urn:microsoft.com/office/officeart/2005/8/layout/hierarchy2"/>
    <dgm:cxn modelId="{DEE5E57A-1546-4D32-8F7A-E80EA70DE82C}" type="presOf" srcId="{32468FE7-EB78-450D-AD79-EFAC2F45B96B}" destId="{5C1C61D1-44B2-4719-8D38-065ED82E5D91}" srcOrd="0" destOrd="0" presId="urn:microsoft.com/office/officeart/2005/8/layout/hierarchy2"/>
    <dgm:cxn modelId="{DF8C4759-7C09-4CB7-9804-905F164B45B2}" type="presOf" srcId="{73CEF103-B2EA-46F5-A590-D0E190BCA3BC}" destId="{A0CA3895-6B40-46D7-972B-FB2D5D8099E1}" srcOrd="0" destOrd="0" presId="urn:microsoft.com/office/officeart/2005/8/layout/hierarchy2"/>
    <dgm:cxn modelId="{435A9CBB-7B42-46AE-BCA4-FF8FF340519E}" srcId="{73CEF103-B2EA-46F5-A590-D0E190BCA3BC}" destId="{28E6F7AC-9A67-439D-8B45-99EF4D412D33}" srcOrd="0" destOrd="0" parTransId="{D1568C20-F6F6-4FC2-AA50-2E4E2901623B}" sibTransId="{FC73F5C9-624F-4220-AB85-70ED065901F0}"/>
    <dgm:cxn modelId="{F33B7DDF-7CB6-40EF-AE1E-43D580BB8552}" type="presOf" srcId="{D0C130F5-355A-4390-932E-75AD8E2619E6}" destId="{A0C9D3B3-7569-4926-A411-5470FF8C9200}" srcOrd="0" destOrd="0" presId="urn:microsoft.com/office/officeart/2005/8/layout/hierarchy2"/>
    <dgm:cxn modelId="{CF0873E5-E928-4DAE-82CE-E797343E0810}" srcId="{34A87F76-9188-485E-89BB-6D45CF697F52}" destId="{D7D5780A-7231-4841-94F8-80F471C85018}" srcOrd="0" destOrd="0" parTransId="{60A147BA-1667-4AB4-A94C-AB01C591CE9E}" sibTransId="{0E5475F4-1CC6-4337-B1C6-D03A7DF68832}"/>
    <dgm:cxn modelId="{A765F30B-E2F3-4A11-A0ED-CD26EE796E0A}" type="presOf" srcId="{08FFA7F9-7C5D-43C7-8696-9C132578507E}" destId="{A2F760C2-D081-4AA0-8ED3-EA83CA8426C4}" srcOrd="1" destOrd="0" presId="urn:microsoft.com/office/officeart/2005/8/layout/hierarchy2"/>
    <dgm:cxn modelId="{11268780-E683-4745-97A5-8471931CFEBC}" type="presOf" srcId="{3537C6AF-8FAE-42F0-A3F7-0DA9814D44CD}" destId="{5E6BA3BD-4881-4D90-A7AA-07434F8FB383}" srcOrd="0" destOrd="0" presId="urn:microsoft.com/office/officeart/2005/8/layout/hierarchy2"/>
    <dgm:cxn modelId="{15250891-2F45-48F3-B97D-D425A54DEEE0}" type="presOf" srcId="{5E758E25-3F40-4714-91C7-3D31E027D820}" destId="{DD31207C-F82F-46C1-8BC1-3FAD8502FF82}" srcOrd="0" destOrd="0" presId="urn:microsoft.com/office/officeart/2005/8/layout/hierarchy2"/>
    <dgm:cxn modelId="{263D80F5-5173-4C0B-8A77-C772C74CE1A4}" srcId="{91B3B82E-31B0-4E3A-A359-37582150AFAF}" destId="{D0C130F5-355A-4390-932E-75AD8E2619E6}" srcOrd="7" destOrd="0" parTransId="{6D517701-1B21-4097-9E6E-5F3CFB73EC82}" sibTransId="{F7514971-E029-439B-BEC0-C551FC4D7627}"/>
    <dgm:cxn modelId="{FDD4AE1E-A7AF-4B12-AA5F-11CD5FF1BE9F}" type="presOf" srcId="{34A87F76-9188-485E-89BB-6D45CF697F52}" destId="{9C595F60-4157-49CB-ADDE-C079DC27B63C}" srcOrd="0" destOrd="0" presId="urn:microsoft.com/office/officeart/2005/8/layout/hierarchy2"/>
    <dgm:cxn modelId="{9E8187A0-4209-466B-9B81-EDD3C61C99B0}" srcId="{91B3B82E-31B0-4E3A-A359-37582150AFAF}" destId="{0FEC5F4B-5FA6-4A12-BD9D-96A43DEEDF80}" srcOrd="1" destOrd="0" parTransId="{2FEF2976-36DA-4BDA-9B2B-EA914DEF14A1}" sibTransId="{94830BBA-9735-416D-81B7-9520C29C7C28}"/>
    <dgm:cxn modelId="{58F64695-AC67-473E-9FF1-78249EE589C7}" type="presOf" srcId="{60A147BA-1667-4AB4-A94C-AB01C591CE9E}" destId="{2DE08AED-0EF6-43D3-A631-168BD9C9B9CA}" srcOrd="1" destOrd="0" presId="urn:microsoft.com/office/officeart/2005/8/layout/hierarchy2"/>
    <dgm:cxn modelId="{99F668A2-B6F9-4F56-AFB0-82DAC138E6C7}" type="presOf" srcId="{D9541FD2-CF6C-40A3-ACE3-54F2CFE83690}" destId="{391BF28F-63FD-4D1C-9B19-14CECFE6EAB6}" srcOrd="1" destOrd="0" presId="urn:microsoft.com/office/officeart/2005/8/layout/hierarchy2"/>
    <dgm:cxn modelId="{1B0703E4-BFE2-4ACB-B8B1-310A88221A5C}" type="presOf" srcId="{BBD648AD-DE2D-46B1-BED2-939A39BA9546}" destId="{091089F5-4167-48E5-B931-2E98A418CD1A}" srcOrd="0" destOrd="0" presId="urn:microsoft.com/office/officeart/2005/8/layout/hierarchy2"/>
    <dgm:cxn modelId="{89EE9586-EB73-43D5-B6A1-96DCFCDA9E22}" type="presOf" srcId="{D9541FD2-CF6C-40A3-ACE3-54F2CFE83690}" destId="{88D22A5B-C3AC-477E-A8ED-B586A095A5F5}" srcOrd="0" destOrd="0" presId="urn:microsoft.com/office/officeart/2005/8/layout/hierarchy2"/>
    <dgm:cxn modelId="{0C8418B4-7A0D-48FD-A05F-D1C63A886134}" type="presOf" srcId="{A8113AC2-0DD7-4933-B3D1-CAAABDC0507B}" destId="{6E69968B-5ACD-4187-AC9B-5EC0FBF3AA52}" srcOrd="1" destOrd="0" presId="urn:microsoft.com/office/officeart/2005/8/layout/hierarchy2"/>
    <dgm:cxn modelId="{25C515E6-CEA5-4C2F-98A7-8DFEB7549CA7}" type="presOf" srcId="{64FE05F8-0C1C-4496-835B-0B35A8C4A62F}" destId="{8BC32DE8-6197-47BF-B8BE-C073F462671C}" srcOrd="0" destOrd="0" presId="urn:microsoft.com/office/officeart/2005/8/layout/hierarchy2"/>
    <dgm:cxn modelId="{35DDB83C-B29D-4EC8-AAB3-2F9F8E2BF248}" type="presOf" srcId="{5BB60F5A-DF35-4067-B86D-CCA73EB3228F}" destId="{12493992-A520-4BB9-862E-32FD5104855F}" srcOrd="0" destOrd="0" presId="urn:microsoft.com/office/officeart/2005/8/layout/hierarchy2"/>
    <dgm:cxn modelId="{F5930D97-E3A6-48B2-AC42-9806A258D658}" type="presOf" srcId="{6D517701-1B21-4097-9E6E-5F3CFB73EC82}" destId="{6F2A201A-6249-420B-8DF4-10129C124B10}" srcOrd="1" destOrd="0" presId="urn:microsoft.com/office/officeart/2005/8/layout/hierarchy2"/>
    <dgm:cxn modelId="{E30D2DEE-D4F5-4347-B637-5C93A6EC1EFD}" type="presOf" srcId="{3CD40880-6349-4189-97BD-32719A24670D}" destId="{C125F722-5692-415C-9F3B-AF6A3D53623F}" srcOrd="0" destOrd="0" presId="urn:microsoft.com/office/officeart/2005/8/layout/hierarchy2"/>
    <dgm:cxn modelId="{F2148665-3A8A-499A-9324-31D5295117DC}" srcId="{3CD40880-6349-4189-97BD-32719A24670D}" destId="{D0023617-51F5-4E58-B956-E1400B4AA620}" srcOrd="0" destOrd="0" parTransId="{1DFF4702-73C0-4B3E-B9B0-11AFACB1487A}" sibTransId="{723CC9D4-3D4A-42AC-BC6F-DF88D9AFDE04}"/>
    <dgm:cxn modelId="{744B4066-8A29-4B4F-9561-1B3C5E8198CB}" type="presOf" srcId="{D1568C20-F6F6-4FC2-AA50-2E4E2901623B}" destId="{ED2FECA1-EDEC-42E8-8AA7-02D1FE0711A6}" srcOrd="1" destOrd="0" presId="urn:microsoft.com/office/officeart/2005/8/layout/hierarchy2"/>
    <dgm:cxn modelId="{43FB72EF-41D5-4D82-ADED-F59F2512DB91}" type="presOf" srcId="{63C293DC-4AEB-4AF1-A700-3903F4DBBCF8}" destId="{D46439FE-24FB-4AAE-BE97-A26A84D56D0F}" srcOrd="0" destOrd="0" presId="urn:microsoft.com/office/officeart/2005/8/layout/hierarchy2"/>
    <dgm:cxn modelId="{95A5013C-3022-4415-960D-BF505809973B}" srcId="{91B3B82E-31B0-4E3A-A359-37582150AFAF}" destId="{73CEF103-B2EA-46F5-A590-D0E190BCA3BC}" srcOrd="4" destOrd="0" parTransId="{64FE05F8-0C1C-4496-835B-0B35A8C4A62F}" sibTransId="{6F7A56C7-105A-4609-BB7D-316F20A1DFCC}"/>
    <dgm:cxn modelId="{DB29654D-B1DE-4664-81B7-80FC2DB435F3}" type="presOf" srcId="{D1568C20-F6F6-4FC2-AA50-2E4E2901623B}" destId="{AA764553-D837-4226-AC8D-5D3CDEA80307}" srcOrd="0" destOrd="0" presId="urn:microsoft.com/office/officeart/2005/8/layout/hierarchy2"/>
    <dgm:cxn modelId="{E33A36EF-9DE7-4414-AA38-6DB9FCA0DFB9}" type="presOf" srcId="{2FEF2976-36DA-4BDA-9B2B-EA914DEF14A1}" destId="{5F90A128-D38C-478F-9981-C2C0F9B7C9B4}" srcOrd="0" destOrd="0" presId="urn:microsoft.com/office/officeart/2005/8/layout/hierarchy2"/>
    <dgm:cxn modelId="{89266C6C-33E1-4F54-9F9E-3EE9CD4E1CC4}" type="presOf" srcId="{BCBA78F3-818F-47FC-AD12-0995C168F980}" destId="{D4F02F27-569E-4B74-AAB8-F4937F467175}" srcOrd="0" destOrd="0" presId="urn:microsoft.com/office/officeart/2005/8/layout/hierarchy2"/>
    <dgm:cxn modelId="{1AC9FB39-F03B-478E-9BD6-F9ACD840330D}" type="presOf" srcId="{808C6883-FD0B-4769-9060-1DEF27CD6BE8}" destId="{1594FFAC-10E6-4949-83D6-32304B473B5C}" srcOrd="0" destOrd="0" presId="urn:microsoft.com/office/officeart/2005/8/layout/hierarchy2"/>
    <dgm:cxn modelId="{50FD6469-651A-47CA-8217-EFB154C0CC8D}" type="presOf" srcId="{C9103E21-019B-4862-BB01-37C2AE832B51}" destId="{2413AEBB-2827-48D8-B7FE-189DC09334BF}" srcOrd="0" destOrd="0" presId="urn:microsoft.com/office/officeart/2005/8/layout/hierarchy2"/>
    <dgm:cxn modelId="{C67E3829-C90A-4236-A47D-AEB7C80E820B}" type="presOf" srcId="{B50E1F5F-1A7F-4465-9409-85860692E6C4}" destId="{809BC361-ECE8-4230-8F71-339DEC4B044D}" srcOrd="1" destOrd="0" presId="urn:microsoft.com/office/officeart/2005/8/layout/hierarchy2"/>
    <dgm:cxn modelId="{A466A10A-C9B7-40E3-9DF7-E812BD4D049C}" type="presOf" srcId="{2325C956-0EA9-4633-8CB1-1F66E0F268F8}" destId="{ED386DD0-2288-47EB-9E05-9745AA7F43C1}" srcOrd="0" destOrd="0" presId="urn:microsoft.com/office/officeart/2005/8/layout/hierarchy2"/>
    <dgm:cxn modelId="{EFC12C7A-30FF-4CB2-9DC1-B02811AA2A5C}" type="presOf" srcId="{5CB59E40-0477-492F-BD5D-A5EA7027197A}" destId="{523CF87E-4ADC-47E5-8A5E-EC6990799119}" srcOrd="1" destOrd="0" presId="urn:microsoft.com/office/officeart/2005/8/layout/hierarchy2"/>
    <dgm:cxn modelId="{E0F81352-2180-475F-A8DF-5180E8B13228}" type="presParOf" srcId="{DD31207C-F82F-46C1-8BC1-3FAD8502FF82}" destId="{80436242-2731-4D03-8DDB-0054EB836EEE}" srcOrd="0" destOrd="0" presId="urn:microsoft.com/office/officeart/2005/8/layout/hierarchy2"/>
    <dgm:cxn modelId="{7A0D0883-193A-4FA5-9672-F8F8EC254F8A}" type="presParOf" srcId="{80436242-2731-4D03-8DDB-0054EB836EEE}" destId="{2A861E5C-9445-4CD9-A77B-F22D55C3B9A1}" srcOrd="0" destOrd="0" presId="urn:microsoft.com/office/officeart/2005/8/layout/hierarchy2"/>
    <dgm:cxn modelId="{838D148E-D449-4DCD-8479-3704DBBE622B}" type="presParOf" srcId="{80436242-2731-4D03-8DDB-0054EB836EEE}" destId="{6CEE2C95-8CA3-42E2-816C-BC6CDACDF8E5}" srcOrd="1" destOrd="0" presId="urn:microsoft.com/office/officeart/2005/8/layout/hierarchy2"/>
    <dgm:cxn modelId="{EEBC7F87-28CA-4FD2-8554-EDB1381621EF}" type="presParOf" srcId="{6CEE2C95-8CA3-42E2-816C-BC6CDACDF8E5}" destId="{1594FFAC-10E6-4949-83D6-32304B473B5C}" srcOrd="0" destOrd="0" presId="urn:microsoft.com/office/officeart/2005/8/layout/hierarchy2"/>
    <dgm:cxn modelId="{8C743465-75EF-4628-AF9E-A132B1909D89}" type="presParOf" srcId="{1594FFAC-10E6-4949-83D6-32304B473B5C}" destId="{3E38D97C-7636-4171-86FA-FF15B64AF7CD}" srcOrd="0" destOrd="0" presId="urn:microsoft.com/office/officeart/2005/8/layout/hierarchy2"/>
    <dgm:cxn modelId="{F092EDEB-F1A2-4561-9D98-7FE04D227098}" type="presParOf" srcId="{6CEE2C95-8CA3-42E2-816C-BC6CDACDF8E5}" destId="{80B980E5-ADAE-409B-94A8-38C636F0E933}" srcOrd="1" destOrd="0" presId="urn:microsoft.com/office/officeart/2005/8/layout/hierarchy2"/>
    <dgm:cxn modelId="{0054753F-CD51-4E55-A23F-4D3434F7DCFF}" type="presParOf" srcId="{80B980E5-ADAE-409B-94A8-38C636F0E933}" destId="{D46439FE-24FB-4AAE-BE97-A26A84D56D0F}" srcOrd="0" destOrd="0" presId="urn:microsoft.com/office/officeart/2005/8/layout/hierarchy2"/>
    <dgm:cxn modelId="{60852995-C4E7-4C35-B740-DD572A56E378}" type="presParOf" srcId="{80B980E5-ADAE-409B-94A8-38C636F0E933}" destId="{0E900CFA-425E-4F62-A79B-C7BF9208D489}" srcOrd="1" destOrd="0" presId="urn:microsoft.com/office/officeart/2005/8/layout/hierarchy2"/>
    <dgm:cxn modelId="{B720ED35-5A7B-4190-BF4F-715ABA3013F9}" type="presParOf" srcId="{0E900CFA-425E-4F62-A79B-C7BF9208D489}" destId="{ACDB4066-F19C-4015-9587-D097D8361B76}" srcOrd="0" destOrd="0" presId="urn:microsoft.com/office/officeart/2005/8/layout/hierarchy2"/>
    <dgm:cxn modelId="{9E4FD96D-0F6B-47EB-A12F-F216CC5FE326}" type="presParOf" srcId="{ACDB4066-F19C-4015-9587-D097D8361B76}" destId="{A2F760C2-D081-4AA0-8ED3-EA83CA8426C4}" srcOrd="0" destOrd="0" presId="urn:microsoft.com/office/officeart/2005/8/layout/hierarchy2"/>
    <dgm:cxn modelId="{60B4308B-56CB-4028-BE55-50E61ADE4AAE}" type="presParOf" srcId="{0E900CFA-425E-4F62-A79B-C7BF9208D489}" destId="{ECFE6C3D-9CEE-4516-A536-939D7BC6BF25}" srcOrd="1" destOrd="0" presId="urn:microsoft.com/office/officeart/2005/8/layout/hierarchy2"/>
    <dgm:cxn modelId="{9D803C91-230C-4780-93E1-70FB15E81F68}" type="presParOf" srcId="{ECFE6C3D-9CEE-4516-A536-939D7BC6BF25}" destId="{D665EF3C-76E0-4643-81FE-420015BEAD23}" srcOrd="0" destOrd="0" presId="urn:microsoft.com/office/officeart/2005/8/layout/hierarchy2"/>
    <dgm:cxn modelId="{34460D91-952A-43AC-8078-B494098911F9}" type="presParOf" srcId="{ECFE6C3D-9CEE-4516-A536-939D7BC6BF25}" destId="{43A54F88-F9D2-4153-B4C6-BE97EDACEFEA}" srcOrd="1" destOrd="0" presId="urn:microsoft.com/office/officeart/2005/8/layout/hierarchy2"/>
    <dgm:cxn modelId="{1A7853B6-93CD-4203-821C-0888333EF4D1}" type="presParOf" srcId="{6CEE2C95-8CA3-42E2-816C-BC6CDACDF8E5}" destId="{5F90A128-D38C-478F-9981-C2C0F9B7C9B4}" srcOrd="2" destOrd="0" presId="urn:microsoft.com/office/officeart/2005/8/layout/hierarchy2"/>
    <dgm:cxn modelId="{EDC475AA-F5E9-4B64-B724-D9C442F66AB1}" type="presParOf" srcId="{5F90A128-D38C-478F-9981-C2C0F9B7C9B4}" destId="{17B6720F-9BF2-4E28-96DB-5F89F9DAB524}" srcOrd="0" destOrd="0" presId="urn:microsoft.com/office/officeart/2005/8/layout/hierarchy2"/>
    <dgm:cxn modelId="{555A1387-0AAC-4A00-AC33-02754F7911E9}" type="presParOf" srcId="{6CEE2C95-8CA3-42E2-816C-BC6CDACDF8E5}" destId="{22AB21EC-D524-4D36-B1AF-7FBEEFC54DA6}" srcOrd="3" destOrd="0" presId="urn:microsoft.com/office/officeart/2005/8/layout/hierarchy2"/>
    <dgm:cxn modelId="{13120DE5-E76F-424F-8F06-11A908C706BD}" type="presParOf" srcId="{22AB21EC-D524-4D36-B1AF-7FBEEFC54DA6}" destId="{DAE78447-77C2-4471-9A8F-E128299BD481}" srcOrd="0" destOrd="0" presId="urn:microsoft.com/office/officeart/2005/8/layout/hierarchy2"/>
    <dgm:cxn modelId="{83E11314-8677-406C-BCB6-F3D220DF8E30}" type="presParOf" srcId="{22AB21EC-D524-4D36-B1AF-7FBEEFC54DA6}" destId="{E28CCE30-3703-4385-ACAC-4FFDB7E5B212}" srcOrd="1" destOrd="0" presId="urn:microsoft.com/office/officeart/2005/8/layout/hierarchy2"/>
    <dgm:cxn modelId="{8C2D81BB-F2B4-4BBB-939E-3089581FD441}" type="presParOf" srcId="{E28CCE30-3703-4385-ACAC-4FFDB7E5B212}" destId="{5C1C61D1-44B2-4719-8D38-065ED82E5D91}" srcOrd="0" destOrd="0" presId="urn:microsoft.com/office/officeart/2005/8/layout/hierarchy2"/>
    <dgm:cxn modelId="{CA3E6C19-B8FC-42E7-B61A-7AED8C76479A}" type="presParOf" srcId="{5C1C61D1-44B2-4719-8D38-065ED82E5D91}" destId="{958AC1FF-87F2-48F7-A982-E8A0704C4A19}" srcOrd="0" destOrd="0" presId="urn:microsoft.com/office/officeart/2005/8/layout/hierarchy2"/>
    <dgm:cxn modelId="{D62B6E04-1F2D-464E-A4C3-26CD8B066C52}" type="presParOf" srcId="{E28CCE30-3703-4385-ACAC-4FFDB7E5B212}" destId="{25010460-CDC7-4A38-8AB7-39D3B1F9CB28}" srcOrd="1" destOrd="0" presId="urn:microsoft.com/office/officeart/2005/8/layout/hierarchy2"/>
    <dgm:cxn modelId="{38112EB7-E286-4850-AF54-A0D1671E8C20}" type="presParOf" srcId="{25010460-CDC7-4A38-8AB7-39D3B1F9CB28}" destId="{641EC546-82DF-4AEE-9D15-21CFD9B0AFB6}" srcOrd="0" destOrd="0" presId="urn:microsoft.com/office/officeart/2005/8/layout/hierarchy2"/>
    <dgm:cxn modelId="{A2AB33CF-D378-4ECB-8C81-064E5EEEED81}" type="presParOf" srcId="{25010460-CDC7-4A38-8AB7-39D3B1F9CB28}" destId="{56E004B2-B7A8-415F-8F30-64E1A616CE41}" srcOrd="1" destOrd="0" presId="urn:microsoft.com/office/officeart/2005/8/layout/hierarchy2"/>
    <dgm:cxn modelId="{EBDB9747-F3D7-4E32-9971-9722EBAA037C}" type="presParOf" srcId="{6CEE2C95-8CA3-42E2-816C-BC6CDACDF8E5}" destId="{CF8BD527-5864-4680-9227-64524BC16983}" srcOrd="4" destOrd="0" presId="urn:microsoft.com/office/officeart/2005/8/layout/hierarchy2"/>
    <dgm:cxn modelId="{2F906531-ABD9-488E-B438-040CF5D7A27B}" type="presParOf" srcId="{CF8BD527-5864-4680-9227-64524BC16983}" destId="{6E69968B-5ACD-4187-AC9B-5EC0FBF3AA52}" srcOrd="0" destOrd="0" presId="urn:microsoft.com/office/officeart/2005/8/layout/hierarchy2"/>
    <dgm:cxn modelId="{F0DDF8B5-1C64-4C0B-A231-30129444F008}" type="presParOf" srcId="{6CEE2C95-8CA3-42E2-816C-BC6CDACDF8E5}" destId="{7AACADA2-2701-4938-AFA6-0916D56700A1}" srcOrd="5" destOrd="0" presId="urn:microsoft.com/office/officeart/2005/8/layout/hierarchy2"/>
    <dgm:cxn modelId="{7D9710BA-AD02-4186-A065-D3C947DF580C}" type="presParOf" srcId="{7AACADA2-2701-4938-AFA6-0916D56700A1}" destId="{5E6BA3BD-4881-4D90-A7AA-07434F8FB383}" srcOrd="0" destOrd="0" presId="urn:microsoft.com/office/officeart/2005/8/layout/hierarchy2"/>
    <dgm:cxn modelId="{50F66AD6-6596-4F2F-9D03-066BF37B6FC9}" type="presParOf" srcId="{7AACADA2-2701-4938-AFA6-0916D56700A1}" destId="{E3BFED41-FF09-4709-908D-C382E074B229}" srcOrd="1" destOrd="0" presId="urn:microsoft.com/office/officeart/2005/8/layout/hierarchy2"/>
    <dgm:cxn modelId="{D8338AE1-CD8C-47E1-9F8D-2E42D267D283}" type="presParOf" srcId="{E3BFED41-FF09-4709-908D-C382E074B229}" destId="{88D22A5B-C3AC-477E-A8ED-B586A095A5F5}" srcOrd="0" destOrd="0" presId="urn:microsoft.com/office/officeart/2005/8/layout/hierarchy2"/>
    <dgm:cxn modelId="{70CF0E5A-036C-42A2-A771-EAE246BBDD70}" type="presParOf" srcId="{88D22A5B-C3AC-477E-A8ED-B586A095A5F5}" destId="{391BF28F-63FD-4D1C-9B19-14CECFE6EAB6}" srcOrd="0" destOrd="0" presId="urn:microsoft.com/office/officeart/2005/8/layout/hierarchy2"/>
    <dgm:cxn modelId="{DE4C4DC6-2D7E-4A33-8394-C8E6BEE715A5}" type="presParOf" srcId="{E3BFED41-FF09-4709-908D-C382E074B229}" destId="{871DE9E1-7CE2-4900-8BB7-7C946A239CCA}" srcOrd="1" destOrd="0" presId="urn:microsoft.com/office/officeart/2005/8/layout/hierarchy2"/>
    <dgm:cxn modelId="{C0A3DA71-99A4-4B1C-AF51-0C1EB5786BCB}" type="presParOf" srcId="{871DE9E1-7CE2-4900-8BB7-7C946A239CCA}" destId="{091089F5-4167-48E5-B931-2E98A418CD1A}" srcOrd="0" destOrd="0" presId="urn:microsoft.com/office/officeart/2005/8/layout/hierarchy2"/>
    <dgm:cxn modelId="{CCBB2CE5-FBF6-4F78-B30A-F8FC3B76344F}" type="presParOf" srcId="{871DE9E1-7CE2-4900-8BB7-7C946A239CCA}" destId="{FF51F900-F6A1-42C2-98A8-58FE2A9E6AFC}" srcOrd="1" destOrd="0" presId="urn:microsoft.com/office/officeart/2005/8/layout/hierarchy2"/>
    <dgm:cxn modelId="{D6E2BE9D-5519-41C4-81B5-2B58C825F93E}" type="presParOf" srcId="{6CEE2C95-8CA3-42E2-816C-BC6CDACDF8E5}" destId="{0D29778E-9DEB-4FEF-9FA6-B8546DD0FA2B}" srcOrd="6" destOrd="0" presId="urn:microsoft.com/office/officeart/2005/8/layout/hierarchy2"/>
    <dgm:cxn modelId="{9CC4037E-1705-450E-A574-DF9A5C5124D6}" type="presParOf" srcId="{0D29778E-9DEB-4FEF-9FA6-B8546DD0FA2B}" destId="{809BC361-ECE8-4230-8F71-339DEC4B044D}" srcOrd="0" destOrd="0" presId="urn:microsoft.com/office/officeart/2005/8/layout/hierarchy2"/>
    <dgm:cxn modelId="{25AA7108-3F93-44C0-BADE-86F309FAA74B}" type="presParOf" srcId="{6CEE2C95-8CA3-42E2-816C-BC6CDACDF8E5}" destId="{267CF998-0B36-454F-A16C-6EED1D7A2348}" srcOrd="7" destOrd="0" presId="urn:microsoft.com/office/officeart/2005/8/layout/hierarchy2"/>
    <dgm:cxn modelId="{6830CB44-31BD-4E3A-A72F-5C83C9B24094}" type="presParOf" srcId="{267CF998-0B36-454F-A16C-6EED1D7A2348}" destId="{C125F722-5692-415C-9F3B-AF6A3D53623F}" srcOrd="0" destOrd="0" presId="urn:microsoft.com/office/officeart/2005/8/layout/hierarchy2"/>
    <dgm:cxn modelId="{F1ACDFB2-0965-439B-B55D-F11777CB3D8F}" type="presParOf" srcId="{267CF998-0B36-454F-A16C-6EED1D7A2348}" destId="{E75D44A1-5484-4127-A14F-3C739F04AB33}" srcOrd="1" destOrd="0" presId="urn:microsoft.com/office/officeart/2005/8/layout/hierarchy2"/>
    <dgm:cxn modelId="{3EDA8CC2-59FA-40CD-ABA7-8CF81351912D}" type="presParOf" srcId="{E75D44A1-5484-4127-A14F-3C739F04AB33}" destId="{B461F2FA-E28A-44F2-8991-57BD16E1B150}" srcOrd="0" destOrd="0" presId="urn:microsoft.com/office/officeart/2005/8/layout/hierarchy2"/>
    <dgm:cxn modelId="{F9CEC9E4-6D7F-4E83-8D2D-61771CE8C331}" type="presParOf" srcId="{B461F2FA-E28A-44F2-8991-57BD16E1B150}" destId="{28B5CE0B-FD1E-4F5A-A3CA-2A50819E6346}" srcOrd="0" destOrd="0" presId="urn:microsoft.com/office/officeart/2005/8/layout/hierarchy2"/>
    <dgm:cxn modelId="{7D5FE9C0-340E-4F29-B999-C2EB2C7E46C4}" type="presParOf" srcId="{E75D44A1-5484-4127-A14F-3C739F04AB33}" destId="{36ACF263-8991-4D09-9E8D-D6B0695E0ED9}" srcOrd="1" destOrd="0" presId="urn:microsoft.com/office/officeart/2005/8/layout/hierarchy2"/>
    <dgm:cxn modelId="{C5D392C3-95F9-46C3-BD70-86C93AF4A7DB}" type="presParOf" srcId="{36ACF263-8991-4D09-9E8D-D6B0695E0ED9}" destId="{D37002D3-B1C6-41BA-91F7-C0678127988A}" srcOrd="0" destOrd="0" presId="urn:microsoft.com/office/officeart/2005/8/layout/hierarchy2"/>
    <dgm:cxn modelId="{73867D01-03D2-4646-9071-572F0FBC95F8}" type="presParOf" srcId="{36ACF263-8991-4D09-9E8D-D6B0695E0ED9}" destId="{69DB4262-2750-4BF1-AB2D-7807DECF5722}" srcOrd="1" destOrd="0" presId="urn:microsoft.com/office/officeart/2005/8/layout/hierarchy2"/>
    <dgm:cxn modelId="{10B4B9E5-C52D-4A90-ABB0-D8C27052D441}" type="presParOf" srcId="{6CEE2C95-8CA3-42E2-816C-BC6CDACDF8E5}" destId="{8BC32DE8-6197-47BF-B8BE-C073F462671C}" srcOrd="8" destOrd="0" presId="urn:microsoft.com/office/officeart/2005/8/layout/hierarchy2"/>
    <dgm:cxn modelId="{6F7A024C-72A4-4DA0-B1C4-D7FC1BF034FD}" type="presParOf" srcId="{8BC32DE8-6197-47BF-B8BE-C073F462671C}" destId="{11A81CD7-7F6F-4EE8-BFB4-F16BD6850259}" srcOrd="0" destOrd="0" presId="urn:microsoft.com/office/officeart/2005/8/layout/hierarchy2"/>
    <dgm:cxn modelId="{AB81ADA7-B883-46B7-9D0A-1375169B4E54}" type="presParOf" srcId="{6CEE2C95-8CA3-42E2-816C-BC6CDACDF8E5}" destId="{2DAFBB14-3FB5-4115-81DA-8B9F3747919C}" srcOrd="9" destOrd="0" presId="urn:microsoft.com/office/officeart/2005/8/layout/hierarchy2"/>
    <dgm:cxn modelId="{B0B7583A-5045-4EA8-8966-7715CA490972}" type="presParOf" srcId="{2DAFBB14-3FB5-4115-81DA-8B9F3747919C}" destId="{A0CA3895-6B40-46D7-972B-FB2D5D8099E1}" srcOrd="0" destOrd="0" presId="urn:microsoft.com/office/officeart/2005/8/layout/hierarchy2"/>
    <dgm:cxn modelId="{BA4D6090-8105-4692-989F-ED15F87EFC82}" type="presParOf" srcId="{2DAFBB14-3FB5-4115-81DA-8B9F3747919C}" destId="{12966DB9-ED7F-458B-BCF2-210CC5E50A1B}" srcOrd="1" destOrd="0" presId="urn:microsoft.com/office/officeart/2005/8/layout/hierarchy2"/>
    <dgm:cxn modelId="{82D76B01-CD36-467C-B97B-88062128DE08}" type="presParOf" srcId="{12966DB9-ED7F-458B-BCF2-210CC5E50A1B}" destId="{AA764553-D837-4226-AC8D-5D3CDEA80307}" srcOrd="0" destOrd="0" presId="urn:microsoft.com/office/officeart/2005/8/layout/hierarchy2"/>
    <dgm:cxn modelId="{71821506-69AB-4A6B-9B5E-D4381E4CA62D}" type="presParOf" srcId="{AA764553-D837-4226-AC8D-5D3CDEA80307}" destId="{ED2FECA1-EDEC-42E8-8AA7-02D1FE0711A6}" srcOrd="0" destOrd="0" presId="urn:microsoft.com/office/officeart/2005/8/layout/hierarchy2"/>
    <dgm:cxn modelId="{B701D752-8862-462E-9A5A-D94D4BC8024E}" type="presParOf" srcId="{12966DB9-ED7F-458B-BCF2-210CC5E50A1B}" destId="{205DE889-81CB-4252-B4EA-A95C3D72DE30}" srcOrd="1" destOrd="0" presId="urn:microsoft.com/office/officeart/2005/8/layout/hierarchy2"/>
    <dgm:cxn modelId="{93E6B24B-F975-4FC4-805D-4FAF6E9818E9}" type="presParOf" srcId="{205DE889-81CB-4252-B4EA-A95C3D72DE30}" destId="{21F6008B-98D8-46A9-952B-A22D0CEFD0BA}" srcOrd="0" destOrd="0" presId="urn:microsoft.com/office/officeart/2005/8/layout/hierarchy2"/>
    <dgm:cxn modelId="{B0F1914E-EAFD-48D6-BFBD-C97078037E5D}" type="presParOf" srcId="{205DE889-81CB-4252-B4EA-A95C3D72DE30}" destId="{76D2D97D-2C39-471E-A116-5CEE5C0AB859}" srcOrd="1" destOrd="0" presId="urn:microsoft.com/office/officeart/2005/8/layout/hierarchy2"/>
    <dgm:cxn modelId="{DD877429-248C-432E-B875-D1616593D764}" type="presParOf" srcId="{6CEE2C95-8CA3-42E2-816C-BC6CDACDF8E5}" destId="{CEC39A31-C10A-468B-A6A1-E3C3B5EB881B}" srcOrd="10" destOrd="0" presId="urn:microsoft.com/office/officeart/2005/8/layout/hierarchy2"/>
    <dgm:cxn modelId="{2A695635-893C-4E90-855C-68C51BF4DF5D}" type="presParOf" srcId="{CEC39A31-C10A-468B-A6A1-E3C3B5EB881B}" destId="{0949BE4D-8212-4572-83FF-7188A7648E7D}" srcOrd="0" destOrd="0" presId="urn:microsoft.com/office/officeart/2005/8/layout/hierarchy2"/>
    <dgm:cxn modelId="{6469395B-4E14-47D8-8203-2FCEE158F08F}" type="presParOf" srcId="{6CEE2C95-8CA3-42E2-816C-BC6CDACDF8E5}" destId="{4F13E144-7EA9-47E8-9105-AF1F2B9F0C5C}" srcOrd="11" destOrd="0" presId="urn:microsoft.com/office/officeart/2005/8/layout/hierarchy2"/>
    <dgm:cxn modelId="{D3EE1D3D-D0E6-4B5C-9D40-5F954FF2342E}" type="presParOf" srcId="{4F13E144-7EA9-47E8-9105-AF1F2B9F0C5C}" destId="{12493992-A520-4BB9-862E-32FD5104855F}" srcOrd="0" destOrd="0" presId="urn:microsoft.com/office/officeart/2005/8/layout/hierarchy2"/>
    <dgm:cxn modelId="{D6F7992B-935F-4C68-A19F-1A180AF71AB7}" type="presParOf" srcId="{4F13E144-7EA9-47E8-9105-AF1F2B9F0C5C}" destId="{50FA9E0D-688F-4A20-A59F-803349353284}" srcOrd="1" destOrd="0" presId="urn:microsoft.com/office/officeart/2005/8/layout/hierarchy2"/>
    <dgm:cxn modelId="{170F678D-0731-4114-9271-49D5ABBED6EC}" type="presParOf" srcId="{50FA9E0D-688F-4A20-A59F-803349353284}" destId="{FCE45059-2A11-4DB0-9FE0-3A5B6ACB799E}" srcOrd="0" destOrd="0" presId="urn:microsoft.com/office/officeart/2005/8/layout/hierarchy2"/>
    <dgm:cxn modelId="{41CC004D-1C2D-4D44-805F-0408337AEC99}" type="presParOf" srcId="{FCE45059-2A11-4DB0-9FE0-3A5B6ACB799E}" destId="{523CF87E-4ADC-47E5-8A5E-EC6990799119}" srcOrd="0" destOrd="0" presId="urn:microsoft.com/office/officeart/2005/8/layout/hierarchy2"/>
    <dgm:cxn modelId="{31B6A4BD-6733-47C6-A7A7-42B6396AE322}" type="presParOf" srcId="{50FA9E0D-688F-4A20-A59F-803349353284}" destId="{665B7B02-7704-4A5F-B168-5EBFB2370C53}" srcOrd="1" destOrd="0" presId="urn:microsoft.com/office/officeart/2005/8/layout/hierarchy2"/>
    <dgm:cxn modelId="{2CCCE9D2-5DA2-4A22-8D27-E76F15B4CA72}" type="presParOf" srcId="{665B7B02-7704-4A5F-B168-5EBFB2370C53}" destId="{ED386DD0-2288-47EB-9E05-9745AA7F43C1}" srcOrd="0" destOrd="0" presId="urn:microsoft.com/office/officeart/2005/8/layout/hierarchy2"/>
    <dgm:cxn modelId="{79673775-55C5-4C36-A9F5-81F4E333C73A}" type="presParOf" srcId="{665B7B02-7704-4A5F-B168-5EBFB2370C53}" destId="{4DAC1FBB-CD14-4FD6-8932-5825DCD3127B}" srcOrd="1" destOrd="0" presId="urn:microsoft.com/office/officeart/2005/8/layout/hierarchy2"/>
    <dgm:cxn modelId="{37C8C12E-BC85-47F3-88B1-D7BD7ECD5383}" type="presParOf" srcId="{6CEE2C95-8CA3-42E2-816C-BC6CDACDF8E5}" destId="{5FC9BCA7-D8BB-46A0-AD26-9F62A7590ED6}" srcOrd="12" destOrd="0" presId="urn:microsoft.com/office/officeart/2005/8/layout/hierarchy2"/>
    <dgm:cxn modelId="{FCCA01E6-40AE-400B-BA9C-0469445ACCD0}" type="presParOf" srcId="{5FC9BCA7-D8BB-46A0-AD26-9F62A7590ED6}" destId="{9670CDC4-75A6-4D4D-8F87-095EFDDB2309}" srcOrd="0" destOrd="0" presId="urn:microsoft.com/office/officeart/2005/8/layout/hierarchy2"/>
    <dgm:cxn modelId="{381B983E-736B-4D22-BEAB-E201D730DC23}" type="presParOf" srcId="{6CEE2C95-8CA3-42E2-816C-BC6CDACDF8E5}" destId="{FE43EA58-46C8-43F2-B99D-CDC8830EE75A}" srcOrd="13" destOrd="0" presId="urn:microsoft.com/office/officeart/2005/8/layout/hierarchy2"/>
    <dgm:cxn modelId="{61606095-C626-4125-BAF5-86FED7133DFD}" type="presParOf" srcId="{FE43EA58-46C8-43F2-B99D-CDC8830EE75A}" destId="{9C595F60-4157-49CB-ADDE-C079DC27B63C}" srcOrd="0" destOrd="0" presId="urn:microsoft.com/office/officeart/2005/8/layout/hierarchy2"/>
    <dgm:cxn modelId="{CDC73FD2-B7AB-493A-B48A-790C35CC577F}" type="presParOf" srcId="{FE43EA58-46C8-43F2-B99D-CDC8830EE75A}" destId="{976FB0F5-BDD4-41A9-A14F-12B8B95041F0}" srcOrd="1" destOrd="0" presId="urn:microsoft.com/office/officeart/2005/8/layout/hierarchy2"/>
    <dgm:cxn modelId="{7DA71490-DB40-4AF1-9410-A9183120756B}" type="presParOf" srcId="{976FB0F5-BDD4-41A9-A14F-12B8B95041F0}" destId="{966E758E-EC48-475D-8F2D-DECED61DE17A}" srcOrd="0" destOrd="0" presId="urn:microsoft.com/office/officeart/2005/8/layout/hierarchy2"/>
    <dgm:cxn modelId="{1184D5F0-E6BD-4DF3-A571-6AE0357A049A}" type="presParOf" srcId="{966E758E-EC48-475D-8F2D-DECED61DE17A}" destId="{2DE08AED-0EF6-43D3-A631-168BD9C9B9CA}" srcOrd="0" destOrd="0" presId="urn:microsoft.com/office/officeart/2005/8/layout/hierarchy2"/>
    <dgm:cxn modelId="{5B32BAC7-874F-4AE1-8BC1-DD577F5A3D00}" type="presParOf" srcId="{976FB0F5-BDD4-41A9-A14F-12B8B95041F0}" destId="{71068B8D-1C9B-464E-9E15-5B4DAB351AB2}" srcOrd="1" destOrd="0" presId="urn:microsoft.com/office/officeart/2005/8/layout/hierarchy2"/>
    <dgm:cxn modelId="{87B9B509-8B19-4B85-8422-4BB363ACE541}" type="presParOf" srcId="{71068B8D-1C9B-464E-9E15-5B4DAB351AB2}" destId="{9CB38519-721C-447D-8004-6EB678FB14DD}" srcOrd="0" destOrd="0" presId="urn:microsoft.com/office/officeart/2005/8/layout/hierarchy2"/>
    <dgm:cxn modelId="{51D78D2B-B96D-495B-BBDC-7CEBE195481F}" type="presParOf" srcId="{71068B8D-1C9B-464E-9E15-5B4DAB351AB2}" destId="{FBE542B5-F551-42DE-ABEF-2BAD90ABA732}" srcOrd="1" destOrd="0" presId="urn:microsoft.com/office/officeart/2005/8/layout/hierarchy2"/>
    <dgm:cxn modelId="{1216B65A-86B5-4732-9B17-40CA0ECC4EA2}" type="presParOf" srcId="{6CEE2C95-8CA3-42E2-816C-BC6CDACDF8E5}" destId="{C9EE7242-28A7-41A2-A706-61E3A79BDAAD}" srcOrd="14" destOrd="0" presId="urn:microsoft.com/office/officeart/2005/8/layout/hierarchy2"/>
    <dgm:cxn modelId="{E5D75F16-F990-48B5-A8C0-EFF2A2AB2E39}" type="presParOf" srcId="{C9EE7242-28A7-41A2-A706-61E3A79BDAAD}" destId="{6F2A201A-6249-420B-8DF4-10129C124B10}" srcOrd="0" destOrd="0" presId="urn:microsoft.com/office/officeart/2005/8/layout/hierarchy2"/>
    <dgm:cxn modelId="{FAD2D3EF-72E0-4B0D-8673-CC01B91A7A2E}" type="presParOf" srcId="{6CEE2C95-8CA3-42E2-816C-BC6CDACDF8E5}" destId="{905DED73-E962-469A-B09E-FA7C2E0C3EE2}" srcOrd="15" destOrd="0" presId="urn:microsoft.com/office/officeart/2005/8/layout/hierarchy2"/>
    <dgm:cxn modelId="{0E231A44-1167-4E14-9087-DF7D6BFBB987}" type="presParOf" srcId="{905DED73-E962-469A-B09E-FA7C2E0C3EE2}" destId="{A0C9D3B3-7569-4926-A411-5470FF8C9200}" srcOrd="0" destOrd="0" presId="urn:microsoft.com/office/officeart/2005/8/layout/hierarchy2"/>
    <dgm:cxn modelId="{7E4BDF7A-CF1B-47CB-9C55-72432C5E828E}" type="presParOf" srcId="{905DED73-E962-469A-B09E-FA7C2E0C3EE2}" destId="{14493872-4E18-479D-9036-49A5F67B32A6}" srcOrd="1" destOrd="0" presId="urn:microsoft.com/office/officeart/2005/8/layout/hierarchy2"/>
    <dgm:cxn modelId="{BE7599DA-7ECE-4FB8-8EE9-CE9F1362200E}" type="presParOf" srcId="{14493872-4E18-479D-9036-49A5F67B32A6}" destId="{2413AEBB-2827-48D8-B7FE-189DC09334BF}" srcOrd="0" destOrd="0" presId="urn:microsoft.com/office/officeart/2005/8/layout/hierarchy2"/>
    <dgm:cxn modelId="{25C8B90F-5F0B-4DFA-AC7F-44527C516AAA}" type="presParOf" srcId="{2413AEBB-2827-48D8-B7FE-189DC09334BF}" destId="{822379BD-70EC-4423-A942-C43EA9856E09}" srcOrd="0" destOrd="0" presId="urn:microsoft.com/office/officeart/2005/8/layout/hierarchy2"/>
    <dgm:cxn modelId="{DB06DEF2-0417-4C5D-A2F9-C109274AA39A}" type="presParOf" srcId="{14493872-4E18-479D-9036-49A5F67B32A6}" destId="{E2CE634B-6678-48E5-BAD1-E145203E7F72}" srcOrd="1" destOrd="0" presId="urn:microsoft.com/office/officeart/2005/8/layout/hierarchy2"/>
    <dgm:cxn modelId="{39FDBADC-57DC-4B20-9033-5E3CFEEA28D4}" type="presParOf" srcId="{E2CE634B-6678-48E5-BAD1-E145203E7F72}" destId="{D4F02F27-569E-4B74-AAB8-F4937F467175}" srcOrd="0" destOrd="0" presId="urn:microsoft.com/office/officeart/2005/8/layout/hierarchy2"/>
    <dgm:cxn modelId="{B45D3C6A-7078-4B11-A35B-6384397262A9}" type="presParOf" srcId="{E2CE634B-6678-48E5-BAD1-E145203E7F72}" destId="{42213552-26A2-48CD-846E-7752B65989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758E25-3F40-4714-91C7-3D31E027D82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3B82E-31B0-4E3A-A359-37582150AFAF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مبطلات وضو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9E724BE-767C-4154-B36E-5E1E637F0991}" type="parTrans" cxnId="{0B5945D3-D0E5-45E1-996E-38A540AB5F92}">
      <dgm:prSet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4AFB65B4-F671-4C80-B960-6B713054D5EA}" type="sibTrans" cxnId="{0B5945D3-D0E5-45E1-996E-38A540AB5F92}">
      <dgm:prSet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3C293DC-4AEB-4AF1-A700-3903F4DBBC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خارج شدن ادرار یا مدفوع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BEC6B38-355E-4AC2-B483-EF27860EC10A}" type="sibTrans" cxnId="{EE53BC97-6CCA-4BB2-9FAA-B6B913BA7074}">
      <dgm:prSet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08C6883-FD0B-4769-9060-1DEF27CD6BE8}" type="parTrans" cxnId="{EE53BC97-6CCA-4BB2-9FAA-B6B913BA707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3DFF55E-F408-4A04-8960-29BE338C8D2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خارج شدن باد معده و روده از مخرج غائط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A3409831-431F-4E87-8CEB-0479943FFCCC}" type="parTrans" cxnId="{A3553BC4-FCBE-4688-9DCF-EDDBCCBA987A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A9BC8BFF-D318-46A7-A131-3EF690BA7143}" type="sibTrans" cxnId="{A3553BC4-FCBE-4688-9DCF-EDDBCCBA987A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0825D7A6-5D54-426E-8632-054352CC032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خواب </a:t>
          </a:r>
          <a:r>
            <a:rPr lang="fa-IR" sz="2000" smtClean="0">
              <a:solidFill>
                <a:sysClr val="windowText" lastClr="000000"/>
              </a:solidFill>
              <a:cs typeface="B Koodak" pitchFamily="2" charset="-78"/>
            </a:rPr>
            <a:t>(چشم نبیند و گوش نشنود)</a:t>
          </a:r>
          <a:endParaRPr lang="en-US" sz="20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A3C5B1AD-125D-4D99-BE99-BBF816FA6DFE}" type="parTrans" cxnId="{26B676D3-4A97-4EB5-8ACE-83530F3C1DCD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C5FB62F0-B912-44AC-A71B-80DE8385BA71}" type="sibTrans" cxnId="{26B676D3-4A97-4EB5-8ACE-83530F3C1DCD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41846D41-AFF1-417B-90E5-266F36B1050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چیزهایی که عقل را از بین میبرد مثل: مستی،دیوانگی و بیهوشی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A7F9737C-625B-4876-80C5-3E575C962A8E}" type="parTrans" cxnId="{54FE69FC-400D-41C3-9110-7BB5219A73B0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3DE1CF28-7937-4963-8EB7-9A66B82FFF73}" type="sibTrans" cxnId="{54FE69FC-400D-41C3-9110-7BB5219A73B0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1CA58108-79BC-4B74-9078-EAAFC534E2B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آنچه سبب غسل شود؛ مانند جنابت و مس میت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37B3313-D035-4CB6-97D7-9A5930340B1D}" type="parTrans" cxnId="{548CC103-C449-4ED8-858B-1A720A97F54F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3D36AAD3-8E41-4073-85BF-BD629F59FDD5}" type="sibTrans" cxnId="{548CC103-C449-4ED8-858B-1A720A97F54F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3E630968-94FD-4D2D-BBE1-24D0DAA6D0DA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استحاضه زنان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1E3227E-43F4-464F-AD6C-E48D04D27328}" type="parTrans" cxnId="{7FE0BDEB-FD1A-44BF-89BC-E6660A75AEF7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2EDF89E6-A1D5-4E34-A3C7-EF47FE3C164B}" type="sibTrans" cxnId="{7FE0BDEB-FD1A-44BF-89BC-E6660A75AEF7}">
      <dgm:prSet/>
      <dgm:spPr/>
      <dgm:t>
        <a:bodyPr/>
        <a:lstStyle/>
        <a:p>
          <a:endParaRPr lang="en-US" sz="2800">
            <a:solidFill>
              <a:sysClr val="windowText" lastClr="000000"/>
            </a:solidFill>
          </a:endParaRPr>
        </a:p>
      </dgm:t>
    </dgm:pt>
    <dgm:pt modelId="{DD31207C-F82F-46C1-8BC1-3FAD8502FF82}" type="pres">
      <dgm:prSet presAssocID="{5E758E25-3F40-4714-91C7-3D31E027D82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6242-2731-4D03-8DDB-0054EB836EEE}" type="pres">
      <dgm:prSet presAssocID="{91B3B82E-31B0-4E3A-A359-37582150AFAF}" presName="root1" presStyleCnt="0"/>
      <dgm:spPr/>
      <dgm:t>
        <a:bodyPr/>
        <a:lstStyle/>
        <a:p>
          <a:pPr rtl="1"/>
          <a:endParaRPr lang="fa-IR"/>
        </a:p>
      </dgm:t>
    </dgm:pt>
    <dgm:pt modelId="{2A861E5C-9445-4CD9-A77B-F22D55C3B9A1}" type="pres">
      <dgm:prSet presAssocID="{91B3B82E-31B0-4E3A-A359-37582150AFAF}" presName="LevelOneTextNode" presStyleLbl="node0" presStyleIdx="0" presStyleCnt="1" custScaleX="56633" custScaleY="71012" custLinFactNeighborX="-97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E2C95-8CA3-42E2-816C-BC6CDACDF8E5}" type="pres">
      <dgm:prSet presAssocID="{91B3B82E-31B0-4E3A-A359-37582150AFAF}" presName="level2hierChild" presStyleCnt="0"/>
      <dgm:spPr/>
      <dgm:t>
        <a:bodyPr/>
        <a:lstStyle/>
        <a:p>
          <a:pPr rtl="1"/>
          <a:endParaRPr lang="fa-IR"/>
        </a:p>
      </dgm:t>
    </dgm:pt>
    <dgm:pt modelId="{1594FFAC-10E6-4949-83D6-32304B473B5C}" type="pres">
      <dgm:prSet presAssocID="{808C6883-FD0B-4769-9060-1DEF27CD6BE8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3E38D97C-7636-4171-86FA-FF15B64AF7CD}" type="pres">
      <dgm:prSet presAssocID="{808C6883-FD0B-4769-9060-1DEF27CD6BE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0B980E5-ADAE-409B-94A8-38C636F0E933}" type="pres">
      <dgm:prSet presAssocID="{63C293DC-4AEB-4AF1-A700-3903F4DBBCF8}" presName="root2" presStyleCnt="0"/>
      <dgm:spPr/>
      <dgm:t>
        <a:bodyPr/>
        <a:lstStyle/>
        <a:p>
          <a:pPr rtl="1"/>
          <a:endParaRPr lang="fa-IR"/>
        </a:p>
      </dgm:t>
    </dgm:pt>
    <dgm:pt modelId="{D46439FE-24FB-4AAE-BE97-A26A84D56D0F}" type="pres">
      <dgm:prSet presAssocID="{63C293DC-4AEB-4AF1-A700-3903F4DBBCF8}" presName="LevelTwoTextNode" presStyleLbl="node2" presStyleIdx="0" presStyleCnt="6" custScaleX="171388" custScaleY="25458" custLinFactNeighborX="9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0CFA-425E-4F62-A79B-C7BF9208D489}" type="pres">
      <dgm:prSet presAssocID="{63C293DC-4AEB-4AF1-A700-3903F4DBBCF8}" presName="level3hierChild" presStyleCnt="0"/>
      <dgm:spPr/>
      <dgm:t>
        <a:bodyPr/>
        <a:lstStyle/>
        <a:p>
          <a:pPr rtl="1"/>
          <a:endParaRPr lang="fa-IR"/>
        </a:p>
      </dgm:t>
    </dgm:pt>
    <dgm:pt modelId="{AF8245E7-0F07-4943-B155-4FBB9F0962A6}" type="pres">
      <dgm:prSet presAssocID="{A3409831-431F-4E87-8CEB-0479943FFCCC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49CA59AD-68BB-4A0D-90EA-265DECBD76AF}" type="pres">
      <dgm:prSet presAssocID="{A3409831-431F-4E87-8CEB-0479943FFCC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DD76D39-AC04-4682-9C63-C149D7C32DFE}" type="pres">
      <dgm:prSet presAssocID="{63DFF55E-F408-4A04-8960-29BE338C8D28}" presName="root2" presStyleCnt="0"/>
      <dgm:spPr/>
      <dgm:t>
        <a:bodyPr/>
        <a:lstStyle/>
        <a:p>
          <a:pPr rtl="1"/>
          <a:endParaRPr lang="fa-IR"/>
        </a:p>
      </dgm:t>
    </dgm:pt>
    <dgm:pt modelId="{96B6045E-97C5-4DDA-88BF-1D4BCDBDE60B}" type="pres">
      <dgm:prSet presAssocID="{63DFF55E-F408-4A04-8960-29BE338C8D28}" presName="LevelTwoTextNode" presStyleLbl="node2" presStyleIdx="1" presStyleCnt="6" custScaleX="171388" custScaleY="25458" custLinFactNeighborX="9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1E1E3A-AA0B-4170-B070-169DFD71A6F7}" type="pres">
      <dgm:prSet presAssocID="{63DFF55E-F408-4A04-8960-29BE338C8D28}" presName="level3hierChild" presStyleCnt="0"/>
      <dgm:spPr/>
      <dgm:t>
        <a:bodyPr/>
        <a:lstStyle/>
        <a:p>
          <a:pPr rtl="1"/>
          <a:endParaRPr lang="fa-IR"/>
        </a:p>
      </dgm:t>
    </dgm:pt>
    <dgm:pt modelId="{97984564-A4B7-49E6-8547-DC213F6EE070}" type="pres">
      <dgm:prSet presAssocID="{A3C5B1AD-125D-4D99-BE99-BBF816FA6DFE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9577FAF7-00AF-4F67-9D47-D0E1C9732356}" type="pres">
      <dgm:prSet presAssocID="{A3C5B1AD-125D-4D99-BE99-BBF816FA6DF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C8F4C8B-54C1-423D-9084-9807A6466741}" type="pres">
      <dgm:prSet presAssocID="{0825D7A6-5D54-426E-8632-054352CC0328}" presName="root2" presStyleCnt="0"/>
      <dgm:spPr/>
      <dgm:t>
        <a:bodyPr/>
        <a:lstStyle/>
        <a:p>
          <a:pPr rtl="1"/>
          <a:endParaRPr lang="fa-IR"/>
        </a:p>
      </dgm:t>
    </dgm:pt>
    <dgm:pt modelId="{F8DF21DE-2070-4904-A2F4-A90EB8CFFB78}" type="pres">
      <dgm:prSet presAssocID="{0825D7A6-5D54-426E-8632-054352CC0328}" presName="LevelTwoTextNode" presStyleLbl="node2" presStyleIdx="2" presStyleCnt="6" custScaleX="171388" custScaleY="25458" custLinFactNeighborX="9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83734-1CF5-4DB1-A9D9-7D964AEE5200}" type="pres">
      <dgm:prSet presAssocID="{0825D7A6-5D54-426E-8632-054352CC0328}" presName="level3hierChild" presStyleCnt="0"/>
      <dgm:spPr/>
      <dgm:t>
        <a:bodyPr/>
        <a:lstStyle/>
        <a:p>
          <a:pPr rtl="1"/>
          <a:endParaRPr lang="fa-IR"/>
        </a:p>
      </dgm:t>
    </dgm:pt>
    <dgm:pt modelId="{80960E06-DFB8-4EB3-B6E7-5A417DC9DD58}" type="pres">
      <dgm:prSet presAssocID="{A7F9737C-625B-4876-80C5-3E575C962A8E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B5932570-5C80-4052-BD12-3DE1B114E757}" type="pres">
      <dgm:prSet presAssocID="{A7F9737C-625B-4876-80C5-3E575C962A8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2404D4B-3CD9-4135-A5EC-9F5738C5F72A}" type="pres">
      <dgm:prSet presAssocID="{41846D41-AFF1-417B-90E5-266F36B10509}" presName="root2" presStyleCnt="0"/>
      <dgm:spPr/>
      <dgm:t>
        <a:bodyPr/>
        <a:lstStyle/>
        <a:p>
          <a:pPr rtl="1"/>
          <a:endParaRPr lang="fa-IR"/>
        </a:p>
      </dgm:t>
    </dgm:pt>
    <dgm:pt modelId="{99BD0CEB-7D22-486F-98DF-3A7C517C44C8}" type="pres">
      <dgm:prSet presAssocID="{41846D41-AFF1-417B-90E5-266F36B10509}" presName="LevelTwoTextNode" presStyleLbl="node2" presStyleIdx="3" presStyleCnt="6" custScaleX="171388" custScaleY="66190" custLinFactNeighborX="9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624293-CAC8-44FD-BAE5-3D18F6840FF7}" type="pres">
      <dgm:prSet presAssocID="{41846D41-AFF1-417B-90E5-266F36B10509}" presName="level3hierChild" presStyleCnt="0"/>
      <dgm:spPr/>
      <dgm:t>
        <a:bodyPr/>
        <a:lstStyle/>
        <a:p>
          <a:pPr rtl="1"/>
          <a:endParaRPr lang="fa-IR"/>
        </a:p>
      </dgm:t>
    </dgm:pt>
    <dgm:pt modelId="{FCFB6A1D-DD47-4058-BE01-2909B03ECD21}" type="pres">
      <dgm:prSet presAssocID="{937B3313-D035-4CB6-97D7-9A5930340B1D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8A5112CA-0576-4A90-8772-383BB41B844E}" type="pres">
      <dgm:prSet presAssocID="{937B3313-D035-4CB6-97D7-9A5930340B1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92BF6D76-DBCD-40C9-BD10-AD1DA2348FA3}" type="pres">
      <dgm:prSet presAssocID="{1CA58108-79BC-4B74-9078-EAAFC534E2B4}" presName="root2" presStyleCnt="0"/>
      <dgm:spPr/>
      <dgm:t>
        <a:bodyPr/>
        <a:lstStyle/>
        <a:p>
          <a:pPr rtl="1"/>
          <a:endParaRPr lang="fa-IR"/>
        </a:p>
      </dgm:t>
    </dgm:pt>
    <dgm:pt modelId="{0FF770C2-BF5A-4D5D-B662-3E907053687D}" type="pres">
      <dgm:prSet presAssocID="{1CA58108-79BC-4B74-9078-EAAFC534E2B4}" presName="LevelTwoTextNode" presStyleLbl="node2" presStyleIdx="4" presStyleCnt="6" custScaleX="171388" custScaleY="25458" custLinFactNeighborX="9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B4274-A78F-4889-9024-B997F322DCC5}" type="pres">
      <dgm:prSet presAssocID="{1CA58108-79BC-4B74-9078-EAAFC534E2B4}" presName="level3hierChild" presStyleCnt="0"/>
      <dgm:spPr/>
      <dgm:t>
        <a:bodyPr/>
        <a:lstStyle/>
        <a:p>
          <a:pPr rtl="1"/>
          <a:endParaRPr lang="fa-IR"/>
        </a:p>
      </dgm:t>
    </dgm:pt>
    <dgm:pt modelId="{11BC442C-348B-4BE7-9463-032675F33AE3}" type="pres">
      <dgm:prSet presAssocID="{71E3227E-43F4-464F-AD6C-E48D04D27328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609ECA2B-B1E3-4D9F-9C5A-9CA2F733DACD}" type="pres">
      <dgm:prSet presAssocID="{71E3227E-43F4-464F-AD6C-E48D04D2732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375D10A-3A0D-4684-AF37-E7574796C2F2}" type="pres">
      <dgm:prSet presAssocID="{3E630968-94FD-4D2D-BBE1-24D0DAA6D0DA}" presName="root2" presStyleCnt="0"/>
      <dgm:spPr/>
      <dgm:t>
        <a:bodyPr/>
        <a:lstStyle/>
        <a:p>
          <a:pPr rtl="1"/>
          <a:endParaRPr lang="fa-IR"/>
        </a:p>
      </dgm:t>
    </dgm:pt>
    <dgm:pt modelId="{C26E1D34-91A8-46B1-85CF-F851469D8AA9}" type="pres">
      <dgm:prSet presAssocID="{3E630968-94FD-4D2D-BBE1-24D0DAA6D0DA}" presName="LevelTwoTextNode" presStyleLbl="node2" presStyleIdx="5" presStyleCnt="6" custScaleX="171388" custScaleY="25458" custLinFactNeighborX="9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D4F3C7-B0A2-44CB-A93F-EF05281D183B}" type="pres">
      <dgm:prSet presAssocID="{3E630968-94FD-4D2D-BBE1-24D0DAA6D0DA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DC2B99CB-2F95-4A74-8915-50A51FC73ED2}" type="presOf" srcId="{0825D7A6-5D54-426E-8632-054352CC0328}" destId="{F8DF21DE-2070-4904-A2F4-A90EB8CFFB78}" srcOrd="0" destOrd="0" presId="urn:microsoft.com/office/officeart/2005/8/layout/hierarchy2"/>
    <dgm:cxn modelId="{BC21DA4B-7B0D-4888-A86E-B816A5C0FED9}" type="presOf" srcId="{71E3227E-43F4-464F-AD6C-E48D04D27328}" destId="{609ECA2B-B1E3-4D9F-9C5A-9CA2F733DACD}" srcOrd="1" destOrd="0" presId="urn:microsoft.com/office/officeart/2005/8/layout/hierarchy2"/>
    <dgm:cxn modelId="{4FDD666B-A559-4541-9D84-FF83EFD5AA2C}" type="presOf" srcId="{63DFF55E-F408-4A04-8960-29BE338C8D28}" destId="{96B6045E-97C5-4DDA-88BF-1D4BCDBDE60B}" srcOrd="0" destOrd="0" presId="urn:microsoft.com/office/officeart/2005/8/layout/hierarchy2"/>
    <dgm:cxn modelId="{26B676D3-4A97-4EB5-8ACE-83530F3C1DCD}" srcId="{91B3B82E-31B0-4E3A-A359-37582150AFAF}" destId="{0825D7A6-5D54-426E-8632-054352CC0328}" srcOrd="2" destOrd="0" parTransId="{A3C5B1AD-125D-4D99-BE99-BBF816FA6DFE}" sibTransId="{C5FB62F0-B912-44AC-A71B-80DE8385BA71}"/>
    <dgm:cxn modelId="{6402483A-88EB-4313-AEB0-DDA447566853}" type="presOf" srcId="{5E758E25-3F40-4714-91C7-3D31E027D820}" destId="{DD31207C-F82F-46C1-8BC1-3FAD8502FF82}" srcOrd="0" destOrd="0" presId="urn:microsoft.com/office/officeart/2005/8/layout/hierarchy2"/>
    <dgm:cxn modelId="{A3553BC4-FCBE-4688-9DCF-EDDBCCBA987A}" srcId="{91B3B82E-31B0-4E3A-A359-37582150AFAF}" destId="{63DFF55E-F408-4A04-8960-29BE338C8D28}" srcOrd="1" destOrd="0" parTransId="{A3409831-431F-4E87-8CEB-0479943FFCCC}" sibTransId="{A9BC8BFF-D318-46A7-A131-3EF690BA7143}"/>
    <dgm:cxn modelId="{EF20CC50-4ED1-43A4-8855-A5FE46E72C98}" type="presOf" srcId="{A7F9737C-625B-4876-80C5-3E575C962A8E}" destId="{80960E06-DFB8-4EB3-B6E7-5A417DC9DD58}" srcOrd="0" destOrd="0" presId="urn:microsoft.com/office/officeart/2005/8/layout/hierarchy2"/>
    <dgm:cxn modelId="{163673F4-FA4C-4800-9492-96FA87FF2F7A}" type="presOf" srcId="{808C6883-FD0B-4769-9060-1DEF27CD6BE8}" destId="{1594FFAC-10E6-4949-83D6-32304B473B5C}" srcOrd="0" destOrd="0" presId="urn:microsoft.com/office/officeart/2005/8/layout/hierarchy2"/>
    <dgm:cxn modelId="{548CC103-C449-4ED8-858B-1A720A97F54F}" srcId="{91B3B82E-31B0-4E3A-A359-37582150AFAF}" destId="{1CA58108-79BC-4B74-9078-EAAFC534E2B4}" srcOrd="4" destOrd="0" parTransId="{937B3313-D035-4CB6-97D7-9A5930340B1D}" sibTransId="{3D36AAD3-8E41-4073-85BF-BD629F59FDD5}"/>
    <dgm:cxn modelId="{54FE69FC-400D-41C3-9110-7BB5219A73B0}" srcId="{91B3B82E-31B0-4E3A-A359-37582150AFAF}" destId="{41846D41-AFF1-417B-90E5-266F36B10509}" srcOrd="3" destOrd="0" parTransId="{A7F9737C-625B-4876-80C5-3E575C962A8E}" sibTransId="{3DE1CF28-7937-4963-8EB7-9A66B82FFF73}"/>
    <dgm:cxn modelId="{0B5945D3-D0E5-45E1-996E-38A540AB5F92}" srcId="{5E758E25-3F40-4714-91C7-3D31E027D820}" destId="{91B3B82E-31B0-4E3A-A359-37582150AFAF}" srcOrd="0" destOrd="0" parTransId="{69E724BE-767C-4154-B36E-5E1E637F0991}" sibTransId="{4AFB65B4-F671-4C80-B960-6B713054D5EA}"/>
    <dgm:cxn modelId="{F7486C5C-35C7-44DC-B14C-333E3DF79AFF}" type="presOf" srcId="{41846D41-AFF1-417B-90E5-266F36B10509}" destId="{99BD0CEB-7D22-486F-98DF-3A7C517C44C8}" srcOrd="0" destOrd="0" presId="urn:microsoft.com/office/officeart/2005/8/layout/hierarchy2"/>
    <dgm:cxn modelId="{A52C551D-B606-46F8-BF9F-7FAE0AC32F9C}" type="presOf" srcId="{A7F9737C-625B-4876-80C5-3E575C962A8E}" destId="{B5932570-5C80-4052-BD12-3DE1B114E757}" srcOrd="1" destOrd="0" presId="urn:microsoft.com/office/officeart/2005/8/layout/hierarchy2"/>
    <dgm:cxn modelId="{A30D2872-E0A0-492F-A426-A23A11C249E6}" type="presOf" srcId="{63C293DC-4AEB-4AF1-A700-3903F4DBBCF8}" destId="{D46439FE-24FB-4AAE-BE97-A26A84D56D0F}" srcOrd="0" destOrd="0" presId="urn:microsoft.com/office/officeart/2005/8/layout/hierarchy2"/>
    <dgm:cxn modelId="{A0F55C3F-EF7D-48A6-9288-85D12EB7818B}" type="presOf" srcId="{91B3B82E-31B0-4E3A-A359-37582150AFAF}" destId="{2A861E5C-9445-4CD9-A77B-F22D55C3B9A1}" srcOrd="0" destOrd="0" presId="urn:microsoft.com/office/officeart/2005/8/layout/hierarchy2"/>
    <dgm:cxn modelId="{14DBA817-8F1C-45D5-AE85-B2A2ED4F2BC0}" type="presOf" srcId="{937B3313-D035-4CB6-97D7-9A5930340B1D}" destId="{8A5112CA-0576-4A90-8772-383BB41B844E}" srcOrd="1" destOrd="0" presId="urn:microsoft.com/office/officeart/2005/8/layout/hierarchy2"/>
    <dgm:cxn modelId="{262CCF69-6465-4CAA-9717-DA6AE8AD433C}" type="presOf" srcId="{A3409831-431F-4E87-8CEB-0479943FFCCC}" destId="{AF8245E7-0F07-4943-B155-4FBB9F0962A6}" srcOrd="0" destOrd="0" presId="urn:microsoft.com/office/officeart/2005/8/layout/hierarchy2"/>
    <dgm:cxn modelId="{08AB9A37-BF90-4AE9-9C70-644B71A34EAD}" type="presOf" srcId="{937B3313-D035-4CB6-97D7-9A5930340B1D}" destId="{FCFB6A1D-DD47-4058-BE01-2909B03ECD21}" srcOrd="0" destOrd="0" presId="urn:microsoft.com/office/officeart/2005/8/layout/hierarchy2"/>
    <dgm:cxn modelId="{E19F0CD7-B505-4D49-822E-BCC5F9C7FF7A}" type="presOf" srcId="{A3C5B1AD-125D-4D99-BE99-BBF816FA6DFE}" destId="{9577FAF7-00AF-4F67-9D47-D0E1C9732356}" srcOrd="1" destOrd="0" presId="urn:microsoft.com/office/officeart/2005/8/layout/hierarchy2"/>
    <dgm:cxn modelId="{260EDE38-6C38-43DF-A5A1-C89B3603D178}" type="presOf" srcId="{1CA58108-79BC-4B74-9078-EAAFC534E2B4}" destId="{0FF770C2-BF5A-4D5D-B662-3E907053687D}" srcOrd="0" destOrd="0" presId="urn:microsoft.com/office/officeart/2005/8/layout/hierarchy2"/>
    <dgm:cxn modelId="{F5E42914-3993-41F3-94EA-F114F364BF1E}" type="presOf" srcId="{A3C5B1AD-125D-4D99-BE99-BBF816FA6DFE}" destId="{97984564-A4B7-49E6-8547-DC213F6EE070}" srcOrd="0" destOrd="0" presId="urn:microsoft.com/office/officeart/2005/8/layout/hierarchy2"/>
    <dgm:cxn modelId="{16BB5452-6E4E-4A97-9517-1898542FBE4C}" type="presOf" srcId="{A3409831-431F-4E87-8CEB-0479943FFCCC}" destId="{49CA59AD-68BB-4A0D-90EA-265DECBD76AF}" srcOrd="1" destOrd="0" presId="urn:microsoft.com/office/officeart/2005/8/layout/hierarchy2"/>
    <dgm:cxn modelId="{EE53BC97-6CCA-4BB2-9FAA-B6B913BA7074}" srcId="{91B3B82E-31B0-4E3A-A359-37582150AFAF}" destId="{63C293DC-4AEB-4AF1-A700-3903F4DBBCF8}" srcOrd="0" destOrd="0" parTransId="{808C6883-FD0B-4769-9060-1DEF27CD6BE8}" sibTransId="{FBEC6B38-355E-4AC2-B483-EF27860EC10A}"/>
    <dgm:cxn modelId="{94310FCC-74F1-4393-939C-23E912659A0E}" type="presOf" srcId="{808C6883-FD0B-4769-9060-1DEF27CD6BE8}" destId="{3E38D97C-7636-4171-86FA-FF15B64AF7CD}" srcOrd="1" destOrd="0" presId="urn:microsoft.com/office/officeart/2005/8/layout/hierarchy2"/>
    <dgm:cxn modelId="{85789001-709F-499D-BE4D-AF528F01AF85}" type="presOf" srcId="{3E630968-94FD-4D2D-BBE1-24D0DAA6D0DA}" destId="{C26E1D34-91A8-46B1-85CF-F851469D8AA9}" srcOrd="0" destOrd="0" presId="urn:microsoft.com/office/officeart/2005/8/layout/hierarchy2"/>
    <dgm:cxn modelId="{D5E62D8C-1DA9-418B-81B1-6303484D0962}" type="presOf" srcId="{71E3227E-43F4-464F-AD6C-E48D04D27328}" destId="{11BC442C-348B-4BE7-9463-032675F33AE3}" srcOrd="0" destOrd="0" presId="urn:microsoft.com/office/officeart/2005/8/layout/hierarchy2"/>
    <dgm:cxn modelId="{7FE0BDEB-FD1A-44BF-89BC-E6660A75AEF7}" srcId="{91B3B82E-31B0-4E3A-A359-37582150AFAF}" destId="{3E630968-94FD-4D2D-BBE1-24D0DAA6D0DA}" srcOrd="5" destOrd="0" parTransId="{71E3227E-43F4-464F-AD6C-E48D04D27328}" sibTransId="{2EDF89E6-A1D5-4E34-A3C7-EF47FE3C164B}"/>
    <dgm:cxn modelId="{6EC2FD8C-0539-4F1F-8B6D-01EE9EBAB833}" type="presParOf" srcId="{DD31207C-F82F-46C1-8BC1-3FAD8502FF82}" destId="{80436242-2731-4D03-8DDB-0054EB836EEE}" srcOrd="0" destOrd="0" presId="urn:microsoft.com/office/officeart/2005/8/layout/hierarchy2"/>
    <dgm:cxn modelId="{73A6014B-AC22-4E6D-8547-1FBF0D39189F}" type="presParOf" srcId="{80436242-2731-4D03-8DDB-0054EB836EEE}" destId="{2A861E5C-9445-4CD9-A77B-F22D55C3B9A1}" srcOrd="0" destOrd="0" presId="urn:microsoft.com/office/officeart/2005/8/layout/hierarchy2"/>
    <dgm:cxn modelId="{854C3669-5587-45CF-BEFD-12E99E52EB2D}" type="presParOf" srcId="{80436242-2731-4D03-8DDB-0054EB836EEE}" destId="{6CEE2C95-8CA3-42E2-816C-BC6CDACDF8E5}" srcOrd="1" destOrd="0" presId="urn:microsoft.com/office/officeart/2005/8/layout/hierarchy2"/>
    <dgm:cxn modelId="{E2FC3C25-A3D8-4701-A452-3C4D6DD6AB3D}" type="presParOf" srcId="{6CEE2C95-8CA3-42E2-816C-BC6CDACDF8E5}" destId="{1594FFAC-10E6-4949-83D6-32304B473B5C}" srcOrd="0" destOrd="0" presId="urn:microsoft.com/office/officeart/2005/8/layout/hierarchy2"/>
    <dgm:cxn modelId="{36DF7418-207A-4A28-869B-915452D6A193}" type="presParOf" srcId="{1594FFAC-10E6-4949-83D6-32304B473B5C}" destId="{3E38D97C-7636-4171-86FA-FF15B64AF7CD}" srcOrd="0" destOrd="0" presId="urn:microsoft.com/office/officeart/2005/8/layout/hierarchy2"/>
    <dgm:cxn modelId="{E6A680DF-E1D5-4015-9F5E-6D231AA1B53C}" type="presParOf" srcId="{6CEE2C95-8CA3-42E2-816C-BC6CDACDF8E5}" destId="{80B980E5-ADAE-409B-94A8-38C636F0E933}" srcOrd="1" destOrd="0" presId="urn:microsoft.com/office/officeart/2005/8/layout/hierarchy2"/>
    <dgm:cxn modelId="{48723DE6-917C-4326-BCC4-342844E75588}" type="presParOf" srcId="{80B980E5-ADAE-409B-94A8-38C636F0E933}" destId="{D46439FE-24FB-4AAE-BE97-A26A84D56D0F}" srcOrd="0" destOrd="0" presId="urn:microsoft.com/office/officeart/2005/8/layout/hierarchy2"/>
    <dgm:cxn modelId="{4C466180-4E54-4751-AFC0-C1BFDA18C09E}" type="presParOf" srcId="{80B980E5-ADAE-409B-94A8-38C636F0E933}" destId="{0E900CFA-425E-4F62-A79B-C7BF9208D489}" srcOrd="1" destOrd="0" presId="urn:microsoft.com/office/officeart/2005/8/layout/hierarchy2"/>
    <dgm:cxn modelId="{225FAB5A-1B6F-471D-BE30-7082985204C5}" type="presParOf" srcId="{6CEE2C95-8CA3-42E2-816C-BC6CDACDF8E5}" destId="{AF8245E7-0F07-4943-B155-4FBB9F0962A6}" srcOrd="2" destOrd="0" presId="urn:microsoft.com/office/officeart/2005/8/layout/hierarchy2"/>
    <dgm:cxn modelId="{6106D264-E5B0-40FA-8438-6BA6F9918208}" type="presParOf" srcId="{AF8245E7-0F07-4943-B155-4FBB9F0962A6}" destId="{49CA59AD-68BB-4A0D-90EA-265DECBD76AF}" srcOrd="0" destOrd="0" presId="urn:microsoft.com/office/officeart/2005/8/layout/hierarchy2"/>
    <dgm:cxn modelId="{A92F690B-41DC-4D90-8B36-40990591BA11}" type="presParOf" srcId="{6CEE2C95-8CA3-42E2-816C-BC6CDACDF8E5}" destId="{7DD76D39-AC04-4682-9C63-C149D7C32DFE}" srcOrd="3" destOrd="0" presId="urn:microsoft.com/office/officeart/2005/8/layout/hierarchy2"/>
    <dgm:cxn modelId="{62E34597-5C3C-4064-A181-D36B7A0ED4E8}" type="presParOf" srcId="{7DD76D39-AC04-4682-9C63-C149D7C32DFE}" destId="{96B6045E-97C5-4DDA-88BF-1D4BCDBDE60B}" srcOrd="0" destOrd="0" presId="urn:microsoft.com/office/officeart/2005/8/layout/hierarchy2"/>
    <dgm:cxn modelId="{3DD21B21-32CD-498E-A4A7-066917F64B16}" type="presParOf" srcId="{7DD76D39-AC04-4682-9C63-C149D7C32DFE}" destId="{991E1E3A-AA0B-4170-B070-169DFD71A6F7}" srcOrd="1" destOrd="0" presId="urn:microsoft.com/office/officeart/2005/8/layout/hierarchy2"/>
    <dgm:cxn modelId="{F42515B2-BF5D-40EB-BF8A-83B168718062}" type="presParOf" srcId="{6CEE2C95-8CA3-42E2-816C-BC6CDACDF8E5}" destId="{97984564-A4B7-49E6-8547-DC213F6EE070}" srcOrd="4" destOrd="0" presId="urn:microsoft.com/office/officeart/2005/8/layout/hierarchy2"/>
    <dgm:cxn modelId="{13AD6BE1-CB7D-48F4-BF48-516D93DAE0D2}" type="presParOf" srcId="{97984564-A4B7-49E6-8547-DC213F6EE070}" destId="{9577FAF7-00AF-4F67-9D47-D0E1C9732356}" srcOrd="0" destOrd="0" presId="urn:microsoft.com/office/officeart/2005/8/layout/hierarchy2"/>
    <dgm:cxn modelId="{6CF8B64D-9643-477A-8B58-E38870E32F29}" type="presParOf" srcId="{6CEE2C95-8CA3-42E2-816C-BC6CDACDF8E5}" destId="{5C8F4C8B-54C1-423D-9084-9807A6466741}" srcOrd="5" destOrd="0" presId="urn:microsoft.com/office/officeart/2005/8/layout/hierarchy2"/>
    <dgm:cxn modelId="{47AF20A9-AB8C-44F0-9275-5FB744B080CA}" type="presParOf" srcId="{5C8F4C8B-54C1-423D-9084-9807A6466741}" destId="{F8DF21DE-2070-4904-A2F4-A90EB8CFFB78}" srcOrd="0" destOrd="0" presId="urn:microsoft.com/office/officeart/2005/8/layout/hierarchy2"/>
    <dgm:cxn modelId="{1A7D060D-C538-4070-A85D-B0F3B7F219F5}" type="presParOf" srcId="{5C8F4C8B-54C1-423D-9084-9807A6466741}" destId="{0C783734-1CF5-4DB1-A9D9-7D964AEE5200}" srcOrd="1" destOrd="0" presId="urn:microsoft.com/office/officeart/2005/8/layout/hierarchy2"/>
    <dgm:cxn modelId="{26709FA1-ECD9-4D99-86B8-D0E50DEA3DAC}" type="presParOf" srcId="{6CEE2C95-8CA3-42E2-816C-BC6CDACDF8E5}" destId="{80960E06-DFB8-4EB3-B6E7-5A417DC9DD58}" srcOrd="6" destOrd="0" presId="urn:microsoft.com/office/officeart/2005/8/layout/hierarchy2"/>
    <dgm:cxn modelId="{F9791088-D065-4932-A6B3-8B10710AFDB8}" type="presParOf" srcId="{80960E06-DFB8-4EB3-B6E7-5A417DC9DD58}" destId="{B5932570-5C80-4052-BD12-3DE1B114E757}" srcOrd="0" destOrd="0" presId="urn:microsoft.com/office/officeart/2005/8/layout/hierarchy2"/>
    <dgm:cxn modelId="{EA1E05BD-8590-4CF3-82F8-59892E18DF4B}" type="presParOf" srcId="{6CEE2C95-8CA3-42E2-816C-BC6CDACDF8E5}" destId="{52404D4B-3CD9-4135-A5EC-9F5738C5F72A}" srcOrd="7" destOrd="0" presId="urn:microsoft.com/office/officeart/2005/8/layout/hierarchy2"/>
    <dgm:cxn modelId="{0AC7719F-7F6B-4BA6-8313-11625599782A}" type="presParOf" srcId="{52404D4B-3CD9-4135-A5EC-9F5738C5F72A}" destId="{99BD0CEB-7D22-486F-98DF-3A7C517C44C8}" srcOrd="0" destOrd="0" presId="urn:microsoft.com/office/officeart/2005/8/layout/hierarchy2"/>
    <dgm:cxn modelId="{D1F2D202-42F9-4EF5-913F-B726F3ECEF2E}" type="presParOf" srcId="{52404D4B-3CD9-4135-A5EC-9F5738C5F72A}" destId="{C3624293-CAC8-44FD-BAE5-3D18F6840FF7}" srcOrd="1" destOrd="0" presId="urn:microsoft.com/office/officeart/2005/8/layout/hierarchy2"/>
    <dgm:cxn modelId="{F9F8958D-BAAA-4EBE-8580-72BE35EDD00F}" type="presParOf" srcId="{6CEE2C95-8CA3-42E2-816C-BC6CDACDF8E5}" destId="{FCFB6A1D-DD47-4058-BE01-2909B03ECD21}" srcOrd="8" destOrd="0" presId="urn:microsoft.com/office/officeart/2005/8/layout/hierarchy2"/>
    <dgm:cxn modelId="{25819A20-E33A-4DA8-AF10-D023639914A8}" type="presParOf" srcId="{FCFB6A1D-DD47-4058-BE01-2909B03ECD21}" destId="{8A5112CA-0576-4A90-8772-383BB41B844E}" srcOrd="0" destOrd="0" presId="urn:microsoft.com/office/officeart/2005/8/layout/hierarchy2"/>
    <dgm:cxn modelId="{B4BC178A-D281-4A54-B0CE-DFA0B01E7A8F}" type="presParOf" srcId="{6CEE2C95-8CA3-42E2-816C-BC6CDACDF8E5}" destId="{92BF6D76-DBCD-40C9-BD10-AD1DA2348FA3}" srcOrd="9" destOrd="0" presId="urn:microsoft.com/office/officeart/2005/8/layout/hierarchy2"/>
    <dgm:cxn modelId="{E4D8046C-6B4F-4E3D-BDE8-482B279BDA96}" type="presParOf" srcId="{92BF6D76-DBCD-40C9-BD10-AD1DA2348FA3}" destId="{0FF770C2-BF5A-4D5D-B662-3E907053687D}" srcOrd="0" destOrd="0" presId="urn:microsoft.com/office/officeart/2005/8/layout/hierarchy2"/>
    <dgm:cxn modelId="{155992DA-0C09-47B8-A601-2B1A7504B50C}" type="presParOf" srcId="{92BF6D76-DBCD-40C9-BD10-AD1DA2348FA3}" destId="{2E6B4274-A78F-4889-9024-B997F322DCC5}" srcOrd="1" destOrd="0" presId="urn:microsoft.com/office/officeart/2005/8/layout/hierarchy2"/>
    <dgm:cxn modelId="{FABC3DF6-2700-4DC0-9836-3144C61BF81D}" type="presParOf" srcId="{6CEE2C95-8CA3-42E2-816C-BC6CDACDF8E5}" destId="{11BC442C-348B-4BE7-9463-032675F33AE3}" srcOrd="10" destOrd="0" presId="urn:microsoft.com/office/officeart/2005/8/layout/hierarchy2"/>
    <dgm:cxn modelId="{B054C478-438B-46C9-8E25-91A3AC17F6CC}" type="presParOf" srcId="{11BC442C-348B-4BE7-9463-032675F33AE3}" destId="{609ECA2B-B1E3-4D9F-9C5A-9CA2F733DACD}" srcOrd="0" destOrd="0" presId="urn:microsoft.com/office/officeart/2005/8/layout/hierarchy2"/>
    <dgm:cxn modelId="{FAF1521A-1CCE-4EE2-96E8-D3C6D7329C93}" type="presParOf" srcId="{6CEE2C95-8CA3-42E2-816C-BC6CDACDF8E5}" destId="{0375D10A-3A0D-4684-AF37-E7574796C2F2}" srcOrd="11" destOrd="0" presId="urn:microsoft.com/office/officeart/2005/8/layout/hierarchy2"/>
    <dgm:cxn modelId="{8C6E97C0-844B-4ECA-9161-29DFACD5BB8F}" type="presParOf" srcId="{0375D10A-3A0D-4684-AF37-E7574796C2F2}" destId="{C26E1D34-91A8-46B1-85CF-F851469D8AA9}" srcOrd="0" destOrd="0" presId="urn:microsoft.com/office/officeart/2005/8/layout/hierarchy2"/>
    <dgm:cxn modelId="{5B1A6FCD-1496-49BA-8689-4BB63508804C}" type="presParOf" srcId="{0375D10A-3A0D-4684-AF37-E7574796C2F2}" destId="{C9D4F3C7-B0A2-44CB-A93F-EF05281D18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EC23D2-AFF2-4040-98AE-7F1CCD30439B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3AC778-4D20-43A1-927E-77B6D52CD590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ysClr val="windowText" lastClr="000000"/>
              </a:solidFill>
              <a:cs typeface="B Koodak" pitchFamily="2" charset="-78"/>
            </a:rPr>
            <a:t>اگر شخص براى غرضى؛ مثلاً خواندن قرآن، وضو بگيرد و پس از وضو از آن قصد بازگردد وضويش باطل نيست. پس مى‏تواند با همان وضو نماز بخواند.</a:t>
          </a:r>
        </a:p>
      </dgm:t>
    </dgm:pt>
    <dgm:pt modelId="{37424025-765B-4C7A-84F7-AC3DA4FD1EC2}" type="parTrans" cxnId="{45944841-D778-4BB2-A945-ABAF808217EC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441308D4-BC7E-49BE-B21E-BEA6B661758F}" type="sibTrans" cxnId="{45944841-D778-4BB2-A945-ABAF808217EC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1F4BF93D-F878-4412-A94B-ECB8764EE1DC}">
      <dgm:prSet phldrT="[Text]" custT="1"/>
      <dgm:spPr/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وضو گرفتن اندکی قبل از وقت نماز به نيت نماز مانع ندارد؛ مثلاً قبل از ظهر براى آنكه با اين وضو نماز ظهر بخواند وضو مى‏گيرد.</a:t>
          </a:r>
          <a:endParaRPr lang="fa-IR" sz="280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C55BA745-51EC-4DB4-AB29-E75A61E228ED}" type="parTrans" cxnId="{EC807638-B348-403E-9A5D-B3AE0E944125}">
      <dgm:prSet/>
      <dgm:spPr/>
      <dgm:t>
        <a:bodyPr/>
        <a:lstStyle/>
        <a:p>
          <a:endParaRPr lang="en-US"/>
        </a:p>
      </dgm:t>
    </dgm:pt>
    <dgm:pt modelId="{124ABE1A-3073-4C1D-85B4-18F0F3C70469}" type="sibTrans" cxnId="{EC807638-B348-403E-9A5D-B3AE0E944125}">
      <dgm:prSet/>
      <dgm:spPr/>
      <dgm:t>
        <a:bodyPr/>
        <a:lstStyle/>
        <a:p>
          <a:endParaRPr lang="en-US"/>
        </a:p>
      </dgm:t>
    </dgm:pt>
    <dgm:pt modelId="{3BE480A7-CE2B-488D-B42F-982DFECBE9F5}">
      <dgm:prSet phldrT="[Text]" custT="1"/>
      <dgm:spPr/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وضو گرفتن </a:t>
          </a:r>
          <a:r>
            <a:rPr lang="fa-IR" sz="2800" b="1" smtClean="0">
              <a:solidFill>
                <a:sysClr val="windowText" lastClr="000000"/>
              </a:solidFill>
              <a:cs typeface="B Koodak" pitchFamily="2" charset="-78"/>
            </a:rPr>
            <a:t>به نيّت طهارت و با وضو بودن </a:t>
          </a:r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صحيح است و با همان وضو مى‏تواند نماز بخواند يا هر كارى كه نياز به طهارت دارد انجام دهد.</a:t>
          </a:r>
          <a:endParaRPr lang="fa-IR" sz="280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D679DB9-C12E-4DE2-8950-6BE37D54951F}" type="parTrans" cxnId="{DF6BC752-F243-410A-B0B1-D984C9A67B0E}">
      <dgm:prSet/>
      <dgm:spPr/>
      <dgm:t>
        <a:bodyPr/>
        <a:lstStyle/>
        <a:p>
          <a:endParaRPr lang="en-US"/>
        </a:p>
      </dgm:t>
    </dgm:pt>
    <dgm:pt modelId="{2B3DF8BF-0E08-4254-A5D4-41C34776CD98}" type="sibTrans" cxnId="{DF6BC752-F243-410A-B0B1-D984C9A67B0E}">
      <dgm:prSet/>
      <dgm:spPr/>
      <dgm:t>
        <a:bodyPr/>
        <a:lstStyle/>
        <a:p>
          <a:endParaRPr lang="en-US"/>
        </a:p>
      </dgm:t>
    </dgm:pt>
    <dgm:pt modelId="{C94B7385-916E-442F-94C7-68C9E4802E73}">
      <dgm:prSet phldrT="[Text]" custT="1"/>
      <dgm:spPr/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با وضوى صحيح، خواه براى عمل واجب باشد يا عمل مستحب، هرگونه عمل واجب يا مستحب كه مشروط به طهارت است مى‏توان انجام داد.</a:t>
          </a:r>
          <a:endParaRPr lang="fa-IR" sz="280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653011D-5B5B-441B-A51F-45940C8E1713}" type="parTrans" cxnId="{84F269AB-5DB5-4552-9459-42CFC8B3235F}">
      <dgm:prSet/>
      <dgm:spPr/>
      <dgm:t>
        <a:bodyPr/>
        <a:lstStyle/>
        <a:p>
          <a:endParaRPr lang="en-US"/>
        </a:p>
      </dgm:t>
    </dgm:pt>
    <dgm:pt modelId="{7765CA8F-2DF1-489B-AC2B-5B346C7F039C}" type="sibTrans" cxnId="{84F269AB-5DB5-4552-9459-42CFC8B3235F}">
      <dgm:prSet/>
      <dgm:spPr/>
      <dgm:t>
        <a:bodyPr/>
        <a:lstStyle/>
        <a:p>
          <a:endParaRPr lang="en-US"/>
        </a:p>
      </dgm:t>
    </dgm:pt>
    <dgm:pt modelId="{5F5DEA88-C307-42DA-A3FC-F902E22AA02B}" type="pres">
      <dgm:prSet presAssocID="{8EEC23D2-AFF2-4040-98AE-7F1CCD3043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19063-A63E-4A3B-9185-6C37461A9D33}" type="pres">
      <dgm:prSet presAssocID="{3B3AC778-4D20-43A1-927E-77B6D52CD5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E985D-DD90-4A3A-BD5E-8840ECBF534F}" type="pres">
      <dgm:prSet presAssocID="{441308D4-BC7E-49BE-B21E-BEA6B661758F}" presName="spacer" presStyleCnt="0"/>
      <dgm:spPr/>
    </dgm:pt>
    <dgm:pt modelId="{D61E8B24-3B16-49F5-926B-960318AB54AA}" type="pres">
      <dgm:prSet presAssocID="{3BE480A7-CE2B-488D-B42F-982DFECBE9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5CECD-7866-4640-A3B0-1109858E1B63}" type="pres">
      <dgm:prSet presAssocID="{2B3DF8BF-0E08-4254-A5D4-41C34776CD98}" presName="spacer" presStyleCnt="0"/>
      <dgm:spPr/>
    </dgm:pt>
    <dgm:pt modelId="{8BE2A5E2-A007-4D3A-B3B5-D883D21E6AC3}" type="pres">
      <dgm:prSet presAssocID="{C94B7385-916E-442F-94C7-68C9E4802E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23AFD-1C26-4CA4-8501-0D8532F79DBD}" type="pres">
      <dgm:prSet presAssocID="{7765CA8F-2DF1-489B-AC2B-5B346C7F039C}" presName="spacer" presStyleCnt="0"/>
      <dgm:spPr/>
    </dgm:pt>
    <dgm:pt modelId="{F91338A4-A274-4297-9C52-7ED164FBD8E0}" type="pres">
      <dgm:prSet presAssocID="{1F4BF93D-F878-4412-A94B-ECB8764EE1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44841-D778-4BB2-A945-ABAF808217EC}" srcId="{8EEC23D2-AFF2-4040-98AE-7F1CCD30439B}" destId="{3B3AC778-4D20-43A1-927E-77B6D52CD590}" srcOrd="0" destOrd="0" parTransId="{37424025-765B-4C7A-84F7-AC3DA4FD1EC2}" sibTransId="{441308D4-BC7E-49BE-B21E-BEA6B661758F}"/>
    <dgm:cxn modelId="{32F139C0-9299-4C26-AE70-915211FF888C}" type="presOf" srcId="{1F4BF93D-F878-4412-A94B-ECB8764EE1DC}" destId="{F91338A4-A274-4297-9C52-7ED164FBD8E0}" srcOrd="0" destOrd="0" presId="urn:microsoft.com/office/officeart/2005/8/layout/vList2"/>
    <dgm:cxn modelId="{84F269AB-5DB5-4552-9459-42CFC8B3235F}" srcId="{8EEC23D2-AFF2-4040-98AE-7F1CCD30439B}" destId="{C94B7385-916E-442F-94C7-68C9E4802E73}" srcOrd="2" destOrd="0" parTransId="{E653011D-5B5B-441B-A51F-45940C8E1713}" sibTransId="{7765CA8F-2DF1-489B-AC2B-5B346C7F039C}"/>
    <dgm:cxn modelId="{D93F0AB5-5F61-45EC-A4FF-55149917BCC8}" type="presOf" srcId="{3B3AC778-4D20-43A1-927E-77B6D52CD590}" destId="{5BD19063-A63E-4A3B-9185-6C37461A9D33}" srcOrd="0" destOrd="0" presId="urn:microsoft.com/office/officeart/2005/8/layout/vList2"/>
    <dgm:cxn modelId="{BB23C6A0-3D98-4E18-8170-12FC37A0045D}" type="presOf" srcId="{3BE480A7-CE2B-488D-B42F-982DFECBE9F5}" destId="{D61E8B24-3B16-49F5-926B-960318AB54AA}" srcOrd="0" destOrd="0" presId="urn:microsoft.com/office/officeart/2005/8/layout/vList2"/>
    <dgm:cxn modelId="{DF6BC752-F243-410A-B0B1-D984C9A67B0E}" srcId="{8EEC23D2-AFF2-4040-98AE-7F1CCD30439B}" destId="{3BE480A7-CE2B-488D-B42F-982DFECBE9F5}" srcOrd="1" destOrd="0" parTransId="{DD679DB9-C12E-4DE2-8950-6BE37D54951F}" sibTransId="{2B3DF8BF-0E08-4254-A5D4-41C34776CD98}"/>
    <dgm:cxn modelId="{EC807638-B348-403E-9A5D-B3AE0E944125}" srcId="{8EEC23D2-AFF2-4040-98AE-7F1CCD30439B}" destId="{1F4BF93D-F878-4412-A94B-ECB8764EE1DC}" srcOrd="3" destOrd="0" parTransId="{C55BA745-51EC-4DB4-AB29-E75A61E228ED}" sibTransId="{124ABE1A-3073-4C1D-85B4-18F0F3C70469}"/>
    <dgm:cxn modelId="{0372991A-A2E8-404E-B3F7-A10BFC902514}" type="presOf" srcId="{8EEC23D2-AFF2-4040-98AE-7F1CCD30439B}" destId="{5F5DEA88-C307-42DA-A3FC-F902E22AA02B}" srcOrd="0" destOrd="0" presId="urn:microsoft.com/office/officeart/2005/8/layout/vList2"/>
    <dgm:cxn modelId="{FFDDD31A-D29C-4520-8AFA-75ED45190F5D}" type="presOf" srcId="{C94B7385-916E-442F-94C7-68C9E4802E73}" destId="{8BE2A5E2-A007-4D3A-B3B5-D883D21E6AC3}" srcOrd="0" destOrd="0" presId="urn:microsoft.com/office/officeart/2005/8/layout/vList2"/>
    <dgm:cxn modelId="{1B6471D5-CADF-4445-B76C-029FDFC60AC4}" type="presParOf" srcId="{5F5DEA88-C307-42DA-A3FC-F902E22AA02B}" destId="{5BD19063-A63E-4A3B-9185-6C37461A9D33}" srcOrd="0" destOrd="0" presId="urn:microsoft.com/office/officeart/2005/8/layout/vList2"/>
    <dgm:cxn modelId="{AF6E1A38-C5B9-43B4-A1D3-B8073DD69E7D}" type="presParOf" srcId="{5F5DEA88-C307-42DA-A3FC-F902E22AA02B}" destId="{318E985D-DD90-4A3A-BD5E-8840ECBF534F}" srcOrd="1" destOrd="0" presId="urn:microsoft.com/office/officeart/2005/8/layout/vList2"/>
    <dgm:cxn modelId="{91C37CE5-F5F1-4C75-B7C8-44EF3486DD06}" type="presParOf" srcId="{5F5DEA88-C307-42DA-A3FC-F902E22AA02B}" destId="{D61E8B24-3B16-49F5-926B-960318AB54AA}" srcOrd="2" destOrd="0" presId="urn:microsoft.com/office/officeart/2005/8/layout/vList2"/>
    <dgm:cxn modelId="{83956AF0-D3A4-4B13-ADA0-BE910D765D3B}" type="presParOf" srcId="{5F5DEA88-C307-42DA-A3FC-F902E22AA02B}" destId="{6775CECD-7866-4640-A3B0-1109858E1B63}" srcOrd="3" destOrd="0" presId="urn:microsoft.com/office/officeart/2005/8/layout/vList2"/>
    <dgm:cxn modelId="{08197296-B6F4-4DB7-9A34-27240BD71CA4}" type="presParOf" srcId="{5F5DEA88-C307-42DA-A3FC-F902E22AA02B}" destId="{8BE2A5E2-A007-4D3A-B3B5-D883D21E6AC3}" srcOrd="4" destOrd="0" presId="urn:microsoft.com/office/officeart/2005/8/layout/vList2"/>
    <dgm:cxn modelId="{1FCBBB28-C59C-4F90-A343-0E3C2AE0AF03}" type="presParOf" srcId="{5F5DEA88-C307-42DA-A3FC-F902E22AA02B}" destId="{64323AFD-1C26-4CA4-8501-0D8532F79DBD}" srcOrd="5" destOrd="0" presId="urn:microsoft.com/office/officeart/2005/8/layout/vList2"/>
    <dgm:cxn modelId="{6390A20C-C269-4C14-8B05-36400684B95C}" type="presParOf" srcId="{5F5DEA88-C307-42DA-A3FC-F902E22AA02B}" destId="{F91338A4-A274-4297-9C52-7ED164FBD8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9B46A7-2929-4D42-96BD-F52B64C248C7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1DB19C0-8A48-49BF-BFDD-B5237EE101CC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اقسام غسل</a:t>
          </a:r>
          <a:endParaRPr lang="en-US" sz="2800" dirty="0">
            <a:cs typeface="B Koodak" pitchFamily="2" charset="-78"/>
          </a:endParaRPr>
        </a:p>
      </dgm:t>
    </dgm:pt>
    <dgm:pt modelId="{862BBBC7-1919-4363-802D-8875C2942875}" type="parTrans" cxnId="{7D7864F0-1E3A-4A52-ABE8-82A6CA42884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24C7CC4-E6D8-4574-A94A-3AA7B61C1115}" type="sibTrans" cxnId="{7D7864F0-1E3A-4A52-ABE8-82A6CA42884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04304764-D296-4576-84FA-0A11642CAB79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واجب</a:t>
          </a:r>
          <a:endParaRPr lang="en-US" sz="2800" dirty="0">
            <a:cs typeface="B Koodak" pitchFamily="2" charset="-78"/>
          </a:endParaRPr>
        </a:p>
      </dgm:t>
    </dgm:pt>
    <dgm:pt modelId="{08080013-D276-4FE1-B014-0E0DBE4EE468}" type="parTrans" cxnId="{0E2E8C9E-73E0-4327-B41D-1C45DD79A8DC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84249502-E617-4818-9293-C17A9EA7E4C9}" type="sibTrans" cxnId="{0E2E8C9E-73E0-4327-B41D-1C45DD79A8DC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E176B9C-B8BA-4B9F-9A6B-352E31F610FE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برای مردان و زنان</a:t>
          </a:r>
          <a:endParaRPr lang="en-US" sz="2800" dirty="0">
            <a:cs typeface="B Koodak" pitchFamily="2" charset="-78"/>
          </a:endParaRPr>
        </a:p>
      </dgm:t>
    </dgm:pt>
    <dgm:pt modelId="{918A7BAE-093D-460C-ABB2-559E514C391B}" type="parTrans" cxnId="{4758B807-2D52-40D1-83FF-3885724C680E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F2E06779-1AF8-47A0-BE1D-94AB85FBC109}" type="sibTrans" cxnId="{4758B807-2D52-40D1-83FF-3885724C680E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62062727-CB06-4315-B4E7-4C8CF446704B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ویژه بانوان</a:t>
          </a:r>
          <a:endParaRPr lang="en-US" sz="2800" dirty="0">
            <a:cs typeface="B Koodak" pitchFamily="2" charset="-78"/>
          </a:endParaRPr>
        </a:p>
      </dgm:t>
    </dgm:pt>
    <dgm:pt modelId="{2AC5908C-9BA1-4A14-9648-191B3C38595C}" type="parTrans" cxnId="{91DC5E49-D955-4097-B8FF-61DCC04AB3E0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CD680268-D9DA-46B7-9B23-6594FE2EB2A9}" type="sibTrans" cxnId="{91DC5E49-D955-4097-B8FF-61DCC04AB3E0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51121C52-CFA4-4074-924B-8046B3E09D33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مستحب</a:t>
          </a:r>
          <a:endParaRPr lang="en-US" sz="2800" dirty="0">
            <a:cs typeface="B Koodak" pitchFamily="2" charset="-78"/>
          </a:endParaRPr>
        </a:p>
      </dgm:t>
    </dgm:pt>
    <dgm:pt modelId="{23238146-3E51-42E8-8886-FF71A371156B}" type="parTrans" cxnId="{34D0D25A-DF91-4C09-A343-B071669818EF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CC47B07C-273C-474A-84F1-6E3086A4FCC9}" type="sibTrans" cxnId="{34D0D25A-DF91-4C09-A343-B071669818EF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3C7B423-A27C-4FBB-859E-DE9A083190DD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1- زمانی</a:t>
          </a:r>
          <a:endParaRPr lang="en-US" sz="2800" dirty="0">
            <a:cs typeface="B Koodak" pitchFamily="2" charset="-78"/>
          </a:endParaRPr>
        </a:p>
      </dgm:t>
    </dgm:pt>
    <dgm:pt modelId="{E80763E0-A4D8-4A96-8CB3-5A40629F24A9}" type="parTrans" cxnId="{B5493890-2D37-4978-A791-69D8E3BF1780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F4A26371-AE6B-4D15-8BD1-07271D1330DE}" type="sibTrans" cxnId="{B5493890-2D37-4978-A791-69D8E3BF1780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EA9B79B0-8C26-411D-8B34-ECADFE19D8F1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3- فعلی</a:t>
          </a:r>
          <a:endParaRPr lang="en-US" sz="2800" dirty="0">
            <a:cs typeface="B Koodak" pitchFamily="2" charset="-78"/>
          </a:endParaRPr>
        </a:p>
      </dgm:t>
    </dgm:pt>
    <dgm:pt modelId="{C6719169-45E1-4AFC-B419-0065E410B4EC}" type="parTrans" cxnId="{FD234DCC-969A-439F-8DE5-0CC4D35348B5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0E147F30-9311-4660-984C-A881EC25F247}" type="sibTrans" cxnId="{FD234DCC-969A-439F-8DE5-0CC4D35348B5}">
      <dgm:prSet/>
      <dgm:spPr/>
      <dgm:t>
        <a:bodyPr/>
        <a:lstStyle/>
        <a:p>
          <a:pPr rtl="1"/>
          <a:endParaRPr lang="en-US"/>
        </a:p>
      </dgm:t>
    </dgm:pt>
    <dgm:pt modelId="{87D99BB0-1890-421F-8920-E0119D61380B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2- مکانی</a:t>
          </a:r>
          <a:endParaRPr lang="en-US" sz="2800" dirty="0">
            <a:cs typeface="B Koodak" pitchFamily="2" charset="-78"/>
          </a:endParaRPr>
        </a:p>
      </dgm:t>
    </dgm:pt>
    <dgm:pt modelId="{B70CA1CC-1B72-42D9-838B-46BA51CFA5D7}" type="parTrans" cxnId="{EA661BBB-8B20-4B4F-8251-387BA233BADB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0482D7C5-1EB2-4B5A-B53D-C5FC749FDCE9}" type="sibTrans" cxnId="{EA661BBB-8B20-4B4F-8251-387BA233BADB}">
      <dgm:prSet/>
      <dgm:spPr/>
      <dgm:t>
        <a:bodyPr/>
        <a:lstStyle/>
        <a:p>
          <a:pPr rtl="1"/>
          <a:endParaRPr lang="en-US"/>
        </a:p>
      </dgm:t>
    </dgm:pt>
    <dgm:pt modelId="{793CA464-9DFC-4B1A-A009-FA5B62889442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1- جنابت</a:t>
          </a:r>
          <a:endParaRPr lang="en-US" sz="2800" dirty="0">
            <a:cs typeface="B Koodak" pitchFamily="2" charset="-78"/>
          </a:endParaRPr>
        </a:p>
      </dgm:t>
    </dgm:pt>
    <dgm:pt modelId="{1F2205DA-D325-4716-9B5F-5BDB2A256FCA}" type="parTrans" cxnId="{B828830E-284E-4691-9815-5016D28090E4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F11BF296-E900-4E5C-AA01-09829462298B}" type="sibTrans" cxnId="{B828830E-284E-4691-9815-5016D28090E4}">
      <dgm:prSet/>
      <dgm:spPr/>
      <dgm:t>
        <a:bodyPr/>
        <a:lstStyle/>
        <a:p>
          <a:pPr rtl="1"/>
          <a:endParaRPr lang="en-US"/>
        </a:p>
      </dgm:t>
    </dgm:pt>
    <dgm:pt modelId="{CA2F2F5A-0371-41AD-A4D1-C089EF349EB7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2- مس میت</a:t>
          </a:r>
          <a:endParaRPr lang="en-US" sz="2800" dirty="0">
            <a:cs typeface="B Koodak" pitchFamily="2" charset="-78"/>
          </a:endParaRPr>
        </a:p>
      </dgm:t>
    </dgm:pt>
    <dgm:pt modelId="{4352406A-8831-4FE6-B049-372E7B59C8A5}" type="parTrans" cxnId="{55FCFBC4-1860-4FAB-9A33-3F6CFC0E9C93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273607AC-F084-48C7-8C62-C91B58A658F5}" type="sibTrans" cxnId="{55FCFBC4-1860-4FAB-9A33-3F6CFC0E9C93}">
      <dgm:prSet/>
      <dgm:spPr/>
      <dgm:t>
        <a:bodyPr/>
        <a:lstStyle/>
        <a:p>
          <a:pPr rtl="1"/>
          <a:endParaRPr lang="en-US"/>
        </a:p>
      </dgm:t>
    </dgm:pt>
    <dgm:pt modelId="{AB964769-A0E9-4445-B99B-9A5FB333AD3A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3- میت</a:t>
          </a:r>
          <a:endParaRPr lang="en-US" sz="2800" dirty="0">
            <a:cs typeface="B Koodak" pitchFamily="2" charset="-78"/>
          </a:endParaRPr>
        </a:p>
      </dgm:t>
    </dgm:pt>
    <dgm:pt modelId="{1380007B-CD36-4C5F-8717-01BF2390D947}" type="parTrans" cxnId="{4DC2A4E8-A1B1-487B-BEA5-800B6875A38A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D93905DE-245C-491D-85E1-A7187C5A03C0}" type="sibTrans" cxnId="{4DC2A4E8-A1B1-487B-BEA5-800B6875A38A}">
      <dgm:prSet/>
      <dgm:spPr/>
      <dgm:t>
        <a:bodyPr/>
        <a:lstStyle/>
        <a:p>
          <a:pPr rtl="1"/>
          <a:endParaRPr lang="en-US"/>
        </a:p>
      </dgm:t>
    </dgm:pt>
    <dgm:pt modelId="{0DB35C09-BC8A-4C69-8F75-DB1C2B01EEAC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1- حیض</a:t>
          </a:r>
          <a:endParaRPr lang="en-US" sz="2800" dirty="0">
            <a:cs typeface="B Koodak" pitchFamily="2" charset="-78"/>
          </a:endParaRPr>
        </a:p>
      </dgm:t>
    </dgm:pt>
    <dgm:pt modelId="{38922584-ED0D-4E21-9237-9175BB13C960}" type="parTrans" cxnId="{41C92CC2-4161-4CCD-8ABD-21B614C176DA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1AD9A8B1-2961-485C-99D2-6D8E5FBE01B7}" type="sibTrans" cxnId="{41C92CC2-4161-4CCD-8ABD-21B614C176DA}">
      <dgm:prSet/>
      <dgm:spPr/>
      <dgm:t>
        <a:bodyPr/>
        <a:lstStyle/>
        <a:p>
          <a:pPr rtl="1"/>
          <a:endParaRPr lang="en-US"/>
        </a:p>
      </dgm:t>
    </dgm:pt>
    <dgm:pt modelId="{D3462AE8-CD86-4048-A476-31097D151141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2 استحاضه</a:t>
          </a:r>
          <a:endParaRPr lang="en-US" sz="2800" dirty="0">
            <a:cs typeface="B Koodak" pitchFamily="2" charset="-78"/>
          </a:endParaRPr>
        </a:p>
      </dgm:t>
    </dgm:pt>
    <dgm:pt modelId="{183ABCFF-E8B6-4FC8-9165-2935049E95DC}" type="parTrans" cxnId="{589424FE-5E97-47D7-BE70-4E42F42ABEF8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62C8E136-F2A6-4152-A144-C4B643AAB18A}" type="sibTrans" cxnId="{589424FE-5E97-47D7-BE70-4E42F42ABEF8}">
      <dgm:prSet/>
      <dgm:spPr/>
      <dgm:t>
        <a:bodyPr/>
        <a:lstStyle/>
        <a:p>
          <a:pPr rtl="1"/>
          <a:endParaRPr lang="en-US"/>
        </a:p>
      </dgm:t>
    </dgm:pt>
    <dgm:pt modelId="{5FF8D0F0-6548-4E8A-A294-29822527C322}">
      <dgm:prSet phldrT="[Text]" custT="1"/>
      <dgm:spPr/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3- نفاس</a:t>
          </a:r>
          <a:endParaRPr lang="en-US" sz="2800" dirty="0">
            <a:cs typeface="B Koodak" pitchFamily="2" charset="-78"/>
          </a:endParaRPr>
        </a:p>
      </dgm:t>
    </dgm:pt>
    <dgm:pt modelId="{8624A213-60C9-4F7F-867D-13F06A09093E}" type="parTrans" cxnId="{F54FCDF5-245E-437A-BCFC-87F92FC471C9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9C7CFE23-99BD-4738-B060-370D290C3B5B}" type="sibTrans" cxnId="{F54FCDF5-245E-437A-BCFC-87F92FC471C9}">
      <dgm:prSet/>
      <dgm:spPr/>
      <dgm:t>
        <a:bodyPr/>
        <a:lstStyle/>
        <a:p>
          <a:pPr rtl="1"/>
          <a:endParaRPr lang="en-US"/>
        </a:p>
      </dgm:t>
    </dgm:pt>
    <dgm:pt modelId="{BBB756D9-6AFF-4B1F-9E59-B6C2C1EDEC5B}" type="pres">
      <dgm:prSet presAssocID="{DB9B46A7-2929-4D42-96BD-F52B64C248C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4F515-B58A-4E95-823E-EB266317996C}" type="pres">
      <dgm:prSet presAssocID="{01DB19C0-8A48-49BF-BFDD-B5237EE101CC}" presName="root1" presStyleCnt="0"/>
      <dgm:spPr/>
      <dgm:t>
        <a:bodyPr/>
        <a:lstStyle/>
        <a:p>
          <a:pPr rtl="1"/>
          <a:endParaRPr lang="fa-IR"/>
        </a:p>
      </dgm:t>
    </dgm:pt>
    <dgm:pt modelId="{98F8E5A6-6EF4-48EC-8ACF-D38821CDD15E}" type="pres">
      <dgm:prSet presAssocID="{01DB19C0-8A48-49BF-BFDD-B5237EE101CC}" presName="LevelOneTextNode" presStyleLbl="node0" presStyleIdx="0" presStyleCnt="1" custScaleY="177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85C13-B920-4E09-9872-ADB9C9145634}" type="pres">
      <dgm:prSet presAssocID="{01DB19C0-8A48-49BF-BFDD-B5237EE101CC}" presName="level2hierChild" presStyleCnt="0"/>
      <dgm:spPr/>
      <dgm:t>
        <a:bodyPr/>
        <a:lstStyle/>
        <a:p>
          <a:pPr rtl="1"/>
          <a:endParaRPr lang="fa-IR"/>
        </a:p>
      </dgm:t>
    </dgm:pt>
    <dgm:pt modelId="{F6F02EB7-B5CB-4B36-B0C5-A7A4AF7385AD}" type="pres">
      <dgm:prSet presAssocID="{08080013-D276-4FE1-B014-0E0DBE4EE46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05232BB-731E-4652-8FEB-BA2236AF115E}" type="pres">
      <dgm:prSet presAssocID="{08080013-D276-4FE1-B014-0E0DBE4EE46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24DB187-3D56-481D-A0F7-73D4DAEE3ADB}" type="pres">
      <dgm:prSet presAssocID="{04304764-D296-4576-84FA-0A11642CAB79}" presName="root2" presStyleCnt="0"/>
      <dgm:spPr/>
      <dgm:t>
        <a:bodyPr/>
        <a:lstStyle/>
        <a:p>
          <a:pPr rtl="1"/>
          <a:endParaRPr lang="fa-IR"/>
        </a:p>
      </dgm:t>
    </dgm:pt>
    <dgm:pt modelId="{CDBAF844-38A0-430A-A6BB-D99EC582A6A5}" type="pres">
      <dgm:prSet presAssocID="{04304764-D296-4576-84FA-0A11642CAB7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112EA-5AA1-4592-843E-1365B2879D8E}" type="pres">
      <dgm:prSet presAssocID="{04304764-D296-4576-84FA-0A11642CAB79}" presName="level3hierChild" presStyleCnt="0"/>
      <dgm:spPr/>
      <dgm:t>
        <a:bodyPr/>
        <a:lstStyle/>
        <a:p>
          <a:pPr rtl="1"/>
          <a:endParaRPr lang="fa-IR"/>
        </a:p>
      </dgm:t>
    </dgm:pt>
    <dgm:pt modelId="{018FC6B6-6107-45E3-AA69-DCE1F17E7BC3}" type="pres">
      <dgm:prSet presAssocID="{918A7BAE-093D-460C-ABB2-559E514C391B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0F940289-4328-43ED-A240-5F895EE348A5}" type="pres">
      <dgm:prSet presAssocID="{918A7BAE-093D-460C-ABB2-559E514C391B}" presName="connTx" presStyleLbl="parChTrans1D3" presStyleIdx="0" presStyleCnt="5"/>
      <dgm:spPr/>
      <dgm:t>
        <a:bodyPr/>
        <a:lstStyle/>
        <a:p>
          <a:endParaRPr lang="en-US"/>
        </a:p>
      </dgm:t>
    </dgm:pt>
    <dgm:pt modelId="{37AA9C21-981A-47D9-ACF2-A32BC242D599}" type="pres">
      <dgm:prSet presAssocID="{3E176B9C-B8BA-4B9F-9A6B-352E31F610FE}" presName="root2" presStyleCnt="0"/>
      <dgm:spPr/>
      <dgm:t>
        <a:bodyPr/>
        <a:lstStyle/>
        <a:p>
          <a:pPr rtl="1"/>
          <a:endParaRPr lang="fa-IR"/>
        </a:p>
      </dgm:t>
    </dgm:pt>
    <dgm:pt modelId="{FFF65399-CA36-4ACD-A001-FEFF6A00AC84}" type="pres">
      <dgm:prSet presAssocID="{3E176B9C-B8BA-4B9F-9A6B-352E31F610FE}" presName="LevelTwoTextNode" presStyleLbl="node3" presStyleIdx="0" presStyleCnt="5" custScaleX="122554" custScaleY="163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AFBB5-FC36-4E36-822F-340BDE5E5D3E}" type="pres">
      <dgm:prSet presAssocID="{3E176B9C-B8BA-4B9F-9A6B-352E31F610FE}" presName="level3hierChild" presStyleCnt="0"/>
      <dgm:spPr/>
      <dgm:t>
        <a:bodyPr/>
        <a:lstStyle/>
        <a:p>
          <a:pPr rtl="1"/>
          <a:endParaRPr lang="fa-IR"/>
        </a:p>
      </dgm:t>
    </dgm:pt>
    <dgm:pt modelId="{2F21A697-C68D-4E0B-888E-87C0AE4B174E}" type="pres">
      <dgm:prSet presAssocID="{1F2205DA-D325-4716-9B5F-5BDB2A256FCA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4DCA846A-4C1D-4718-9927-1E8EB26BF668}" type="pres">
      <dgm:prSet presAssocID="{1F2205DA-D325-4716-9B5F-5BDB2A256FCA}" presName="connTx" presStyleLbl="parChTrans1D4" presStyleIdx="0" presStyleCnt="6"/>
      <dgm:spPr/>
      <dgm:t>
        <a:bodyPr/>
        <a:lstStyle/>
        <a:p>
          <a:endParaRPr lang="en-US"/>
        </a:p>
      </dgm:t>
    </dgm:pt>
    <dgm:pt modelId="{8E51E4B0-140B-4CB7-B39F-7DC1FB058B8F}" type="pres">
      <dgm:prSet presAssocID="{793CA464-9DFC-4B1A-A009-FA5B62889442}" presName="root2" presStyleCnt="0"/>
      <dgm:spPr/>
      <dgm:t>
        <a:bodyPr/>
        <a:lstStyle/>
        <a:p>
          <a:pPr rtl="1"/>
          <a:endParaRPr lang="fa-IR"/>
        </a:p>
      </dgm:t>
    </dgm:pt>
    <dgm:pt modelId="{5E809271-FC12-46AF-AA11-EE9627B8F45C}" type="pres">
      <dgm:prSet presAssocID="{793CA464-9DFC-4B1A-A009-FA5B62889442}" presName="LevelTwoTextNode" presStyleLbl="node4" presStyleIdx="0" presStyleCnt="6" custScaleX="129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9130F-4C1F-4823-A22F-B17E523674A7}" type="pres">
      <dgm:prSet presAssocID="{793CA464-9DFC-4B1A-A009-FA5B62889442}" presName="level3hierChild" presStyleCnt="0"/>
      <dgm:spPr/>
      <dgm:t>
        <a:bodyPr/>
        <a:lstStyle/>
        <a:p>
          <a:pPr rtl="1"/>
          <a:endParaRPr lang="fa-IR"/>
        </a:p>
      </dgm:t>
    </dgm:pt>
    <dgm:pt modelId="{8549FF43-AC8C-4CAB-9655-D5B58AE9A5FD}" type="pres">
      <dgm:prSet presAssocID="{4352406A-8831-4FE6-B049-372E7B59C8A5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FA9BEDCC-B0DC-4DC7-9502-38D2CE4BB1FC}" type="pres">
      <dgm:prSet presAssocID="{4352406A-8831-4FE6-B049-372E7B59C8A5}" presName="connTx" presStyleLbl="parChTrans1D4" presStyleIdx="1" presStyleCnt="6"/>
      <dgm:spPr/>
      <dgm:t>
        <a:bodyPr/>
        <a:lstStyle/>
        <a:p>
          <a:endParaRPr lang="en-US"/>
        </a:p>
      </dgm:t>
    </dgm:pt>
    <dgm:pt modelId="{40AB77AF-7987-47A5-8AB9-DB86EEAC7FF6}" type="pres">
      <dgm:prSet presAssocID="{CA2F2F5A-0371-41AD-A4D1-C089EF349EB7}" presName="root2" presStyleCnt="0"/>
      <dgm:spPr/>
      <dgm:t>
        <a:bodyPr/>
        <a:lstStyle/>
        <a:p>
          <a:pPr rtl="1"/>
          <a:endParaRPr lang="fa-IR"/>
        </a:p>
      </dgm:t>
    </dgm:pt>
    <dgm:pt modelId="{92E16765-EF97-4461-8767-BC7E75760E10}" type="pres">
      <dgm:prSet presAssocID="{CA2F2F5A-0371-41AD-A4D1-C089EF349EB7}" presName="LevelTwoTextNode" presStyleLbl="node4" presStyleIdx="1" presStyleCnt="6" custScaleX="129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3037B-047C-4F5A-85D2-31120020C6F2}" type="pres">
      <dgm:prSet presAssocID="{CA2F2F5A-0371-41AD-A4D1-C089EF349EB7}" presName="level3hierChild" presStyleCnt="0"/>
      <dgm:spPr/>
      <dgm:t>
        <a:bodyPr/>
        <a:lstStyle/>
        <a:p>
          <a:pPr rtl="1"/>
          <a:endParaRPr lang="fa-IR"/>
        </a:p>
      </dgm:t>
    </dgm:pt>
    <dgm:pt modelId="{31E3DB86-1F25-40F4-8877-CED106CDFD7D}" type="pres">
      <dgm:prSet presAssocID="{1380007B-CD36-4C5F-8717-01BF2390D947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3DC63332-DF29-40C0-8A57-0B05647D5A04}" type="pres">
      <dgm:prSet presAssocID="{1380007B-CD36-4C5F-8717-01BF2390D947}" presName="connTx" presStyleLbl="parChTrans1D4" presStyleIdx="2" presStyleCnt="6"/>
      <dgm:spPr/>
      <dgm:t>
        <a:bodyPr/>
        <a:lstStyle/>
        <a:p>
          <a:endParaRPr lang="en-US"/>
        </a:p>
      </dgm:t>
    </dgm:pt>
    <dgm:pt modelId="{1F76CDE8-B619-48A3-8474-0BD66DE57519}" type="pres">
      <dgm:prSet presAssocID="{AB964769-A0E9-4445-B99B-9A5FB333AD3A}" presName="root2" presStyleCnt="0"/>
      <dgm:spPr/>
      <dgm:t>
        <a:bodyPr/>
        <a:lstStyle/>
        <a:p>
          <a:pPr rtl="1"/>
          <a:endParaRPr lang="fa-IR"/>
        </a:p>
      </dgm:t>
    </dgm:pt>
    <dgm:pt modelId="{FC0C0358-BD01-4DF4-B9BA-95F66696E682}" type="pres">
      <dgm:prSet presAssocID="{AB964769-A0E9-4445-B99B-9A5FB333AD3A}" presName="LevelTwoTextNode" presStyleLbl="node4" presStyleIdx="2" presStyleCnt="6" custScaleX="129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6E2D8D-B966-4924-8719-FDEE30B1B7F6}" type="pres">
      <dgm:prSet presAssocID="{AB964769-A0E9-4445-B99B-9A5FB333AD3A}" presName="level3hierChild" presStyleCnt="0"/>
      <dgm:spPr/>
      <dgm:t>
        <a:bodyPr/>
        <a:lstStyle/>
        <a:p>
          <a:pPr rtl="1"/>
          <a:endParaRPr lang="fa-IR"/>
        </a:p>
      </dgm:t>
    </dgm:pt>
    <dgm:pt modelId="{FA952AAC-6EE2-4989-ADEA-0AB5049A0EF6}" type="pres">
      <dgm:prSet presAssocID="{2AC5908C-9BA1-4A14-9648-191B3C38595C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4530B519-781F-450A-88B5-565DACC71BC6}" type="pres">
      <dgm:prSet presAssocID="{2AC5908C-9BA1-4A14-9648-191B3C38595C}" presName="connTx" presStyleLbl="parChTrans1D3" presStyleIdx="1" presStyleCnt="5"/>
      <dgm:spPr/>
      <dgm:t>
        <a:bodyPr/>
        <a:lstStyle/>
        <a:p>
          <a:endParaRPr lang="en-US"/>
        </a:p>
      </dgm:t>
    </dgm:pt>
    <dgm:pt modelId="{4128F292-C5BF-467C-9C91-79B805DD5F54}" type="pres">
      <dgm:prSet presAssocID="{62062727-CB06-4315-B4E7-4C8CF446704B}" presName="root2" presStyleCnt="0"/>
      <dgm:spPr/>
      <dgm:t>
        <a:bodyPr/>
        <a:lstStyle/>
        <a:p>
          <a:pPr rtl="1"/>
          <a:endParaRPr lang="fa-IR"/>
        </a:p>
      </dgm:t>
    </dgm:pt>
    <dgm:pt modelId="{575ACB91-E3DB-4142-882D-50514534ED23}" type="pres">
      <dgm:prSet presAssocID="{62062727-CB06-4315-B4E7-4C8CF446704B}" presName="LevelTwoTextNode" presStyleLbl="node3" presStyleIdx="1" presStyleCnt="5" custScaleX="122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8F61A-3398-4521-9628-6C7577BEF9E7}" type="pres">
      <dgm:prSet presAssocID="{62062727-CB06-4315-B4E7-4C8CF446704B}" presName="level3hierChild" presStyleCnt="0"/>
      <dgm:spPr/>
      <dgm:t>
        <a:bodyPr/>
        <a:lstStyle/>
        <a:p>
          <a:pPr rtl="1"/>
          <a:endParaRPr lang="fa-IR"/>
        </a:p>
      </dgm:t>
    </dgm:pt>
    <dgm:pt modelId="{525DCB2A-4D22-4406-83FF-81E10F78C6CF}" type="pres">
      <dgm:prSet presAssocID="{38922584-ED0D-4E21-9237-9175BB13C960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C7772CCF-E134-460B-AA8B-D69E6DB004B8}" type="pres">
      <dgm:prSet presAssocID="{38922584-ED0D-4E21-9237-9175BB13C960}" presName="connTx" presStyleLbl="parChTrans1D4" presStyleIdx="3" presStyleCnt="6"/>
      <dgm:spPr/>
      <dgm:t>
        <a:bodyPr/>
        <a:lstStyle/>
        <a:p>
          <a:endParaRPr lang="en-US"/>
        </a:p>
      </dgm:t>
    </dgm:pt>
    <dgm:pt modelId="{0D72DFF4-2F57-41C1-85E1-218C2F345099}" type="pres">
      <dgm:prSet presAssocID="{0DB35C09-BC8A-4C69-8F75-DB1C2B01EEAC}" presName="root2" presStyleCnt="0"/>
      <dgm:spPr/>
      <dgm:t>
        <a:bodyPr/>
        <a:lstStyle/>
        <a:p>
          <a:pPr rtl="1"/>
          <a:endParaRPr lang="fa-IR"/>
        </a:p>
      </dgm:t>
    </dgm:pt>
    <dgm:pt modelId="{A6B1AA54-C33F-4073-AA62-B08E7FCBAFC7}" type="pres">
      <dgm:prSet presAssocID="{0DB35C09-BC8A-4C69-8F75-DB1C2B01EEAC}" presName="LevelTwoTextNode" presStyleLbl="node4" presStyleIdx="3" presStyleCnt="6" custScaleX="129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5FA31-BE44-4C5F-AEAA-CBD3A7B72561}" type="pres">
      <dgm:prSet presAssocID="{0DB35C09-BC8A-4C69-8F75-DB1C2B01EEAC}" presName="level3hierChild" presStyleCnt="0"/>
      <dgm:spPr/>
      <dgm:t>
        <a:bodyPr/>
        <a:lstStyle/>
        <a:p>
          <a:pPr rtl="1"/>
          <a:endParaRPr lang="fa-IR"/>
        </a:p>
      </dgm:t>
    </dgm:pt>
    <dgm:pt modelId="{32AB03F1-D992-49F5-BFA3-32534C0E2C8C}" type="pres">
      <dgm:prSet presAssocID="{183ABCFF-E8B6-4FC8-9165-2935049E95DC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D688A87D-F5CB-4E9F-A449-AF1ED37DEF36}" type="pres">
      <dgm:prSet presAssocID="{183ABCFF-E8B6-4FC8-9165-2935049E95DC}" presName="connTx" presStyleLbl="parChTrans1D4" presStyleIdx="4" presStyleCnt="6"/>
      <dgm:spPr/>
      <dgm:t>
        <a:bodyPr/>
        <a:lstStyle/>
        <a:p>
          <a:endParaRPr lang="en-US"/>
        </a:p>
      </dgm:t>
    </dgm:pt>
    <dgm:pt modelId="{F5BB6E51-500B-4D5F-8E9D-B77A11BA7C46}" type="pres">
      <dgm:prSet presAssocID="{D3462AE8-CD86-4048-A476-31097D151141}" presName="root2" presStyleCnt="0"/>
      <dgm:spPr/>
      <dgm:t>
        <a:bodyPr/>
        <a:lstStyle/>
        <a:p>
          <a:pPr rtl="1"/>
          <a:endParaRPr lang="fa-IR"/>
        </a:p>
      </dgm:t>
    </dgm:pt>
    <dgm:pt modelId="{4DF8255A-0E5E-4180-800B-1FE5546895FF}" type="pres">
      <dgm:prSet presAssocID="{D3462AE8-CD86-4048-A476-31097D151141}" presName="LevelTwoTextNode" presStyleLbl="node4" presStyleIdx="4" presStyleCnt="6" custScaleX="129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6A80B7-9A95-4256-963A-40576B507F3A}" type="pres">
      <dgm:prSet presAssocID="{D3462AE8-CD86-4048-A476-31097D151141}" presName="level3hierChild" presStyleCnt="0"/>
      <dgm:spPr/>
      <dgm:t>
        <a:bodyPr/>
        <a:lstStyle/>
        <a:p>
          <a:pPr rtl="1"/>
          <a:endParaRPr lang="fa-IR"/>
        </a:p>
      </dgm:t>
    </dgm:pt>
    <dgm:pt modelId="{AC61AA2C-E72C-4CFE-AF69-E7067151BD9B}" type="pres">
      <dgm:prSet presAssocID="{8624A213-60C9-4F7F-867D-13F06A09093E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4BFD5B3E-04A5-488E-A5E7-815DB59E3842}" type="pres">
      <dgm:prSet presAssocID="{8624A213-60C9-4F7F-867D-13F06A09093E}" presName="connTx" presStyleLbl="parChTrans1D4" presStyleIdx="5" presStyleCnt="6"/>
      <dgm:spPr/>
      <dgm:t>
        <a:bodyPr/>
        <a:lstStyle/>
        <a:p>
          <a:endParaRPr lang="en-US"/>
        </a:p>
      </dgm:t>
    </dgm:pt>
    <dgm:pt modelId="{BAB8D552-3E22-4713-8A52-77A144117FA3}" type="pres">
      <dgm:prSet presAssocID="{5FF8D0F0-6548-4E8A-A294-29822527C322}" presName="root2" presStyleCnt="0"/>
      <dgm:spPr/>
      <dgm:t>
        <a:bodyPr/>
        <a:lstStyle/>
        <a:p>
          <a:pPr rtl="1"/>
          <a:endParaRPr lang="fa-IR"/>
        </a:p>
      </dgm:t>
    </dgm:pt>
    <dgm:pt modelId="{D5135FFB-FDCB-42DC-8EB8-D900E99288E6}" type="pres">
      <dgm:prSet presAssocID="{5FF8D0F0-6548-4E8A-A294-29822527C322}" presName="LevelTwoTextNode" presStyleLbl="node4" presStyleIdx="5" presStyleCnt="6" custScaleX="129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0F21C6-6E59-4681-919B-D0C535AA969B}" type="pres">
      <dgm:prSet presAssocID="{5FF8D0F0-6548-4E8A-A294-29822527C322}" presName="level3hierChild" presStyleCnt="0"/>
      <dgm:spPr/>
      <dgm:t>
        <a:bodyPr/>
        <a:lstStyle/>
        <a:p>
          <a:pPr rtl="1"/>
          <a:endParaRPr lang="fa-IR"/>
        </a:p>
      </dgm:t>
    </dgm:pt>
    <dgm:pt modelId="{9DE660A6-5FB0-408D-A874-C942BEDAD590}" type="pres">
      <dgm:prSet presAssocID="{23238146-3E51-42E8-8886-FF71A371156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887B452-42FA-424C-9D1F-79F21E2134B6}" type="pres">
      <dgm:prSet presAssocID="{23238146-3E51-42E8-8886-FF71A371156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1C9CCEC-D328-4AA2-82C1-77D256FC879A}" type="pres">
      <dgm:prSet presAssocID="{51121C52-CFA4-4074-924B-8046B3E09D33}" presName="root2" presStyleCnt="0"/>
      <dgm:spPr/>
      <dgm:t>
        <a:bodyPr/>
        <a:lstStyle/>
        <a:p>
          <a:pPr rtl="1"/>
          <a:endParaRPr lang="fa-IR"/>
        </a:p>
      </dgm:t>
    </dgm:pt>
    <dgm:pt modelId="{5A4341C3-9A6B-4893-86E7-E5582239BE9D}" type="pres">
      <dgm:prSet presAssocID="{51121C52-CFA4-4074-924B-8046B3E09D3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E50D2-74BB-4A67-AEE9-B23C379AEA46}" type="pres">
      <dgm:prSet presAssocID="{51121C52-CFA4-4074-924B-8046B3E09D33}" presName="level3hierChild" presStyleCnt="0"/>
      <dgm:spPr/>
      <dgm:t>
        <a:bodyPr/>
        <a:lstStyle/>
        <a:p>
          <a:pPr rtl="1"/>
          <a:endParaRPr lang="fa-IR"/>
        </a:p>
      </dgm:t>
    </dgm:pt>
    <dgm:pt modelId="{4BE1865F-E9D9-4AE7-9748-2B94C9D63098}" type="pres">
      <dgm:prSet presAssocID="{E80763E0-A4D8-4A96-8CB3-5A40629F24A9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37F0EACF-5C09-4045-8085-93E638CD0043}" type="pres">
      <dgm:prSet presAssocID="{E80763E0-A4D8-4A96-8CB3-5A40629F24A9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76C42D3-60CA-45CF-9967-4B5BCD93AD66}" type="pres">
      <dgm:prSet presAssocID="{33C7B423-A27C-4FBB-859E-DE9A083190DD}" presName="root2" presStyleCnt="0"/>
      <dgm:spPr/>
      <dgm:t>
        <a:bodyPr/>
        <a:lstStyle/>
        <a:p>
          <a:pPr rtl="1"/>
          <a:endParaRPr lang="fa-IR"/>
        </a:p>
      </dgm:t>
    </dgm:pt>
    <dgm:pt modelId="{952C645C-E472-43E2-8417-23B833094D9C}" type="pres">
      <dgm:prSet presAssocID="{33C7B423-A27C-4FBB-859E-DE9A083190DD}" presName="LevelTwoTextNode" presStyleLbl="node3" presStyleIdx="2" presStyleCnt="5" custScaleX="122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4040C-4C78-45A7-A5D5-8849F4CAC708}" type="pres">
      <dgm:prSet presAssocID="{33C7B423-A27C-4FBB-859E-DE9A083190DD}" presName="level3hierChild" presStyleCnt="0"/>
      <dgm:spPr/>
      <dgm:t>
        <a:bodyPr/>
        <a:lstStyle/>
        <a:p>
          <a:pPr rtl="1"/>
          <a:endParaRPr lang="fa-IR"/>
        </a:p>
      </dgm:t>
    </dgm:pt>
    <dgm:pt modelId="{7F91E368-68F9-4ACF-A932-8D19877B6832}" type="pres">
      <dgm:prSet presAssocID="{B70CA1CC-1B72-42D9-838B-46BA51CFA5D7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13376A8F-0B5F-47AF-BBAC-9F95AC6D9D4B}" type="pres">
      <dgm:prSet presAssocID="{B70CA1CC-1B72-42D9-838B-46BA51CFA5D7}" presName="connTx" presStyleLbl="parChTrans1D3" presStyleIdx="3" presStyleCnt="5"/>
      <dgm:spPr/>
      <dgm:t>
        <a:bodyPr/>
        <a:lstStyle/>
        <a:p>
          <a:endParaRPr lang="en-US"/>
        </a:p>
      </dgm:t>
    </dgm:pt>
    <dgm:pt modelId="{EE65EDA5-28B3-43D5-97E7-4BC7306DBF57}" type="pres">
      <dgm:prSet presAssocID="{87D99BB0-1890-421F-8920-E0119D61380B}" presName="root2" presStyleCnt="0"/>
      <dgm:spPr/>
      <dgm:t>
        <a:bodyPr/>
        <a:lstStyle/>
        <a:p>
          <a:pPr rtl="1"/>
          <a:endParaRPr lang="fa-IR"/>
        </a:p>
      </dgm:t>
    </dgm:pt>
    <dgm:pt modelId="{42C63B25-05B5-4C58-8441-1DFC8A899442}" type="pres">
      <dgm:prSet presAssocID="{87D99BB0-1890-421F-8920-E0119D61380B}" presName="LevelTwoTextNode" presStyleLbl="node3" presStyleIdx="3" presStyleCnt="5" custScaleX="122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6BFB5-BE8F-4BBB-B172-CBCE291710D0}" type="pres">
      <dgm:prSet presAssocID="{87D99BB0-1890-421F-8920-E0119D61380B}" presName="level3hierChild" presStyleCnt="0"/>
      <dgm:spPr/>
      <dgm:t>
        <a:bodyPr/>
        <a:lstStyle/>
        <a:p>
          <a:pPr rtl="1"/>
          <a:endParaRPr lang="fa-IR"/>
        </a:p>
      </dgm:t>
    </dgm:pt>
    <dgm:pt modelId="{DD972698-1006-43C2-8934-5D0C4FE45FC3}" type="pres">
      <dgm:prSet presAssocID="{C6719169-45E1-4AFC-B419-0065E410B4EC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CF032208-0C74-42EE-990C-C4D28BA40352}" type="pres">
      <dgm:prSet presAssocID="{C6719169-45E1-4AFC-B419-0065E410B4EC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72BD04D-8A99-4968-AB12-B547B9FFE287}" type="pres">
      <dgm:prSet presAssocID="{EA9B79B0-8C26-411D-8B34-ECADFE19D8F1}" presName="root2" presStyleCnt="0"/>
      <dgm:spPr/>
      <dgm:t>
        <a:bodyPr/>
        <a:lstStyle/>
        <a:p>
          <a:pPr rtl="1"/>
          <a:endParaRPr lang="fa-IR"/>
        </a:p>
      </dgm:t>
    </dgm:pt>
    <dgm:pt modelId="{9D8FA438-E503-4B87-9E5A-36340F72D6EB}" type="pres">
      <dgm:prSet presAssocID="{EA9B79B0-8C26-411D-8B34-ECADFE19D8F1}" presName="LevelTwoTextNode" presStyleLbl="node3" presStyleIdx="4" presStyleCnt="5" custScaleX="122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38F7D-458C-418D-A3C5-8014C7D272B6}" type="pres">
      <dgm:prSet presAssocID="{EA9B79B0-8C26-411D-8B34-ECADFE19D8F1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589424FE-5E97-47D7-BE70-4E42F42ABEF8}" srcId="{62062727-CB06-4315-B4E7-4C8CF446704B}" destId="{D3462AE8-CD86-4048-A476-31097D151141}" srcOrd="1" destOrd="0" parTransId="{183ABCFF-E8B6-4FC8-9165-2935049E95DC}" sibTransId="{62C8E136-F2A6-4152-A144-C4B643AAB18A}"/>
    <dgm:cxn modelId="{C17961F1-5404-4008-8AE3-0E71BF8FCE44}" type="presOf" srcId="{87D99BB0-1890-421F-8920-E0119D61380B}" destId="{42C63B25-05B5-4C58-8441-1DFC8A899442}" srcOrd="0" destOrd="0" presId="urn:microsoft.com/office/officeart/2005/8/layout/hierarchy2"/>
    <dgm:cxn modelId="{43F3414A-16E5-453C-BE9B-22E96818420E}" type="presOf" srcId="{B70CA1CC-1B72-42D9-838B-46BA51CFA5D7}" destId="{7F91E368-68F9-4ACF-A932-8D19877B6832}" srcOrd="0" destOrd="0" presId="urn:microsoft.com/office/officeart/2005/8/layout/hierarchy2"/>
    <dgm:cxn modelId="{7240F9EB-0614-4AEA-8305-D2075A4E8710}" type="presOf" srcId="{0DB35C09-BC8A-4C69-8F75-DB1C2B01EEAC}" destId="{A6B1AA54-C33F-4073-AA62-B08E7FCBAFC7}" srcOrd="0" destOrd="0" presId="urn:microsoft.com/office/officeart/2005/8/layout/hierarchy2"/>
    <dgm:cxn modelId="{4DBA5E22-0B2D-4862-8933-F3CC51FE8A80}" type="presOf" srcId="{183ABCFF-E8B6-4FC8-9165-2935049E95DC}" destId="{32AB03F1-D992-49F5-BFA3-32534C0E2C8C}" srcOrd="0" destOrd="0" presId="urn:microsoft.com/office/officeart/2005/8/layout/hierarchy2"/>
    <dgm:cxn modelId="{E053330D-8938-4907-9675-4364578088DA}" type="presOf" srcId="{DB9B46A7-2929-4D42-96BD-F52B64C248C7}" destId="{BBB756D9-6AFF-4B1F-9E59-B6C2C1EDEC5B}" srcOrd="0" destOrd="0" presId="urn:microsoft.com/office/officeart/2005/8/layout/hierarchy2"/>
    <dgm:cxn modelId="{7D721946-29BC-4C46-81A3-3F5C8AD26AB9}" type="presOf" srcId="{EA9B79B0-8C26-411D-8B34-ECADFE19D8F1}" destId="{9D8FA438-E503-4B87-9E5A-36340F72D6EB}" srcOrd="0" destOrd="0" presId="urn:microsoft.com/office/officeart/2005/8/layout/hierarchy2"/>
    <dgm:cxn modelId="{ACD9CE85-C669-4594-8780-4A740F318F26}" type="presOf" srcId="{8624A213-60C9-4F7F-867D-13F06A09093E}" destId="{4BFD5B3E-04A5-488E-A5E7-815DB59E3842}" srcOrd="1" destOrd="0" presId="urn:microsoft.com/office/officeart/2005/8/layout/hierarchy2"/>
    <dgm:cxn modelId="{CE324053-0734-42B3-8E9F-8FA4CB8B202B}" type="presOf" srcId="{01DB19C0-8A48-49BF-BFDD-B5237EE101CC}" destId="{98F8E5A6-6EF4-48EC-8ACF-D38821CDD15E}" srcOrd="0" destOrd="0" presId="urn:microsoft.com/office/officeart/2005/8/layout/hierarchy2"/>
    <dgm:cxn modelId="{FD234DCC-969A-439F-8DE5-0CC4D35348B5}" srcId="{51121C52-CFA4-4074-924B-8046B3E09D33}" destId="{EA9B79B0-8C26-411D-8B34-ECADFE19D8F1}" srcOrd="2" destOrd="0" parTransId="{C6719169-45E1-4AFC-B419-0065E410B4EC}" sibTransId="{0E147F30-9311-4660-984C-A881EC25F247}"/>
    <dgm:cxn modelId="{4DC2A4E8-A1B1-487B-BEA5-800B6875A38A}" srcId="{3E176B9C-B8BA-4B9F-9A6B-352E31F610FE}" destId="{AB964769-A0E9-4445-B99B-9A5FB333AD3A}" srcOrd="2" destOrd="0" parTransId="{1380007B-CD36-4C5F-8717-01BF2390D947}" sibTransId="{D93905DE-245C-491D-85E1-A7187C5A03C0}"/>
    <dgm:cxn modelId="{AA903A58-6ED5-42C1-83D9-F25EDE465916}" type="presOf" srcId="{C6719169-45E1-4AFC-B419-0065E410B4EC}" destId="{CF032208-0C74-42EE-990C-C4D28BA40352}" srcOrd="1" destOrd="0" presId="urn:microsoft.com/office/officeart/2005/8/layout/hierarchy2"/>
    <dgm:cxn modelId="{0F769B9D-AB81-4129-9197-F08BC86B7185}" type="presOf" srcId="{2AC5908C-9BA1-4A14-9648-191B3C38595C}" destId="{FA952AAC-6EE2-4989-ADEA-0AB5049A0EF6}" srcOrd="0" destOrd="0" presId="urn:microsoft.com/office/officeart/2005/8/layout/hierarchy2"/>
    <dgm:cxn modelId="{E2AF19BD-692A-4A02-AA05-F79007760391}" type="presOf" srcId="{1380007B-CD36-4C5F-8717-01BF2390D947}" destId="{3DC63332-DF29-40C0-8A57-0B05647D5A04}" srcOrd="1" destOrd="0" presId="urn:microsoft.com/office/officeart/2005/8/layout/hierarchy2"/>
    <dgm:cxn modelId="{B0BEAF33-5955-4E06-9F12-86A362EAEF6E}" type="presOf" srcId="{D3462AE8-CD86-4048-A476-31097D151141}" destId="{4DF8255A-0E5E-4180-800B-1FE5546895FF}" srcOrd="0" destOrd="0" presId="urn:microsoft.com/office/officeart/2005/8/layout/hierarchy2"/>
    <dgm:cxn modelId="{FF4B7827-70B5-443D-98DF-0B567798EAF6}" type="presOf" srcId="{08080013-D276-4FE1-B014-0E0DBE4EE468}" destId="{205232BB-731E-4652-8FEB-BA2236AF115E}" srcOrd="1" destOrd="0" presId="urn:microsoft.com/office/officeart/2005/8/layout/hierarchy2"/>
    <dgm:cxn modelId="{D4D8D8DE-D9EC-47C2-B9E4-F6196C4492A1}" type="presOf" srcId="{1F2205DA-D325-4716-9B5F-5BDB2A256FCA}" destId="{2F21A697-C68D-4E0B-888E-87C0AE4B174E}" srcOrd="0" destOrd="0" presId="urn:microsoft.com/office/officeart/2005/8/layout/hierarchy2"/>
    <dgm:cxn modelId="{0B89B702-A358-45D6-84AD-D92829F19AE7}" type="presOf" srcId="{51121C52-CFA4-4074-924B-8046B3E09D33}" destId="{5A4341C3-9A6B-4893-86E7-E5582239BE9D}" srcOrd="0" destOrd="0" presId="urn:microsoft.com/office/officeart/2005/8/layout/hierarchy2"/>
    <dgm:cxn modelId="{55FCFBC4-1860-4FAB-9A33-3F6CFC0E9C93}" srcId="{3E176B9C-B8BA-4B9F-9A6B-352E31F610FE}" destId="{CA2F2F5A-0371-41AD-A4D1-C089EF349EB7}" srcOrd="1" destOrd="0" parTransId="{4352406A-8831-4FE6-B049-372E7B59C8A5}" sibTransId="{273607AC-F084-48C7-8C62-C91B58A658F5}"/>
    <dgm:cxn modelId="{12C2B16C-8238-45F2-83CE-E919ECA3B665}" type="presOf" srcId="{33C7B423-A27C-4FBB-859E-DE9A083190DD}" destId="{952C645C-E472-43E2-8417-23B833094D9C}" srcOrd="0" destOrd="0" presId="urn:microsoft.com/office/officeart/2005/8/layout/hierarchy2"/>
    <dgm:cxn modelId="{91DC5E49-D955-4097-B8FF-61DCC04AB3E0}" srcId="{04304764-D296-4576-84FA-0A11642CAB79}" destId="{62062727-CB06-4315-B4E7-4C8CF446704B}" srcOrd="1" destOrd="0" parTransId="{2AC5908C-9BA1-4A14-9648-191B3C38595C}" sibTransId="{CD680268-D9DA-46B7-9B23-6594FE2EB2A9}"/>
    <dgm:cxn modelId="{02688742-6C4F-454E-AD6D-47D6E26364A8}" type="presOf" srcId="{38922584-ED0D-4E21-9237-9175BB13C960}" destId="{C7772CCF-E134-460B-AA8B-D69E6DB004B8}" srcOrd="1" destOrd="0" presId="urn:microsoft.com/office/officeart/2005/8/layout/hierarchy2"/>
    <dgm:cxn modelId="{0E2E8C9E-73E0-4327-B41D-1C45DD79A8DC}" srcId="{01DB19C0-8A48-49BF-BFDD-B5237EE101CC}" destId="{04304764-D296-4576-84FA-0A11642CAB79}" srcOrd="0" destOrd="0" parTransId="{08080013-D276-4FE1-B014-0E0DBE4EE468}" sibTransId="{84249502-E617-4818-9293-C17A9EA7E4C9}"/>
    <dgm:cxn modelId="{84A61D54-79F6-44E6-BB95-194E7F45CD79}" type="presOf" srcId="{4352406A-8831-4FE6-B049-372E7B59C8A5}" destId="{8549FF43-AC8C-4CAB-9655-D5B58AE9A5FD}" srcOrd="0" destOrd="0" presId="urn:microsoft.com/office/officeart/2005/8/layout/hierarchy2"/>
    <dgm:cxn modelId="{88F011CF-BA0B-492A-87CA-5A6B60ECFB5E}" type="presOf" srcId="{2AC5908C-9BA1-4A14-9648-191B3C38595C}" destId="{4530B519-781F-450A-88B5-565DACC71BC6}" srcOrd="1" destOrd="0" presId="urn:microsoft.com/office/officeart/2005/8/layout/hierarchy2"/>
    <dgm:cxn modelId="{DF5ECD5D-9ECC-4B53-B72B-F85345C74E0A}" type="presOf" srcId="{8624A213-60C9-4F7F-867D-13F06A09093E}" destId="{AC61AA2C-E72C-4CFE-AF69-E7067151BD9B}" srcOrd="0" destOrd="0" presId="urn:microsoft.com/office/officeart/2005/8/layout/hierarchy2"/>
    <dgm:cxn modelId="{7D7864F0-1E3A-4A52-ABE8-82A6CA428841}" srcId="{DB9B46A7-2929-4D42-96BD-F52B64C248C7}" destId="{01DB19C0-8A48-49BF-BFDD-B5237EE101CC}" srcOrd="0" destOrd="0" parTransId="{862BBBC7-1919-4363-802D-8875C2942875}" sibTransId="{324C7CC4-E6D8-4574-A94A-3AA7B61C1115}"/>
    <dgm:cxn modelId="{0DDB2E5B-ECFB-4569-B69A-C1CC6A5DF686}" type="presOf" srcId="{918A7BAE-093D-460C-ABB2-559E514C391B}" destId="{0F940289-4328-43ED-A240-5F895EE348A5}" srcOrd="1" destOrd="0" presId="urn:microsoft.com/office/officeart/2005/8/layout/hierarchy2"/>
    <dgm:cxn modelId="{B5493890-2D37-4978-A791-69D8E3BF1780}" srcId="{51121C52-CFA4-4074-924B-8046B3E09D33}" destId="{33C7B423-A27C-4FBB-859E-DE9A083190DD}" srcOrd="0" destOrd="0" parTransId="{E80763E0-A4D8-4A96-8CB3-5A40629F24A9}" sibTransId="{F4A26371-AE6B-4D15-8BD1-07271D1330DE}"/>
    <dgm:cxn modelId="{08F82D85-AA92-4086-9F02-D5E5EEBDA3AE}" type="presOf" srcId="{4352406A-8831-4FE6-B049-372E7B59C8A5}" destId="{FA9BEDCC-B0DC-4DC7-9502-38D2CE4BB1FC}" srcOrd="1" destOrd="0" presId="urn:microsoft.com/office/officeart/2005/8/layout/hierarchy2"/>
    <dgm:cxn modelId="{EABD2A44-78CF-4E09-9811-CD1C3B34798B}" type="presOf" srcId="{E80763E0-A4D8-4A96-8CB3-5A40629F24A9}" destId="{4BE1865F-E9D9-4AE7-9748-2B94C9D63098}" srcOrd="0" destOrd="0" presId="urn:microsoft.com/office/officeart/2005/8/layout/hierarchy2"/>
    <dgm:cxn modelId="{2D9BE56D-735E-40D1-954C-06B3EA4F95DD}" type="presOf" srcId="{04304764-D296-4576-84FA-0A11642CAB79}" destId="{CDBAF844-38A0-430A-A6BB-D99EC582A6A5}" srcOrd="0" destOrd="0" presId="urn:microsoft.com/office/officeart/2005/8/layout/hierarchy2"/>
    <dgm:cxn modelId="{B828830E-284E-4691-9815-5016D28090E4}" srcId="{3E176B9C-B8BA-4B9F-9A6B-352E31F610FE}" destId="{793CA464-9DFC-4B1A-A009-FA5B62889442}" srcOrd="0" destOrd="0" parTransId="{1F2205DA-D325-4716-9B5F-5BDB2A256FCA}" sibTransId="{F11BF296-E900-4E5C-AA01-09829462298B}"/>
    <dgm:cxn modelId="{B62B8381-2685-41BE-BC8F-640963848E28}" type="presOf" srcId="{62062727-CB06-4315-B4E7-4C8CF446704B}" destId="{575ACB91-E3DB-4142-882D-50514534ED23}" srcOrd="0" destOrd="0" presId="urn:microsoft.com/office/officeart/2005/8/layout/hierarchy2"/>
    <dgm:cxn modelId="{86D362C9-591A-4A1C-9CCE-F5507992193D}" type="presOf" srcId="{CA2F2F5A-0371-41AD-A4D1-C089EF349EB7}" destId="{92E16765-EF97-4461-8767-BC7E75760E10}" srcOrd="0" destOrd="0" presId="urn:microsoft.com/office/officeart/2005/8/layout/hierarchy2"/>
    <dgm:cxn modelId="{A5E8855B-6E9B-4603-8A3E-C7D9A765E554}" type="presOf" srcId="{918A7BAE-093D-460C-ABB2-559E514C391B}" destId="{018FC6B6-6107-45E3-AA69-DCE1F17E7BC3}" srcOrd="0" destOrd="0" presId="urn:microsoft.com/office/officeart/2005/8/layout/hierarchy2"/>
    <dgm:cxn modelId="{AAF85614-4E24-48AD-9483-BCE9A886164E}" type="presOf" srcId="{1380007B-CD36-4C5F-8717-01BF2390D947}" destId="{31E3DB86-1F25-40F4-8877-CED106CDFD7D}" srcOrd="0" destOrd="0" presId="urn:microsoft.com/office/officeart/2005/8/layout/hierarchy2"/>
    <dgm:cxn modelId="{9F1548B3-D610-42C7-9830-A20A81CE5EE9}" type="presOf" srcId="{E80763E0-A4D8-4A96-8CB3-5A40629F24A9}" destId="{37F0EACF-5C09-4045-8085-93E638CD0043}" srcOrd="1" destOrd="0" presId="urn:microsoft.com/office/officeart/2005/8/layout/hierarchy2"/>
    <dgm:cxn modelId="{6F4DC8B8-C210-4FE7-9A5D-0714FFBA50C9}" type="presOf" srcId="{1F2205DA-D325-4716-9B5F-5BDB2A256FCA}" destId="{4DCA846A-4C1D-4718-9927-1E8EB26BF668}" srcOrd="1" destOrd="0" presId="urn:microsoft.com/office/officeart/2005/8/layout/hierarchy2"/>
    <dgm:cxn modelId="{1231BF1D-09BB-41E8-A034-7AE421D9C29B}" type="presOf" srcId="{23238146-3E51-42E8-8886-FF71A371156B}" destId="{9DE660A6-5FB0-408D-A874-C942BEDAD590}" srcOrd="0" destOrd="0" presId="urn:microsoft.com/office/officeart/2005/8/layout/hierarchy2"/>
    <dgm:cxn modelId="{34D0D25A-DF91-4C09-A343-B071669818EF}" srcId="{01DB19C0-8A48-49BF-BFDD-B5237EE101CC}" destId="{51121C52-CFA4-4074-924B-8046B3E09D33}" srcOrd="1" destOrd="0" parTransId="{23238146-3E51-42E8-8886-FF71A371156B}" sibTransId="{CC47B07C-273C-474A-84F1-6E3086A4FCC9}"/>
    <dgm:cxn modelId="{70E39372-A9D9-4608-BF31-CCF426EBE99C}" type="presOf" srcId="{C6719169-45E1-4AFC-B419-0065E410B4EC}" destId="{DD972698-1006-43C2-8934-5D0C4FE45FC3}" srcOrd="0" destOrd="0" presId="urn:microsoft.com/office/officeart/2005/8/layout/hierarchy2"/>
    <dgm:cxn modelId="{44E884CB-98DB-4482-A841-FD0B54C7B900}" type="presOf" srcId="{183ABCFF-E8B6-4FC8-9165-2935049E95DC}" destId="{D688A87D-F5CB-4E9F-A449-AF1ED37DEF36}" srcOrd="1" destOrd="0" presId="urn:microsoft.com/office/officeart/2005/8/layout/hierarchy2"/>
    <dgm:cxn modelId="{2D0E46CA-99E6-4D4D-9948-10C2C60E8B3F}" type="presOf" srcId="{B70CA1CC-1B72-42D9-838B-46BA51CFA5D7}" destId="{13376A8F-0B5F-47AF-BBAC-9F95AC6D9D4B}" srcOrd="1" destOrd="0" presId="urn:microsoft.com/office/officeart/2005/8/layout/hierarchy2"/>
    <dgm:cxn modelId="{4A522929-ACAF-4376-BF42-69B03CEDD5DC}" type="presOf" srcId="{793CA464-9DFC-4B1A-A009-FA5B62889442}" destId="{5E809271-FC12-46AF-AA11-EE9627B8F45C}" srcOrd="0" destOrd="0" presId="urn:microsoft.com/office/officeart/2005/8/layout/hierarchy2"/>
    <dgm:cxn modelId="{EA661BBB-8B20-4B4F-8251-387BA233BADB}" srcId="{51121C52-CFA4-4074-924B-8046B3E09D33}" destId="{87D99BB0-1890-421F-8920-E0119D61380B}" srcOrd="1" destOrd="0" parTransId="{B70CA1CC-1B72-42D9-838B-46BA51CFA5D7}" sibTransId="{0482D7C5-1EB2-4B5A-B53D-C5FC749FDCE9}"/>
    <dgm:cxn modelId="{D67FB7BD-A7E5-45FE-AE1B-BBC4DAFC64BF}" type="presOf" srcId="{38922584-ED0D-4E21-9237-9175BB13C960}" destId="{525DCB2A-4D22-4406-83FF-81E10F78C6CF}" srcOrd="0" destOrd="0" presId="urn:microsoft.com/office/officeart/2005/8/layout/hierarchy2"/>
    <dgm:cxn modelId="{7EDDD09C-C3AF-4AD4-8BE5-FDBACCD07C8A}" type="presOf" srcId="{3E176B9C-B8BA-4B9F-9A6B-352E31F610FE}" destId="{FFF65399-CA36-4ACD-A001-FEFF6A00AC84}" srcOrd="0" destOrd="0" presId="urn:microsoft.com/office/officeart/2005/8/layout/hierarchy2"/>
    <dgm:cxn modelId="{C757ADF8-6843-4B3D-8238-0D2765D1DFD6}" type="presOf" srcId="{23238146-3E51-42E8-8886-FF71A371156B}" destId="{9887B452-42FA-424C-9D1F-79F21E2134B6}" srcOrd="1" destOrd="0" presId="urn:microsoft.com/office/officeart/2005/8/layout/hierarchy2"/>
    <dgm:cxn modelId="{2440FB3D-2B72-43F9-B370-681E3B795A0A}" type="presOf" srcId="{AB964769-A0E9-4445-B99B-9A5FB333AD3A}" destId="{FC0C0358-BD01-4DF4-B9BA-95F66696E682}" srcOrd="0" destOrd="0" presId="urn:microsoft.com/office/officeart/2005/8/layout/hierarchy2"/>
    <dgm:cxn modelId="{4758B807-2D52-40D1-83FF-3885724C680E}" srcId="{04304764-D296-4576-84FA-0A11642CAB79}" destId="{3E176B9C-B8BA-4B9F-9A6B-352E31F610FE}" srcOrd="0" destOrd="0" parTransId="{918A7BAE-093D-460C-ABB2-559E514C391B}" sibTransId="{F2E06779-1AF8-47A0-BE1D-94AB85FBC109}"/>
    <dgm:cxn modelId="{0C0111D1-9EE2-40AA-93BB-A45DAEEC96A6}" type="presOf" srcId="{5FF8D0F0-6548-4E8A-A294-29822527C322}" destId="{D5135FFB-FDCB-42DC-8EB8-D900E99288E6}" srcOrd="0" destOrd="0" presId="urn:microsoft.com/office/officeart/2005/8/layout/hierarchy2"/>
    <dgm:cxn modelId="{41C92CC2-4161-4CCD-8ABD-21B614C176DA}" srcId="{62062727-CB06-4315-B4E7-4C8CF446704B}" destId="{0DB35C09-BC8A-4C69-8F75-DB1C2B01EEAC}" srcOrd="0" destOrd="0" parTransId="{38922584-ED0D-4E21-9237-9175BB13C960}" sibTransId="{1AD9A8B1-2961-485C-99D2-6D8E5FBE01B7}"/>
    <dgm:cxn modelId="{F54FCDF5-245E-437A-BCFC-87F92FC471C9}" srcId="{62062727-CB06-4315-B4E7-4C8CF446704B}" destId="{5FF8D0F0-6548-4E8A-A294-29822527C322}" srcOrd="2" destOrd="0" parTransId="{8624A213-60C9-4F7F-867D-13F06A09093E}" sibTransId="{9C7CFE23-99BD-4738-B060-370D290C3B5B}"/>
    <dgm:cxn modelId="{93C0E0B9-1166-4563-BACE-89B5047AC9A3}" type="presOf" srcId="{08080013-D276-4FE1-B014-0E0DBE4EE468}" destId="{F6F02EB7-B5CB-4B36-B0C5-A7A4AF7385AD}" srcOrd="0" destOrd="0" presId="urn:microsoft.com/office/officeart/2005/8/layout/hierarchy2"/>
    <dgm:cxn modelId="{9DB08172-639F-4107-B93A-0E66F3D8A24A}" type="presParOf" srcId="{BBB756D9-6AFF-4B1F-9E59-B6C2C1EDEC5B}" destId="{E044F515-B58A-4E95-823E-EB266317996C}" srcOrd="0" destOrd="0" presId="urn:microsoft.com/office/officeart/2005/8/layout/hierarchy2"/>
    <dgm:cxn modelId="{50801149-21DC-4F90-A1B0-4E87CE52DB4A}" type="presParOf" srcId="{E044F515-B58A-4E95-823E-EB266317996C}" destId="{98F8E5A6-6EF4-48EC-8ACF-D38821CDD15E}" srcOrd="0" destOrd="0" presId="urn:microsoft.com/office/officeart/2005/8/layout/hierarchy2"/>
    <dgm:cxn modelId="{2064D971-41D4-4FCA-811F-0127F9C4241E}" type="presParOf" srcId="{E044F515-B58A-4E95-823E-EB266317996C}" destId="{8F985C13-B920-4E09-9872-ADB9C9145634}" srcOrd="1" destOrd="0" presId="urn:microsoft.com/office/officeart/2005/8/layout/hierarchy2"/>
    <dgm:cxn modelId="{D1A744B9-6E22-47B9-B900-9A4C48824E54}" type="presParOf" srcId="{8F985C13-B920-4E09-9872-ADB9C9145634}" destId="{F6F02EB7-B5CB-4B36-B0C5-A7A4AF7385AD}" srcOrd="0" destOrd="0" presId="urn:microsoft.com/office/officeart/2005/8/layout/hierarchy2"/>
    <dgm:cxn modelId="{1AAE8BFE-68E4-4361-81F0-C9B6297784EB}" type="presParOf" srcId="{F6F02EB7-B5CB-4B36-B0C5-A7A4AF7385AD}" destId="{205232BB-731E-4652-8FEB-BA2236AF115E}" srcOrd="0" destOrd="0" presId="urn:microsoft.com/office/officeart/2005/8/layout/hierarchy2"/>
    <dgm:cxn modelId="{F0974EA5-CBE0-4009-901C-E88B34734015}" type="presParOf" srcId="{8F985C13-B920-4E09-9872-ADB9C9145634}" destId="{E24DB187-3D56-481D-A0F7-73D4DAEE3ADB}" srcOrd="1" destOrd="0" presId="urn:microsoft.com/office/officeart/2005/8/layout/hierarchy2"/>
    <dgm:cxn modelId="{6BBF815C-9807-4895-AD29-872D82423D02}" type="presParOf" srcId="{E24DB187-3D56-481D-A0F7-73D4DAEE3ADB}" destId="{CDBAF844-38A0-430A-A6BB-D99EC582A6A5}" srcOrd="0" destOrd="0" presId="urn:microsoft.com/office/officeart/2005/8/layout/hierarchy2"/>
    <dgm:cxn modelId="{DDD99504-5D59-4A8B-9A81-F846F012CCB9}" type="presParOf" srcId="{E24DB187-3D56-481D-A0F7-73D4DAEE3ADB}" destId="{5E0112EA-5AA1-4592-843E-1365B2879D8E}" srcOrd="1" destOrd="0" presId="urn:microsoft.com/office/officeart/2005/8/layout/hierarchy2"/>
    <dgm:cxn modelId="{D9CBC1BF-DC78-420E-AACF-DC88DB803DCF}" type="presParOf" srcId="{5E0112EA-5AA1-4592-843E-1365B2879D8E}" destId="{018FC6B6-6107-45E3-AA69-DCE1F17E7BC3}" srcOrd="0" destOrd="0" presId="urn:microsoft.com/office/officeart/2005/8/layout/hierarchy2"/>
    <dgm:cxn modelId="{947F32C9-D43D-4963-96A6-94D3D4267F4A}" type="presParOf" srcId="{018FC6B6-6107-45E3-AA69-DCE1F17E7BC3}" destId="{0F940289-4328-43ED-A240-5F895EE348A5}" srcOrd="0" destOrd="0" presId="urn:microsoft.com/office/officeart/2005/8/layout/hierarchy2"/>
    <dgm:cxn modelId="{97B8B947-0307-49A3-9B28-30F16D6E9A0E}" type="presParOf" srcId="{5E0112EA-5AA1-4592-843E-1365B2879D8E}" destId="{37AA9C21-981A-47D9-ACF2-A32BC242D599}" srcOrd="1" destOrd="0" presId="urn:microsoft.com/office/officeart/2005/8/layout/hierarchy2"/>
    <dgm:cxn modelId="{51739409-01A0-4105-90E9-88FBA10C20CB}" type="presParOf" srcId="{37AA9C21-981A-47D9-ACF2-A32BC242D599}" destId="{FFF65399-CA36-4ACD-A001-FEFF6A00AC84}" srcOrd="0" destOrd="0" presId="urn:microsoft.com/office/officeart/2005/8/layout/hierarchy2"/>
    <dgm:cxn modelId="{73CE6D67-38D4-4D8C-A707-3DC9FA22175F}" type="presParOf" srcId="{37AA9C21-981A-47D9-ACF2-A32BC242D599}" destId="{897AFBB5-FC36-4E36-822F-340BDE5E5D3E}" srcOrd="1" destOrd="0" presId="urn:microsoft.com/office/officeart/2005/8/layout/hierarchy2"/>
    <dgm:cxn modelId="{9ED281EA-9C71-433B-B662-838FF3CB8E56}" type="presParOf" srcId="{897AFBB5-FC36-4E36-822F-340BDE5E5D3E}" destId="{2F21A697-C68D-4E0B-888E-87C0AE4B174E}" srcOrd="0" destOrd="0" presId="urn:microsoft.com/office/officeart/2005/8/layout/hierarchy2"/>
    <dgm:cxn modelId="{796529D2-8DFF-4595-A185-6EBD8FA532E3}" type="presParOf" srcId="{2F21A697-C68D-4E0B-888E-87C0AE4B174E}" destId="{4DCA846A-4C1D-4718-9927-1E8EB26BF668}" srcOrd="0" destOrd="0" presId="urn:microsoft.com/office/officeart/2005/8/layout/hierarchy2"/>
    <dgm:cxn modelId="{82660650-B874-42D2-B3AC-CC319F5C0FB5}" type="presParOf" srcId="{897AFBB5-FC36-4E36-822F-340BDE5E5D3E}" destId="{8E51E4B0-140B-4CB7-B39F-7DC1FB058B8F}" srcOrd="1" destOrd="0" presId="urn:microsoft.com/office/officeart/2005/8/layout/hierarchy2"/>
    <dgm:cxn modelId="{A2EB5DA0-A0E8-4A14-9C8F-9739E86DBB11}" type="presParOf" srcId="{8E51E4B0-140B-4CB7-B39F-7DC1FB058B8F}" destId="{5E809271-FC12-46AF-AA11-EE9627B8F45C}" srcOrd="0" destOrd="0" presId="urn:microsoft.com/office/officeart/2005/8/layout/hierarchy2"/>
    <dgm:cxn modelId="{39065BE5-4F61-4013-9FF3-0AC734FD2321}" type="presParOf" srcId="{8E51E4B0-140B-4CB7-B39F-7DC1FB058B8F}" destId="{1699130F-4C1F-4823-A22F-B17E523674A7}" srcOrd="1" destOrd="0" presId="urn:microsoft.com/office/officeart/2005/8/layout/hierarchy2"/>
    <dgm:cxn modelId="{EAF4316C-994B-4E49-A3F4-E85DE8A188F9}" type="presParOf" srcId="{897AFBB5-FC36-4E36-822F-340BDE5E5D3E}" destId="{8549FF43-AC8C-4CAB-9655-D5B58AE9A5FD}" srcOrd="2" destOrd="0" presId="urn:microsoft.com/office/officeart/2005/8/layout/hierarchy2"/>
    <dgm:cxn modelId="{2CB95D31-2E27-426B-B7AA-2C5BCC222E3A}" type="presParOf" srcId="{8549FF43-AC8C-4CAB-9655-D5B58AE9A5FD}" destId="{FA9BEDCC-B0DC-4DC7-9502-38D2CE4BB1FC}" srcOrd="0" destOrd="0" presId="urn:microsoft.com/office/officeart/2005/8/layout/hierarchy2"/>
    <dgm:cxn modelId="{BCC99625-366A-4A9E-A6AF-F25A65729613}" type="presParOf" srcId="{897AFBB5-FC36-4E36-822F-340BDE5E5D3E}" destId="{40AB77AF-7987-47A5-8AB9-DB86EEAC7FF6}" srcOrd="3" destOrd="0" presId="urn:microsoft.com/office/officeart/2005/8/layout/hierarchy2"/>
    <dgm:cxn modelId="{5A46F8C6-E953-42A4-A7F3-C4000E5A2941}" type="presParOf" srcId="{40AB77AF-7987-47A5-8AB9-DB86EEAC7FF6}" destId="{92E16765-EF97-4461-8767-BC7E75760E10}" srcOrd="0" destOrd="0" presId="urn:microsoft.com/office/officeart/2005/8/layout/hierarchy2"/>
    <dgm:cxn modelId="{F64A0604-3077-4E30-B080-70576C051665}" type="presParOf" srcId="{40AB77AF-7987-47A5-8AB9-DB86EEAC7FF6}" destId="{E3D3037B-047C-4F5A-85D2-31120020C6F2}" srcOrd="1" destOrd="0" presId="urn:microsoft.com/office/officeart/2005/8/layout/hierarchy2"/>
    <dgm:cxn modelId="{32055146-53F1-4BB7-9BE7-4BD46887D374}" type="presParOf" srcId="{897AFBB5-FC36-4E36-822F-340BDE5E5D3E}" destId="{31E3DB86-1F25-40F4-8877-CED106CDFD7D}" srcOrd="4" destOrd="0" presId="urn:microsoft.com/office/officeart/2005/8/layout/hierarchy2"/>
    <dgm:cxn modelId="{54E4FF6F-E387-41C8-B298-222F58985D0A}" type="presParOf" srcId="{31E3DB86-1F25-40F4-8877-CED106CDFD7D}" destId="{3DC63332-DF29-40C0-8A57-0B05647D5A04}" srcOrd="0" destOrd="0" presId="urn:microsoft.com/office/officeart/2005/8/layout/hierarchy2"/>
    <dgm:cxn modelId="{DDA69B65-2DAA-4218-8EF3-A4448934CC5C}" type="presParOf" srcId="{897AFBB5-FC36-4E36-822F-340BDE5E5D3E}" destId="{1F76CDE8-B619-48A3-8474-0BD66DE57519}" srcOrd="5" destOrd="0" presId="urn:microsoft.com/office/officeart/2005/8/layout/hierarchy2"/>
    <dgm:cxn modelId="{9733E3B5-CF8E-484E-B475-56B45BF8B2C0}" type="presParOf" srcId="{1F76CDE8-B619-48A3-8474-0BD66DE57519}" destId="{FC0C0358-BD01-4DF4-B9BA-95F66696E682}" srcOrd="0" destOrd="0" presId="urn:microsoft.com/office/officeart/2005/8/layout/hierarchy2"/>
    <dgm:cxn modelId="{017BE340-D66B-49A1-A7B1-6744BDE00A46}" type="presParOf" srcId="{1F76CDE8-B619-48A3-8474-0BD66DE57519}" destId="{226E2D8D-B966-4924-8719-FDEE30B1B7F6}" srcOrd="1" destOrd="0" presId="urn:microsoft.com/office/officeart/2005/8/layout/hierarchy2"/>
    <dgm:cxn modelId="{67BA30B3-6D37-44CB-9921-96740C85EEB1}" type="presParOf" srcId="{5E0112EA-5AA1-4592-843E-1365B2879D8E}" destId="{FA952AAC-6EE2-4989-ADEA-0AB5049A0EF6}" srcOrd="2" destOrd="0" presId="urn:microsoft.com/office/officeart/2005/8/layout/hierarchy2"/>
    <dgm:cxn modelId="{9B9DACA5-B29E-42C0-9C64-CFFF318BB5D6}" type="presParOf" srcId="{FA952AAC-6EE2-4989-ADEA-0AB5049A0EF6}" destId="{4530B519-781F-450A-88B5-565DACC71BC6}" srcOrd="0" destOrd="0" presId="urn:microsoft.com/office/officeart/2005/8/layout/hierarchy2"/>
    <dgm:cxn modelId="{468B1BC0-32C7-43B8-9E27-C903B816C2C1}" type="presParOf" srcId="{5E0112EA-5AA1-4592-843E-1365B2879D8E}" destId="{4128F292-C5BF-467C-9C91-79B805DD5F54}" srcOrd="3" destOrd="0" presId="urn:microsoft.com/office/officeart/2005/8/layout/hierarchy2"/>
    <dgm:cxn modelId="{2F432A19-711E-4F4E-8930-4F624FFF3275}" type="presParOf" srcId="{4128F292-C5BF-467C-9C91-79B805DD5F54}" destId="{575ACB91-E3DB-4142-882D-50514534ED23}" srcOrd="0" destOrd="0" presId="urn:microsoft.com/office/officeart/2005/8/layout/hierarchy2"/>
    <dgm:cxn modelId="{9E67D0BF-B154-4535-856C-0001051F8809}" type="presParOf" srcId="{4128F292-C5BF-467C-9C91-79B805DD5F54}" destId="{BAA8F61A-3398-4521-9628-6C7577BEF9E7}" srcOrd="1" destOrd="0" presId="urn:microsoft.com/office/officeart/2005/8/layout/hierarchy2"/>
    <dgm:cxn modelId="{8E169DA8-4A7B-46A5-855B-2D8301E66E47}" type="presParOf" srcId="{BAA8F61A-3398-4521-9628-6C7577BEF9E7}" destId="{525DCB2A-4D22-4406-83FF-81E10F78C6CF}" srcOrd="0" destOrd="0" presId="urn:microsoft.com/office/officeart/2005/8/layout/hierarchy2"/>
    <dgm:cxn modelId="{766A8EF3-6E89-4EDC-B465-8B33BC24834D}" type="presParOf" srcId="{525DCB2A-4D22-4406-83FF-81E10F78C6CF}" destId="{C7772CCF-E134-460B-AA8B-D69E6DB004B8}" srcOrd="0" destOrd="0" presId="urn:microsoft.com/office/officeart/2005/8/layout/hierarchy2"/>
    <dgm:cxn modelId="{8D01E8EC-89E8-4AA7-97E0-47829DAA8C50}" type="presParOf" srcId="{BAA8F61A-3398-4521-9628-6C7577BEF9E7}" destId="{0D72DFF4-2F57-41C1-85E1-218C2F345099}" srcOrd="1" destOrd="0" presId="urn:microsoft.com/office/officeart/2005/8/layout/hierarchy2"/>
    <dgm:cxn modelId="{272EC6F8-C957-4DD0-B4FE-6AF3622619D7}" type="presParOf" srcId="{0D72DFF4-2F57-41C1-85E1-218C2F345099}" destId="{A6B1AA54-C33F-4073-AA62-B08E7FCBAFC7}" srcOrd="0" destOrd="0" presId="urn:microsoft.com/office/officeart/2005/8/layout/hierarchy2"/>
    <dgm:cxn modelId="{79EB4880-2F40-427A-A8AD-27828C87BE00}" type="presParOf" srcId="{0D72DFF4-2F57-41C1-85E1-218C2F345099}" destId="{4655FA31-BE44-4C5F-AEAA-CBD3A7B72561}" srcOrd="1" destOrd="0" presId="urn:microsoft.com/office/officeart/2005/8/layout/hierarchy2"/>
    <dgm:cxn modelId="{53DDD599-2A28-4681-BA5E-74413AA4BBE1}" type="presParOf" srcId="{BAA8F61A-3398-4521-9628-6C7577BEF9E7}" destId="{32AB03F1-D992-49F5-BFA3-32534C0E2C8C}" srcOrd="2" destOrd="0" presId="urn:microsoft.com/office/officeart/2005/8/layout/hierarchy2"/>
    <dgm:cxn modelId="{EF9E4C48-34A0-4EF4-BB98-E3734B88ABD9}" type="presParOf" srcId="{32AB03F1-D992-49F5-BFA3-32534C0E2C8C}" destId="{D688A87D-F5CB-4E9F-A449-AF1ED37DEF36}" srcOrd="0" destOrd="0" presId="urn:microsoft.com/office/officeart/2005/8/layout/hierarchy2"/>
    <dgm:cxn modelId="{A09C894E-3DCF-42DB-B580-91A86C34EEEF}" type="presParOf" srcId="{BAA8F61A-3398-4521-9628-6C7577BEF9E7}" destId="{F5BB6E51-500B-4D5F-8E9D-B77A11BA7C46}" srcOrd="3" destOrd="0" presId="urn:microsoft.com/office/officeart/2005/8/layout/hierarchy2"/>
    <dgm:cxn modelId="{B3EAF0E6-9275-4823-BABC-DD5548309C16}" type="presParOf" srcId="{F5BB6E51-500B-4D5F-8E9D-B77A11BA7C46}" destId="{4DF8255A-0E5E-4180-800B-1FE5546895FF}" srcOrd="0" destOrd="0" presId="urn:microsoft.com/office/officeart/2005/8/layout/hierarchy2"/>
    <dgm:cxn modelId="{B7B360AC-8C60-4BAE-B26A-74B2210257D5}" type="presParOf" srcId="{F5BB6E51-500B-4D5F-8E9D-B77A11BA7C46}" destId="{556A80B7-9A95-4256-963A-40576B507F3A}" srcOrd="1" destOrd="0" presId="urn:microsoft.com/office/officeart/2005/8/layout/hierarchy2"/>
    <dgm:cxn modelId="{0DBA190B-8F2A-434F-BBDA-B2263D664E3B}" type="presParOf" srcId="{BAA8F61A-3398-4521-9628-6C7577BEF9E7}" destId="{AC61AA2C-E72C-4CFE-AF69-E7067151BD9B}" srcOrd="4" destOrd="0" presId="urn:microsoft.com/office/officeart/2005/8/layout/hierarchy2"/>
    <dgm:cxn modelId="{0E4E493D-48AA-48EC-AD1C-F98A806793A0}" type="presParOf" srcId="{AC61AA2C-E72C-4CFE-AF69-E7067151BD9B}" destId="{4BFD5B3E-04A5-488E-A5E7-815DB59E3842}" srcOrd="0" destOrd="0" presId="urn:microsoft.com/office/officeart/2005/8/layout/hierarchy2"/>
    <dgm:cxn modelId="{7BA7178C-139C-4A74-A437-55E2BB04D296}" type="presParOf" srcId="{BAA8F61A-3398-4521-9628-6C7577BEF9E7}" destId="{BAB8D552-3E22-4713-8A52-77A144117FA3}" srcOrd="5" destOrd="0" presId="urn:microsoft.com/office/officeart/2005/8/layout/hierarchy2"/>
    <dgm:cxn modelId="{01FB9BDD-D9A0-40AE-B4A0-F733D78F9596}" type="presParOf" srcId="{BAB8D552-3E22-4713-8A52-77A144117FA3}" destId="{D5135FFB-FDCB-42DC-8EB8-D900E99288E6}" srcOrd="0" destOrd="0" presId="urn:microsoft.com/office/officeart/2005/8/layout/hierarchy2"/>
    <dgm:cxn modelId="{CB5FF698-216D-4F5B-9767-584D46BA4BCA}" type="presParOf" srcId="{BAB8D552-3E22-4713-8A52-77A144117FA3}" destId="{400F21C6-6E59-4681-919B-D0C535AA969B}" srcOrd="1" destOrd="0" presId="urn:microsoft.com/office/officeart/2005/8/layout/hierarchy2"/>
    <dgm:cxn modelId="{5CC3CE5E-52F8-4895-8958-D1EF921CDDF1}" type="presParOf" srcId="{8F985C13-B920-4E09-9872-ADB9C9145634}" destId="{9DE660A6-5FB0-408D-A874-C942BEDAD590}" srcOrd="2" destOrd="0" presId="urn:microsoft.com/office/officeart/2005/8/layout/hierarchy2"/>
    <dgm:cxn modelId="{BF894C18-2B43-4911-9310-78B0965857CF}" type="presParOf" srcId="{9DE660A6-5FB0-408D-A874-C942BEDAD590}" destId="{9887B452-42FA-424C-9D1F-79F21E2134B6}" srcOrd="0" destOrd="0" presId="urn:microsoft.com/office/officeart/2005/8/layout/hierarchy2"/>
    <dgm:cxn modelId="{48799A7D-F4C8-4C12-ABCE-959CEE78F836}" type="presParOf" srcId="{8F985C13-B920-4E09-9872-ADB9C9145634}" destId="{81C9CCEC-D328-4AA2-82C1-77D256FC879A}" srcOrd="3" destOrd="0" presId="urn:microsoft.com/office/officeart/2005/8/layout/hierarchy2"/>
    <dgm:cxn modelId="{C9A5003B-1876-48B6-9841-1D19A69A6432}" type="presParOf" srcId="{81C9CCEC-D328-4AA2-82C1-77D256FC879A}" destId="{5A4341C3-9A6B-4893-86E7-E5582239BE9D}" srcOrd="0" destOrd="0" presId="urn:microsoft.com/office/officeart/2005/8/layout/hierarchy2"/>
    <dgm:cxn modelId="{C8B4BEB5-5BB8-4A9B-8667-202DAE62800C}" type="presParOf" srcId="{81C9CCEC-D328-4AA2-82C1-77D256FC879A}" destId="{8C1E50D2-74BB-4A67-AEE9-B23C379AEA46}" srcOrd="1" destOrd="0" presId="urn:microsoft.com/office/officeart/2005/8/layout/hierarchy2"/>
    <dgm:cxn modelId="{C0F1A0F7-E5C8-413D-B5F5-4B487966BB63}" type="presParOf" srcId="{8C1E50D2-74BB-4A67-AEE9-B23C379AEA46}" destId="{4BE1865F-E9D9-4AE7-9748-2B94C9D63098}" srcOrd="0" destOrd="0" presId="urn:microsoft.com/office/officeart/2005/8/layout/hierarchy2"/>
    <dgm:cxn modelId="{500048AE-A41B-43FD-BED8-0A924F98138E}" type="presParOf" srcId="{4BE1865F-E9D9-4AE7-9748-2B94C9D63098}" destId="{37F0EACF-5C09-4045-8085-93E638CD0043}" srcOrd="0" destOrd="0" presId="urn:microsoft.com/office/officeart/2005/8/layout/hierarchy2"/>
    <dgm:cxn modelId="{BC4F9C09-CA87-46F7-845B-282D717DB065}" type="presParOf" srcId="{8C1E50D2-74BB-4A67-AEE9-B23C379AEA46}" destId="{076C42D3-60CA-45CF-9967-4B5BCD93AD66}" srcOrd="1" destOrd="0" presId="urn:microsoft.com/office/officeart/2005/8/layout/hierarchy2"/>
    <dgm:cxn modelId="{66A15B02-C521-4609-9171-1D174642AFA8}" type="presParOf" srcId="{076C42D3-60CA-45CF-9967-4B5BCD93AD66}" destId="{952C645C-E472-43E2-8417-23B833094D9C}" srcOrd="0" destOrd="0" presId="urn:microsoft.com/office/officeart/2005/8/layout/hierarchy2"/>
    <dgm:cxn modelId="{8178DD4F-925E-4916-BBA6-9CD5D0C81095}" type="presParOf" srcId="{076C42D3-60CA-45CF-9967-4B5BCD93AD66}" destId="{DA14040C-4C78-45A7-A5D5-8849F4CAC708}" srcOrd="1" destOrd="0" presId="urn:microsoft.com/office/officeart/2005/8/layout/hierarchy2"/>
    <dgm:cxn modelId="{404F9C1A-2EA3-44DC-B01A-EB8684CF4283}" type="presParOf" srcId="{8C1E50D2-74BB-4A67-AEE9-B23C379AEA46}" destId="{7F91E368-68F9-4ACF-A932-8D19877B6832}" srcOrd="2" destOrd="0" presId="urn:microsoft.com/office/officeart/2005/8/layout/hierarchy2"/>
    <dgm:cxn modelId="{A4898B8E-57F6-442A-9632-3EDA2F639100}" type="presParOf" srcId="{7F91E368-68F9-4ACF-A932-8D19877B6832}" destId="{13376A8F-0B5F-47AF-BBAC-9F95AC6D9D4B}" srcOrd="0" destOrd="0" presId="urn:microsoft.com/office/officeart/2005/8/layout/hierarchy2"/>
    <dgm:cxn modelId="{90B997A1-A221-4F45-8FCC-15A49645BB1E}" type="presParOf" srcId="{8C1E50D2-74BB-4A67-AEE9-B23C379AEA46}" destId="{EE65EDA5-28B3-43D5-97E7-4BC7306DBF57}" srcOrd="3" destOrd="0" presId="urn:microsoft.com/office/officeart/2005/8/layout/hierarchy2"/>
    <dgm:cxn modelId="{2487DC66-AB31-4AD7-8A61-CFDFC659582C}" type="presParOf" srcId="{EE65EDA5-28B3-43D5-97E7-4BC7306DBF57}" destId="{42C63B25-05B5-4C58-8441-1DFC8A899442}" srcOrd="0" destOrd="0" presId="urn:microsoft.com/office/officeart/2005/8/layout/hierarchy2"/>
    <dgm:cxn modelId="{F0AF10A7-F215-4ED4-A708-8B3BB77BAB00}" type="presParOf" srcId="{EE65EDA5-28B3-43D5-97E7-4BC7306DBF57}" destId="{45A6BFB5-BE8F-4BBB-B172-CBCE291710D0}" srcOrd="1" destOrd="0" presId="urn:microsoft.com/office/officeart/2005/8/layout/hierarchy2"/>
    <dgm:cxn modelId="{465032B3-68AE-4AAF-B45B-4B69B351182F}" type="presParOf" srcId="{8C1E50D2-74BB-4A67-AEE9-B23C379AEA46}" destId="{DD972698-1006-43C2-8934-5D0C4FE45FC3}" srcOrd="4" destOrd="0" presId="urn:microsoft.com/office/officeart/2005/8/layout/hierarchy2"/>
    <dgm:cxn modelId="{119F0460-8B06-4CAC-BBAA-5B4B4B5C53FD}" type="presParOf" srcId="{DD972698-1006-43C2-8934-5D0C4FE45FC3}" destId="{CF032208-0C74-42EE-990C-C4D28BA40352}" srcOrd="0" destOrd="0" presId="urn:microsoft.com/office/officeart/2005/8/layout/hierarchy2"/>
    <dgm:cxn modelId="{5E8FB22B-B69E-43F8-BAC6-5529DB3FD6D7}" type="presParOf" srcId="{8C1E50D2-74BB-4A67-AEE9-B23C379AEA46}" destId="{272BD04D-8A99-4968-AB12-B547B9FFE287}" srcOrd="5" destOrd="0" presId="urn:microsoft.com/office/officeart/2005/8/layout/hierarchy2"/>
    <dgm:cxn modelId="{0DA7DECD-6797-4A4D-9A71-4BD56E4819F5}" type="presParOf" srcId="{272BD04D-8A99-4968-AB12-B547B9FFE287}" destId="{9D8FA438-E503-4B87-9E5A-36340F72D6EB}" srcOrd="0" destOrd="0" presId="urn:microsoft.com/office/officeart/2005/8/layout/hierarchy2"/>
    <dgm:cxn modelId="{A5D747AA-5971-485D-A117-C379D2D62887}" type="presParOf" srcId="{272BD04D-8A99-4968-AB12-B547B9FFE287}" destId="{23B38F7D-458C-418D-A3C5-8014C7D272B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9B46A7-2929-4D42-96BD-F52B64C248C7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DB19C0-8A48-49BF-BFDD-B5237EE101CC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عوامل جنابت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862BBBC7-1919-4363-802D-8875C2942875}" type="parTrans" cxnId="{7D7864F0-1E3A-4A52-ABE8-82A6CA42884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24C7CC4-E6D8-4574-A94A-3AA7B61C1115}" type="sibTrans" cxnId="{7D7864F0-1E3A-4A52-ABE8-82A6CA42884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04304764-D296-4576-84FA-0A11642CAB79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بیرون آمدن منی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08080013-D276-4FE1-B014-0E0DBE4EE468}" type="parTrans" cxnId="{0E2E8C9E-73E0-4327-B41D-1C45DD79A8DC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84249502-E617-4818-9293-C17A9EA7E4C9}" type="sibTrans" cxnId="{0E2E8C9E-73E0-4327-B41D-1C45DD79A8DC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E176B9C-B8BA-4B9F-9A6B-352E31F610FE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کم یا زیاد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918A7BAE-093D-460C-ABB2-559E514C391B}" type="parTrans" cxnId="{4758B807-2D52-40D1-83FF-3885724C680E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F2E06779-1AF8-47A0-BE1D-94AB85FBC109}" type="sibTrans" cxnId="{4758B807-2D52-40D1-83FF-3885724C680E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51121C52-CFA4-4074-924B-8046B3E09D33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جماع (آمیزش)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23238146-3E51-42E8-8886-FF71A371156B}" type="parTrans" cxnId="{34D0D25A-DF91-4C09-A343-B071669818EF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CC47B07C-273C-474A-84F1-6E3086A4FCC9}" type="sibTrans" cxnId="{34D0D25A-DF91-4C09-A343-B071669818EF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3C7B423-A27C-4FBB-859E-DE9A083190DD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با همسر یا با حرام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E80763E0-A4D8-4A96-8CB3-5A40629F24A9}" type="parTrans" cxnId="{B5493890-2D37-4978-A791-69D8E3BF1780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F4A26371-AE6B-4D15-8BD1-07271D1330DE}" type="sibTrans" cxnId="{B5493890-2D37-4978-A791-69D8E3BF1780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87D99BB0-1890-421F-8920-E0119D61380B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منی بیرون بیاید یا نیاید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B70CA1CC-1B72-42D9-838B-46BA51CFA5D7}" type="parTrans" cxnId="{EA661BBB-8B20-4B4F-8251-387BA233BADB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0482D7C5-1EB2-4B5A-B53D-C5FC749FDCE9}" type="sibTrans" cxnId="{EA661BBB-8B20-4B4F-8251-387BA233BADB}">
      <dgm:prSet/>
      <dgm:spPr/>
      <dgm:t>
        <a:bodyPr/>
        <a:lstStyle/>
        <a:p>
          <a:pPr rtl="1"/>
          <a:endParaRPr lang="en-US"/>
        </a:p>
      </dgm:t>
    </dgm:pt>
    <dgm:pt modelId="{793CA464-9DFC-4B1A-A009-FA5B62889442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در خواب یا بیداری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1F2205DA-D325-4716-9B5F-5BDB2A256FCA}" type="parTrans" cxnId="{B828830E-284E-4691-9815-5016D28090E4}">
      <dgm:prSet/>
      <dgm:spPr/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F11BF296-E900-4E5C-AA01-09829462298B}" type="sibTrans" cxnId="{B828830E-284E-4691-9815-5016D28090E4}">
      <dgm:prSet/>
      <dgm:spPr/>
      <dgm:t>
        <a:bodyPr/>
        <a:lstStyle/>
        <a:p>
          <a:pPr rtl="1"/>
          <a:endParaRPr lang="en-US"/>
        </a:p>
      </dgm:t>
    </dgm:pt>
    <dgm:pt modelId="{BBB756D9-6AFF-4B1F-9E59-B6C2C1EDEC5B}" type="pres">
      <dgm:prSet presAssocID="{DB9B46A7-2929-4D42-96BD-F52B64C248C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4F515-B58A-4E95-823E-EB266317996C}" type="pres">
      <dgm:prSet presAssocID="{01DB19C0-8A48-49BF-BFDD-B5237EE101CC}" presName="root1" presStyleCnt="0"/>
      <dgm:spPr/>
    </dgm:pt>
    <dgm:pt modelId="{98F8E5A6-6EF4-48EC-8ACF-D38821CDD15E}" type="pres">
      <dgm:prSet presAssocID="{01DB19C0-8A48-49BF-BFDD-B5237EE101CC}" presName="LevelOneTextNode" presStyleLbl="node0" presStyleIdx="0" presStyleCnt="1" custScaleX="61557" custScaleY="53684" custLinFactNeighborX="-193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85C13-B920-4E09-9872-ADB9C9145634}" type="pres">
      <dgm:prSet presAssocID="{01DB19C0-8A48-49BF-BFDD-B5237EE101CC}" presName="level2hierChild" presStyleCnt="0"/>
      <dgm:spPr/>
    </dgm:pt>
    <dgm:pt modelId="{F6F02EB7-B5CB-4B36-B0C5-A7A4AF7385AD}" type="pres">
      <dgm:prSet presAssocID="{08080013-D276-4FE1-B014-0E0DBE4EE46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05232BB-731E-4652-8FEB-BA2236AF115E}" type="pres">
      <dgm:prSet presAssocID="{08080013-D276-4FE1-B014-0E0DBE4EE46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24DB187-3D56-481D-A0F7-73D4DAEE3ADB}" type="pres">
      <dgm:prSet presAssocID="{04304764-D296-4576-84FA-0A11642CAB79}" presName="root2" presStyleCnt="0"/>
      <dgm:spPr/>
    </dgm:pt>
    <dgm:pt modelId="{CDBAF844-38A0-430A-A6BB-D99EC582A6A5}" type="pres">
      <dgm:prSet presAssocID="{04304764-D296-4576-84FA-0A11642CAB79}" presName="LevelTwoTextNode" presStyleLbl="node2" presStyleIdx="0" presStyleCnt="2" custScaleX="71578" custScaleY="43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112EA-5AA1-4592-843E-1365B2879D8E}" type="pres">
      <dgm:prSet presAssocID="{04304764-D296-4576-84FA-0A11642CAB79}" presName="level3hierChild" presStyleCnt="0"/>
      <dgm:spPr/>
    </dgm:pt>
    <dgm:pt modelId="{018FC6B6-6107-45E3-AA69-DCE1F17E7BC3}" type="pres">
      <dgm:prSet presAssocID="{918A7BAE-093D-460C-ABB2-559E514C391B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F940289-4328-43ED-A240-5F895EE348A5}" type="pres">
      <dgm:prSet presAssocID="{918A7BAE-093D-460C-ABB2-559E514C391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7AA9C21-981A-47D9-ACF2-A32BC242D599}" type="pres">
      <dgm:prSet presAssocID="{3E176B9C-B8BA-4B9F-9A6B-352E31F610FE}" presName="root2" presStyleCnt="0"/>
      <dgm:spPr/>
    </dgm:pt>
    <dgm:pt modelId="{FFF65399-CA36-4ACD-A001-FEFF6A00AC84}" type="pres">
      <dgm:prSet presAssocID="{3E176B9C-B8BA-4B9F-9A6B-352E31F610FE}" presName="LevelTwoTextNode" presStyleLbl="node3" presStyleIdx="0" presStyleCnt="4" custScaleX="95797" custScaleY="46947" custLinFactNeighborX="30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AFBB5-FC36-4E36-822F-340BDE5E5D3E}" type="pres">
      <dgm:prSet presAssocID="{3E176B9C-B8BA-4B9F-9A6B-352E31F610FE}" presName="level3hierChild" presStyleCnt="0"/>
      <dgm:spPr/>
    </dgm:pt>
    <dgm:pt modelId="{2F21A697-C68D-4E0B-888E-87C0AE4B174E}" type="pres">
      <dgm:prSet presAssocID="{1F2205DA-D325-4716-9B5F-5BDB2A256FC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4DCA846A-4C1D-4718-9927-1E8EB26BF668}" type="pres">
      <dgm:prSet presAssocID="{1F2205DA-D325-4716-9B5F-5BDB2A256FC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8E51E4B0-140B-4CB7-B39F-7DC1FB058B8F}" type="pres">
      <dgm:prSet presAssocID="{793CA464-9DFC-4B1A-A009-FA5B62889442}" presName="root2" presStyleCnt="0"/>
      <dgm:spPr/>
    </dgm:pt>
    <dgm:pt modelId="{5E809271-FC12-46AF-AA11-EE9627B8F45C}" type="pres">
      <dgm:prSet presAssocID="{793CA464-9DFC-4B1A-A009-FA5B62889442}" presName="LevelTwoTextNode" presStyleLbl="node3" presStyleIdx="1" presStyleCnt="4" custScaleX="95797" custScaleY="46947" custLinFactNeighborX="30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9130F-4C1F-4823-A22F-B17E523674A7}" type="pres">
      <dgm:prSet presAssocID="{793CA464-9DFC-4B1A-A009-FA5B62889442}" presName="level3hierChild" presStyleCnt="0"/>
      <dgm:spPr/>
    </dgm:pt>
    <dgm:pt modelId="{9DE660A6-5FB0-408D-A874-C942BEDAD590}" type="pres">
      <dgm:prSet presAssocID="{23238146-3E51-42E8-8886-FF71A371156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887B452-42FA-424C-9D1F-79F21E2134B6}" type="pres">
      <dgm:prSet presAssocID="{23238146-3E51-42E8-8886-FF71A371156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1C9CCEC-D328-4AA2-82C1-77D256FC879A}" type="pres">
      <dgm:prSet presAssocID="{51121C52-CFA4-4074-924B-8046B3E09D33}" presName="root2" presStyleCnt="0"/>
      <dgm:spPr/>
    </dgm:pt>
    <dgm:pt modelId="{5A4341C3-9A6B-4893-86E7-E5582239BE9D}" type="pres">
      <dgm:prSet presAssocID="{51121C52-CFA4-4074-924B-8046B3E09D33}" presName="LevelTwoTextNode" presStyleLbl="node2" presStyleIdx="1" presStyleCnt="2" custScaleX="71578" custScaleY="43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E50D2-74BB-4A67-AEE9-B23C379AEA46}" type="pres">
      <dgm:prSet presAssocID="{51121C52-CFA4-4074-924B-8046B3E09D33}" presName="level3hierChild" presStyleCnt="0"/>
      <dgm:spPr/>
    </dgm:pt>
    <dgm:pt modelId="{4BE1865F-E9D9-4AE7-9748-2B94C9D63098}" type="pres">
      <dgm:prSet presAssocID="{E80763E0-A4D8-4A96-8CB3-5A40629F24A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37F0EACF-5C09-4045-8085-93E638CD0043}" type="pres">
      <dgm:prSet presAssocID="{E80763E0-A4D8-4A96-8CB3-5A40629F24A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76C42D3-60CA-45CF-9967-4B5BCD93AD66}" type="pres">
      <dgm:prSet presAssocID="{33C7B423-A27C-4FBB-859E-DE9A083190DD}" presName="root2" presStyleCnt="0"/>
      <dgm:spPr/>
    </dgm:pt>
    <dgm:pt modelId="{952C645C-E472-43E2-8417-23B833094D9C}" type="pres">
      <dgm:prSet presAssocID="{33C7B423-A27C-4FBB-859E-DE9A083190DD}" presName="LevelTwoTextNode" presStyleLbl="node3" presStyleIdx="2" presStyleCnt="4" custScaleX="95797" custScaleY="46947" custLinFactNeighborX="30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4040C-4C78-45A7-A5D5-8849F4CAC708}" type="pres">
      <dgm:prSet presAssocID="{33C7B423-A27C-4FBB-859E-DE9A083190DD}" presName="level3hierChild" presStyleCnt="0"/>
      <dgm:spPr/>
    </dgm:pt>
    <dgm:pt modelId="{7F91E368-68F9-4ACF-A932-8D19877B6832}" type="pres">
      <dgm:prSet presAssocID="{B70CA1CC-1B72-42D9-838B-46BA51CFA5D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13376A8F-0B5F-47AF-BBAC-9F95AC6D9D4B}" type="pres">
      <dgm:prSet presAssocID="{B70CA1CC-1B72-42D9-838B-46BA51CFA5D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EE65EDA5-28B3-43D5-97E7-4BC7306DBF57}" type="pres">
      <dgm:prSet presAssocID="{87D99BB0-1890-421F-8920-E0119D61380B}" presName="root2" presStyleCnt="0"/>
      <dgm:spPr/>
    </dgm:pt>
    <dgm:pt modelId="{42C63B25-05B5-4C58-8441-1DFC8A899442}" type="pres">
      <dgm:prSet presAssocID="{87D99BB0-1890-421F-8920-E0119D61380B}" presName="LevelTwoTextNode" presStyleLbl="node3" presStyleIdx="3" presStyleCnt="4" custScaleX="95797" custScaleY="46947" custLinFactNeighborX="30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6BFB5-BE8F-4BBB-B172-CBCE291710D0}" type="pres">
      <dgm:prSet presAssocID="{87D99BB0-1890-421F-8920-E0119D61380B}" presName="level3hierChild" presStyleCnt="0"/>
      <dgm:spPr/>
    </dgm:pt>
  </dgm:ptLst>
  <dgm:cxnLst>
    <dgm:cxn modelId="{5A7A994B-12B3-404F-9E36-69B9EBF9B387}" type="presOf" srcId="{1F2205DA-D325-4716-9B5F-5BDB2A256FCA}" destId="{2F21A697-C68D-4E0B-888E-87C0AE4B174E}" srcOrd="0" destOrd="0" presId="urn:microsoft.com/office/officeart/2005/8/layout/hierarchy2"/>
    <dgm:cxn modelId="{57537141-0A7A-4B05-8562-A44B1A5026C9}" type="presOf" srcId="{DB9B46A7-2929-4D42-96BD-F52B64C248C7}" destId="{BBB756D9-6AFF-4B1F-9E59-B6C2C1EDEC5B}" srcOrd="0" destOrd="0" presId="urn:microsoft.com/office/officeart/2005/8/layout/hierarchy2"/>
    <dgm:cxn modelId="{EA661BBB-8B20-4B4F-8251-387BA233BADB}" srcId="{51121C52-CFA4-4074-924B-8046B3E09D33}" destId="{87D99BB0-1890-421F-8920-E0119D61380B}" srcOrd="1" destOrd="0" parTransId="{B70CA1CC-1B72-42D9-838B-46BA51CFA5D7}" sibTransId="{0482D7C5-1EB2-4B5A-B53D-C5FC749FDCE9}"/>
    <dgm:cxn modelId="{9A3D6391-C360-4AAA-85FD-EAFB87785D96}" type="presOf" srcId="{E80763E0-A4D8-4A96-8CB3-5A40629F24A9}" destId="{37F0EACF-5C09-4045-8085-93E638CD0043}" srcOrd="1" destOrd="0" presId="urn:microsoft.com/office/officeart/2005/8/layout/hierarchy2"/>
    <dgm:cxn modelId="{7D7864F0-1E3A-4A52-ABE8-82A6CA428841}" srcId="{DB9B46A7-2929-4D42-96BD-F52B64C248C7}" destId="{01DB19C0-8A48-49BF-BFDD-B5237EE101CC}" srcOrd="0" destOrd="0" parTransId="{862BBBC7-1919-4363-802D-8875C2942875}" sibTransId="{324C7CC4-E6D8-4574-A94A-3AA7B61C1115}"/>
    <dgm:cxn modelId="{B5493890-2D37-4978-A791-69D8E3BF1780}" srcId="{51121C52-CFA4-4074-924B-8046B3E09D33}" destId="{33C7B423-A27C-4FBB-859E-DE9A083190DD}" srcOrd="0" destOrd="0" parTransId="{E80763E0-A4D8-4A96-8CB3-5A40629F24A9}" sibTransId="{F4A26371-AE6B-4D15-8BD1-07271D1330DE}"/>
    <dgm:cxn modelId="{4758B807-2D52-40D1-83FF-3885724C680E}" srcId="{04304764-D296-4576-84FA-0A11642CAB79}" destId="{3E176B9C-B8BA-4B9F-9A6B-352E31F610FE}" srcOrd="0" destOrd="0" parTransId="{918A7BAE-093D-460C-ABB2-559E514C391B}" sibTransId="{F2E06779-1AF8-47A0-BE1D-94AB85FBC109}"/>
    <dgm:cxn modelId="{B571D4BB-66C5-4535-BC15-462AB5E09209}" type="presOf" srcId="{E80763E0-A4D8-4A96-8CB3-5A40629F24A9}" destId="{4BE1865F-E9D9-4AE7-9748-2B94C9D63098}" srcOrd="0" destOrd="0" presId="urn:microsoft.com/office/officeart/2005/8/layout/hierarchy2"/>
    <dgm:cxn modelId="{790FD90B-2219-4364-94F9-1F253FB0FF7F}" type="presOf" srcId="{793CA464-9DFC-4B1A-A009-FA5B62889442}" destId="{5E809271-FC12-46AF-AA11-EE9627B8F45C}" srcOrd="0" destOrd="0" presId="urn:microsoft.com/office/officeart/2005/8/layout/hierarchy2"/>
    <dgm:cxn modelId="{53E324BB-A020-4D3B-B735-6EBDBDEE4998}" type="presOf" srcId="{B70CA1CC-1B72-42D9-838B-46BA51CFA5D7}" destId="{7F91E368-68F9-4ACF-A932-8D19877B6832}" srcOrd="0" destOrd="0" presId="urn:microsoft.com/office/officeart/2005/8/layout/hierarchy2"/>
    <dgm:cxn modelId="{BD05CE8D-6A71-4952-944B-51B5F4DCF1D2}" type="presOf" srcId="{23238146-3E51-42E8-8886-FF71A371156B}" destId="{9DE660A6-5FB0-408D-A874-C942BEDAD590}" srcOrd="0" destOrd="0" presId="urn:microsoft.com/office/officeart/2005/8/layout/hierarchy2"/>
    <dgm:cxn modelId="{C83B4455-5A28-4823-9E29-C13032B84F3F}" type="presOf" srcId="{04304764-D296-4576-84FA-0A11642CAB79}" destId="{CDBAF844-38A0-430A-A6BB-D99EC582A6A5}" srcOrd="0" destOrd="0" presId="urn:microsoft.com/office/officeart/2005/8/layout/hierarchy2"/>
    <dgm:cxn modelId="{0540F006-34E5-49A9-8C1F-358EE89C45C8}" type="presOf" srcId="{B70CA1CC-1B72-42D9-838B-46BA51CFA5D7}" destId="{13376A8F-0B5F-47AF-BBAC-9F95AC6D9D4B}" srcOrd="1" destOrd="0" presId="urn:microsoft.com/office/officeart/2005/8/layout/hierarchy2"/>
    <dgm:cxn modelId="{B6117598-95F6-4A4C-AEDC-16A39A6E73DC}" type="presOf" srcId="{08080013-D276-4FE1-B014-0E0DBE4EE468}" destId="{205232BB-731E-4652-8FEB-BA2236AF115E}" srcOrd="1" destOrd="0" presId="urn:microsoft.com/office/officeart/2005/8/layout/hierarchy2"/>
    <dgm:cxn modelId="{0E2E8C9E-73E0-4327-B41D-1C45DD79A8DC}" srcId="{01DB19C0-8A48-49BF-BFDD-B5237EE101CC}" destId="{04304764-D296-4576-84FA-0A11642CAB79}" srcOrd="0" destOrd="0" parTransId="{08080013-D276-4FE1-B014-0E0DBE4EE468}" sibTransId="{84249502-E617-4818-9293-C17A9EA7E4C9}"/>
    <dgm:cxn modelId="{5BED33D6-2E5C-442C-A49F-06E2597DD327}" type="presOf" srcId="{87D99BB0-1890-421F-8920-E0119D61380B}" destId="{42C63B25-05B5-4C58-8441-1DFC8A899442}" srcOrd="0" destOrd="0" presId="urn:microsoft.com/office/officeart/2005/8/layout/hierarchy2"/>
    <dgm:cxn modelId="{5A3F95A1-F3CF-41EB-B638-5269B4106C2A}" type="presOf" srcId="{01DB19C0-8A48-49BF-BFDD-B5237EE101CC}" destId="{98F8E5A6-6EF4-48EC-8ACF-D38821CDD15E}" srcOrd="0" destOrd="0" presId="urn:microsoft.com/office/officeart/2005/8/layout/hierarchy2"/>
    <dgm:cxn modelId="{B828830E-284E-4691-9815-5016D28090E4}" srcId="{04304764-D296-4576-84FA-0A11642CAB79}" destId="{793CA464-9DFC-4B1A-A009-FA5B62889442}" srcOrd="1" destOrd="0" parTransId="{1F2205DA-D325-4716-9B5F-5BDB2A256FCA}" sibTransId="{F11BF296-E900-4E5C-AA01-09829462298B}"/>
    <dgm:cxn modelId="{34D0D25A-DF91-4C09-A343-B071669818EF}" srcId="{01DB19C0-8A48-49BF-BFDD-B5237EE101CC}" destId="{51121C52-CFA4-4074-924B-8046B3E09D33}" srcOrd="1" destOrd="0" parTransId="{23238146-3E51-42E8-8886-FF71A371156B}" sibTransId="{CC47B07C-273C-474A-84F1-6E3086A4FCC9}"/>
    <dgm:cxn modelId="{EAA15BAC-D822-45DA-A00F-2009503B7D87}" type="presOf" srcId="{33C7B423-A27C-4FBB-859E-DE9A083190DD}" destId="{952C645C-E472-43E2-8417-23B833094D9C}" srcOrd="0" destOrd="0" presId="urn:microsoft.com/office/officeart/2005/8/layout/hierarchy2"/>
    <dgm:cxn modelId="{1B37F127-39A0-45D4-A1EB-7963B9010888}" type="presOf" srcId="{1F2205DA-D325-4716-9B5F-5BDB2A256FCA}" destId="{4DCA846A-4C1D-4718-9927-1E8EB26BF668}" srcOrd="1" destOrd="0" presId="urn:microsoft.com/office/officeart/2005/8/layout/hierarchy2"/>
    <dgm:cxn modelId="{7F0418F4-CD79-43BF-8FB8-420106A81324}" type="presOf" srcId="{23238146-3E51-42E8-8886-FF71A371156B}" destId="{9887B452-42FA-424C-9D1F-79F21E2134B6}" srcOrd="1" destOrd="0" presId="urn:microsoft.com/office/officeart/2005/8/layout/hierarchy2"/>
    <dgm:cxn modelId="{D570A21D-BA66-43ED-ABFE-9FAA1127A995}" type="presOf" srcId="{918A7BAE-093D-460C-ABB2-559E514C391B}" destId="{018FC6B6-6107-45E3-AA69-DCE1F17E7BC3}" srcOrd="0" destOrd="0" presId="urn:microsoft.com/office/officeart/2005/8/layout/hierarchy2"/>
    <dgm:cxn modelId="{FF5F6DE2-B8D4-4A30-B135-DED9884FF0C7}" type="presOf" srcId="{08080013-D276-4FE1-B014-0E0DBE4EE468}" destId="{F6F02EB7-B5CB-4B36-B0C5-A7A4AF7385AD}" srcOrd="0" destOrd="0" presId="urn:microsoft.com/office/officeart/2005/8/layout/hierarchy2"/>
    <dgm:cxn modelId="{D1E1BA43-1568-44EF-9540-EDC8E29881C5}" type="presOf" srcId="{51121C52-CFA4-4074-924B-8046B3E09D33}" destId="{5A4341C3-9A6B-4893-86E7-E5582239BE9D}" srcOrd="0" destOrd="0" presId="urn:microsoft.com/office/officeart/2005/8/layout/hierarchy2"/>
    <dgm:cxn modelId="{C2D72793-E0D9-422D-AE48-95E272BE364A}" type="presOf" srcId="{918A7BAE-093D-460C-ABB2-559E514C391B}" destId="{0F940289-4328-43ED-A240-5F895EE348A5}" srcOrd="1" destOrd="0" presId="urn:microsoft.com/office/officeart/2005/8/layout/hierarchy2"/>
    <dgm:cxn modelId="{E7B93D7A-A2FA-4539-9AC6-E231231A5B20}" type="presOf" srcId="{3E176B9C-B8BA-4B9F-9A6B-352E31F610FE}" destId="{FFF65399-CA36-4ACD-A001-FEFF6A00AC84}" srcOrd="0" destOrd="0" presId="urn:microsoft.com/office/officeart/2005/8/layout/hierarchy2"/>
    <dgm:cxn modelId="{BDB279E3-3D28-40F2-B0E5-DD3AB29A427E}" type="presParOf" srcId="{BBB756D9-6AFF-4B1F-9E59-B6C2C1EDEC5B}" destId="{E044F515-B58A-4E95-823E-EB266317996C}" srcOrd="0" destOrd="0" presId="urn:microsoft.com/office/officeart/2005/8/layout/hierarchy2"/>
    <dgm:cxn modelId="{4BBD5C20-35A5-4A30-AF28-1A573C9A5E95}" type="presParOf" srcId="{E044F515-B58A-4E95-823E-EB266317996C}" destId="{98F8E5A6-6EF4-48EC-8ACF-D38821CDD15E}" srcOrd="0" destOrd="0" presId="urn:microsoft.com/office/officeart/2005/8/layout/hierarchy2"/>
    <dgm:cxn modelId="{2DC6B77A-2756-4C39-9FD8-03B08F4BF4E3}" type="presParOf" srcId="{E044F515-B58A-4E95-823E-EB266317996C}" destId="{8F985C13-B920-4E09-9872-ADB9C9145634}" srcOrd="1" destOrd="0" presId="urn:microsoft.com/office/officeart/2005/8/layout/hierarchy2"/>
    <dgm:cxn modelId="{1E4348B1-1D56-49D8-9EB9-9C49ECB65D44}" type="presParOf" srcId="{8F985C13-B920-4E09-9872-ADB9C9145634}" destId="{F6F02EB7-B5CB-4B36-B0C5-A7A4AF7385AD}" srcOrd="0" destOrd="0" presId="urn:microsoft.com/office/officeart/2005/8/layout/hierarchy2"/>
    <dgm:cxn modelId="{3D7E8419-502F-44AC-88BD-E5A471968295}" type="presParOf" srcId="{F6F02EB7-B5CB-4B36-B0C5-A7A4AF7385AD}" destId="{205232BB-731E-4652-8FEB-BA2236AF115E}" srcOrd="0" destOrd="0" presId="urn:microsoft.com/office/officeart/2005/8/layout/hierarchy2"/>
    <dgm:cxn modelId="{73D4A0AA-85B7-4C60-AA61-E1912D199E33}" type="presParOf" srcId="{8F985C13-B920-4E09-9872-ADB9C9145634}" destId="{E24DB187-3D56-481D-A0F7-73D4DAEE3ADB}" srcOrd="1" destOrd="0" presId="urn:microsoft.com/office/officeart/2005/8/layout/hierarchy2"/>
    <dgm:cxn modelId="{2D4B7E87-CBE9-41E5-B0DA-9C952B8743C3}" type="presParOf" srcId="{E24DB187-3D56-481D-A0F7-73D4DAEE3ADB}" destId="{CDBAF844-38A0-430A-A6BB-D99EC582A6A5}" srcOrd="0" destOrd="0" presId="urn:microsoft.com/office/officeart/2005/8/layout/hierarchy2"/>
    <dgm:cxn modelId="{EA14DBA2-7503-4B0D-85C9-53EC3E26003F}" type="presParOf" srcId="{E24DB187-3D56-481D-A0F7-73D4DAEE3ADB}" destId="{5E0112EA-5AA1-4592-843E-1365B2879D8E}" srcOrd="1" destOrd="0" presId="urn:microsoft.com/office/officeart/2005/8/layout/hierarchy2"/>
    <dgm:cxn modelId="{1CEEE4F0-B84C-43F0-B1B0-ADC4B208A66F}" type="presParOf" srcId="{5E0112EA-5AA1-4592-843E-1365B2879D8E}" destId="{018FC6B6-6107-45E3-AA69-DCE1F17E7BC3}" srcOrd="0" destOrd="0" presId="urn:microsoft.com/office/officeart/2005/8/layout/hierarchy2"/>
    <dgm:cxn modelId="{A0D833FB-7F9B-4050-B87D-40E0FC169BEC}" type="presParOf" srcId="{018FC6B6-6107-45E3-AA69-DCE1F17E7BC3}" destId="{0F940289-4328-43ED-A240-5F895EE348A5}" srcOrd="0" destOrd="0" presId="urn:microsoft.com/office/officeart/2005/8/layout/hierarchy2"/>
    <dgm:cxn modelId="{BB37F830-2A31-4F6F-AA91-1C5852EDCB54}" type="presParOf" srcId="{5E0112EA-5AA1-4592-843E-1365B2879D8E}" destId="{37AA9C21-981A-47D9-ACF2-A32BC242D599}" srcOrd="1" destOrd="0" presId="urn:microsoft.com/office/officeart/2005/8/layout/hierarchy2"/>
    <dgm:cxn modelId="{35D06733-2FD3-4828-97C5-96589636461A}" type="presParOf" srcId="{37AA9C21-981A-47D9-ACF2-A32BC242D599}" destId="{FFF65399-CA36-4ACD-A001-FEFF6A00AC84}" srcOrd="0" destOrd="0" presId="urn:microsoft.com/office/officeart/2005/8/layout/hierarchy2"/>
    <dgm:cxn modelId="{10227F8C-201F-4ED7-8DBB-972FE62050E0}" type="presParOf" srcId="{37AA9C21-981A-47D9-ACF2-A32BC242D599}" destId="{897AFBB5-FC36-4E36-822F-340BDE5E5D3E}" srcOrd="1" destOrd="0" presId="urn:microsoft.com/office/officeart/2005/8/layout/hierarchy2"/>
    <dgm:cxn modelId="{C08ACDED-7DEA-4FA0-AB8B-4A01054C2154}" type="presParOf" srcId="{5E0112EA-5AA1-4592-843E-1365B2879D8E}" destId="{2F21A697-C68D-4E0B-888E-87C0AE4B174E}" srcOrd="2" destOrd="0" presId="urn:microsoft.com/office/officeart/2005/8/layout/hierarchy2"/>
    <dgm:cxn modelId="{6EAF336C-27C0-4270-8795-EE2849C7FC9F}" type="presParOf" srcId="{2F21A697-C68D-4E0B-888E-87C0AE4B174E}" destId="{4DCA846A-4C1D-4718-9927-1E8EB26BF668}" srcOrd="0" destOrd="0" presId="urn:microsoft.com/office/officeart/2005/8/layout/hierarchy2"/>
    <dgm:cxn modelId="{24A41EF3-5E8B-48DF-B531-D2C915A6E0F9}" type="presParOf" srcId="{5E0112EA-5AA1-4592-843E-1365B2879D8E}" destId="{8E51E4B0-140B-4CB7-B39F-7DC1FB058B8F}" srcOrd="3" destOrd="0" presId="urn:microsoft.com/office/officeart/2005/8/layout/hierarchy2"/>
    <dgm:cxn modelId="{1046D992-01B4-4BCD-8005-C36231CFAEA4}" type="presParOf" srcId="{8E51E4B0-140B-4CB7-B39F-7DC1FB058B8F}" destId="{5E809271-FC12-46AF-AA11-EE9627B8F45C}" srcOrd="0" destOrd="0" presId="urn:microsoft.com/office/officeart/2005/8/layout/hierarchy2"/>
    <dgm:cxn modelId="{016187BF-822B-4086-B03C-4C0FBD920AFC}" type="presParOf" srcId="{8E51E4B0-140B-4CB7-B39F-7DC1FB058B8F}" destId="{1699130F-4C1F-4823-A22F-B17E523674A7}" srcOrd="1" destOrd="0" presId="urn:microsoft.com/office/officeart/2005/8/layout/hierarchy2"/>
    <dgm:cxn modelId="{E7DB22A9-EB9C-4842-908A-683E996D1360}" type="presParOf" srcId="{8F985C13-B920-4E09-9872-ADB9C9145634}" destId="{9DE660A6-5FB0-408D-A874-C942BEDAD590}" srcOrd="2" destOrd="0" presId="urn:microsoft.com/office/officeart/2005/8/layout/hierarchy2"/>
    <dgm:cxn modelId="{70E98547-2D0A-4A05-AB3D-93A9970D5DD3}" type="presParOf" srcId="{9DE660A6-5FB0-408D-A874-C942BEDAD590}" destId="{9887B452-42FA-424C-9D1F-79F21E2134B6}" srcOrd="0" destOrd="0" presId="urn:microsoft.com/office/officeart/2005/8/layout/hierarchy2"/>
    <dgm:cxn modelId="{515B4E02-074E-4E6A-95A3-103087840EF7}" type="presParOf" srcId="{8F985C13-B920-4E09-9872-ADB9C9145634}" destId="{81C9CCEC-D328-4AA2-82C1-77D256FC879A}" srcOrd="3" destOrd="0" presId="urn:microsoft.com/office/officeart/2005/8/layout/hierarchy2"/>
    <dgm:cxn modelId="{E5FB3CA0-E991-47A4-B4BB-5723B02F94C3}" type="presParOf" srcId="{81C9CCEC-D328-4AA2-82C1-77D256FC879A}" destId="{5A4341C3-9A6B-4893-86E7-E5582239BE9D}" srcOrd="0" destOrd="0" presId="urn:microsoft.com/office/officeart/2005/8/layout/hierarchy2"/>
    <dgm:cxn modelId="{A976E1C2-ABFB-451A-8A5F-E47E05DAE855}" type="presParOf" srcId="{81C9CCEC-D328-4AA2-82C1-77D256FC879A}" destId="{8C1E50D2-74BB-4A67-AEE9-B23C379AEA46}" srcOrd="1" destOrd="0" presId="urn:microsoft.com/office/officeart/2005/8/layout/hierarchy2"/>
    <dgm:cxn modelId="{B8565871-6969-4890-B3B7-EE4ED0C37D27}" type="presParOf" srcId="{8C1E50D2-74BB-4A67-AEE9-B23C379AEA46}" destId="{4BE1865F-E9D9-4AE7-9748-2B94C9D63098}" srcOrd="0" destOrd="0" presId="urn:microsoft.com/office/officeart/2005/8/layout/hierarchy2"/>
    <dgm:cxn modelId="{D5AB4D5C-2DEE-4FE6-9DB6-99250C365F36}" type="presParOf" srcId="{4BE1865F-E9D9-4AE7-9748-2B94C9D63098}" destId="{37F0EACF-5C09-4045-8085-93E638CD0043}" srcOrd="0" destOrd="0" presId="urn:microsoft.com/office/officeart/2005/8/layout/hierarchy2"/>
    <dgm:cxn modelId="{ED2E292E-152C-4E6E-AD4C-A6D247662DDE}" type="presParOf" srcId="{8C1E50D2-74BB-4A67-AEE9-B23C379AEA46}" destId="{076C42D3-60CA-45CF-9967-4B5BCD93AD66}" srcOrd="1" destOrd="0" presId="urn:microsoft.com/office/officeart/2005/8/layout/hierarchy2"/>
    <dgm:cxn modelId="{F8593E46-2E07-4D0F-B344-AD6FE8A55F3C}" type="presParOf" srcId="{076C42D3-60CA-45CF-9967-4B5BCD93AD66}" destId="{952C645C-E472-43E2-8417-23B833094D9C}" srcOrd="0" destOrd="0" presId="urn:microsoft.com/office/officeart/2005/8/layout/hierarchy2"/>
    <dgm:cxn modelId="{48A01659-C049-4A6F-85B6-DBE2ECF721D3}" type="presParOf" srcId="{076C42D3-60CA-45CF-9967-4B5BCD93AD66}" destId="{DA14040C-4C78-45A7-A5D5-8849F4CAC708}" srcOrd="1" destOrd="0" presId="urn:microsoft.com/office/officeart/2005/8/layout/hierarchy2"/>
    <dgm:cxn modelId="{3C891295-B010-4720-A0D9-FAC9FAAAD52C}" type="presParOf" srcId="{8C1E50D2-74BB-4A67-AEE9-B23C379AEA46}" destId="{7F91E368-68F9-4ACF-A932-8D19877B6832}" srcOrd="2" destOrd="0" presId="urn:microsoft.com/office/officeart/2005/8/layout/hierarchy2"/>
    <dgm:cxn modelId="{3E5C7BF7-DD3B-4F5D-83AC-BA15185FD182}" type="presParOf" srcId="{7F91E368-68F9-4ACF-A932-8D19877B6832}" destId="{13376A8F-0B5F-47AF-BBAC-9F95AC6D9D4B}" srcOrd="0" destOrd="0" presId="urn:microsoft.com/office/officeart/2005/8/layout/hierarchy2"/>
    <dgm:cxn modelId="{658AF881-206A-40FB-A0FB-BA9EA05F49CD}" type="presParOf" srcId="{8C1E50D2-74BB-4A67-AEE9-B23C379AEA46}" destId="{EE65EDA5-28B3-43D5-97E7-4BC7306DBF57}" srcOrd="3" destOrd="0" presId="urn:microsoft.com/office/officeart/2005/8/layout/hierarchy2"/>
    <dgm:cxn modelId="{74FDC90C-A914-477E-A343-EB5809821D11}" type="presParOf" srcId="{EE65EDA5-28B3-43D5-97E7-4BC7306DBF57}" destId="{42C63B25-05B5-4C58-8441-1DFC8A899442}" srcOrd="0" destOrd="0" presId="urn:microsoft.com/office/officeart/2005/8/layout/hierarchy2"/>
    <dgm:cxn modelId="{BB01C2FB-DE0D-4617-ACCB-E046EB2BE896}" type="presParOf" srcId="{EE65EDA5-28B3-43D5-97E7-4BC7306DBF57}" destId="{45A6BFB5-BE8F-4BBB-B172-CBCE291710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7EB91B-A241-4F34-9B0A-55551F1C86DE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9FF311-77BC-4EE1-B69F-17C14B92DEE5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عدم جنابت در صورت عدم خروج منی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877CBDCB-C628-41F7-B56A-4F02844609FA}" type="parTrans" cxnId="{3CF8E972-0CB6-4FBC-8148-CADD3102E8E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71B7E25A-F2E3-4CDD-88F3-A0DC718D56D3}" type="sibTrans" cxnId="{3CF8E972-0CB6-4FBC-8148-CADD3102E8E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4C290A96-5130-436F-A65E-BD25B3A6E36F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جنابت با علم به خروج منی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9F52352B-9D28-4FFC-BD72-F7FCF78FC620}" type="parTrans" cxnId="{E1EBC85E-BE51-4EBB-8FA1-CDF37721B5CB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B0AA5CC9-608B-4240-90A7-A25DFDB7B792}" type="sibTrans" cxnId="{E1EBC85E-BE51-4EBB-8FA1-CDF37721B5CB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9102C81B-D605-4389-9790-E8F673B9E2ED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استحباب غسل پس از خروج منی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339CCC1F-6260-49CF-ABC0-9D1C31893B3F}" type="parTrans" cxnId="{32858272-BFAC-42D5-B075-5F68EE3489CE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FB8593A8-F779-406A-9D22-28E40A993DE4}" type="sibTrans" cxnId="{32858272-BFAC-42D5-B075-5F68EE3489CE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E3C08BDA-995C-445E-A340-FCFB3BC4C912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جنابت زنان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6C4DE368-01CE-49BB-BBDC-1D8522CA6DFE}" type="parTrans" cxnId="{E54A4596-E74A-4647-B706-C0C5F4C6554F}">
      <dgm:prSet/>
      <dgm:spPr/>
      <dgm:t>
        <a:bodyPr/>
        <a:lstStyle/>
        <a:p>
          <a:endParaRPr lang="en-US"/>
        </a:p>
      </dgm:t>
    </dgm:pt>
    <dgm:pt modelId="{1A228416-893D-4AF8-944D-9AA29A94F4E4}" type="sibTrans" cxnId="{E54A4596-E74A-4647-B706-C0C5F4C6554F}">
      <dgm:prSet/>
      <dgm:spPr/>
      <dgm:t>
        <a:bodyPr/>
        <a:lstStyle/>
        <a:p>
          <a:endParaRPr lang="en-US"/>
        </a:p>
      </dgm:t>
    </dgm:pt>
    <dgm:pt modelId="{B684C151-FC8F-4430-8B51-8850EB5C219E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وجوب غسل پس از بیرون آمدن منی در استمنا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3899C232-D324-4FAC-846D-BEA23ABDB6A0}" type="parTrans" cxnId="{2EE4D071-AE2E-4013-89DC-237AEE0D8C63}">
      <dgm:prSet/>
      <dgm:spPr/>
      <dgm:t>
        <a:bodyPr/>
        <a:lstStyle/>
        <a:p>
          <a:endParaRPr lang="en-US"/>
        </a:p>
      </dgm:t>
    </dgm:pt>
    <dgm:pt modelId="{2DA810E0-C95A-4613-9771-5E505236D54F}" type="sibTrans" cxnId="{2EE4D071-AE2E-4013-89DC-237AEE0D8C63}">
      <dgm:prSet/>
      <dgm:spPr/>
      <dgm:t>
        <a:bodyPr/>
        <a:lstStyle/>
        <a:p>
          <a:endParaRPr lang="en-US"/>
        </a:p>
      </dgm:t>
    </dgm:pt>
    <dgm:pt modelId="{210DE47D-A3CF-406C-A766-2C57EF5152C7}" type="pres">
      <dgm:prSet presAssocID="{8C7EB91B-A241-4F34-9B0A-55551F1C86DE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2D813F-6AB6-49BD-9F3B-C4F0368376CC}" type="pres">
      <dgm:prSet presAssocID="{A49FF311-77BC-4EE1-B69F-17C14B92DE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DDE60-2B16-4A91-A840-84E1CA2A2276}" type="pres">
      <dgm:prSet presAssocID="{71B7E25A-F2E3-4CDD-88F3-A0DC718D56D3}" presName="sibTrans" presStyleCnt="0"/>
      <dgm:spPr/>
    </dgm:pt>
    <dgm:pt modelId="{930A5C05-C33D-4E5F-ACDF-0B52CDD770BF}" type="pres">
      <dgm:prSet presAssocID="{4C290A96-5130-436F-A65E-BD25B3A6E3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F04BD-8420-40DB-90D5-53E14CE2B4EB}" type="pres">
      <dgm:prSet presAssocID="{B0AA5CC9-608B-4240-90A7-A25DFDB7B792}" presName="sibTrans" presStyleCnt="0"/>
      <dgm:spPr/>
    </dgm:pt>
    <dgm:pt modelId="{2795137D-932D-413E-970C-B23E61BE9263}" type="pres">
      <dgm:prSet presAssocID="{9102C81B-D605-4389-9790-E8F673B9E2E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95C4E-F230-4B10-A5D6-734E96045559}" type="pres">
      <dgm:prSet presAssocID="{FB8593A8-F779-406A-9D22-28E40A993DE4}" presName="sibTrans" presStyleCnt="0"/>
      <dgm:spPr/>
    </dgm:pt>
    <dgm:pt modelId="{8ECFA728-5754-49F2-B288-73A0A0EEC4BA}" type="pres">
      <dgm:prSet presAssocID="{E3C08BDA-995C-445E-A340-FCFB3BC4C9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A106A-7802-479E-B487-3D483330D1C8}" type="pres">
      <dgm:prSet presAssocID="{1A228416-893D-4AF8-944D-9AA29A94F4E4}" presName="sibTrans" presStyleCnt="0"/>
      <dgm:spPr/>
    </dgm:pt>
    <dgm:pt modelId="{F46CDC5F-99DF-4BC8-A93C-F4E1013016D0}" type="pres">
      <dgm:prSet presAssocID="{B684C151-FC8F-4430-8B51-8850EB5C21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7C142-D314-40A0-BAE6-DF483FD0D6A7}" type="presOf" srcId="{8C7EB91B-A241-4F34-9B0A-55551F1C86DE}" destId="{210DE47D-A3CF-406C-A766-2C57EF5152C7}" srcOrd="0" destOrd="0" presId="urn:microsoft.com/office/officeart/2005/8/layout/default"/>
    <dgm:cxn modelId="{5084DD0C-14D8-4AB0-86D3-73E57D2EF8B6}" type="presOf" srcId="{9102C81B-D605-4389-9790-E8F673B9E2ED}" destId="{2795137D-932D-413E-970C-B23E61BE9263}" srcOrd="0" destOrd="0" presId="urn:microsoft.com/office/officeart/2005/8/layout/default"/>
    <dgm:cxn modelId="{E54A4596-E74A-4647-B706-C0C5F4C6554F}" srcId="{8C7EB91B-A241-4F34-9B0A-55551F1C86DE}" destId="{E3C08BDA-995C-445E-A340-FCFB3BC4C912}" srcOrd="3" destOrd="0" parTransId="{6C4DE368-01CE-49BB-BBDC-1D8522CA6DFE}" sibTransId="{1A228416-893D-4AF8-944D-9AA29A94F4E4}"/>
    <dgm:cxn modelId="{2EE4D071-AE2E-4013-89DC-237AEE0D8C63}" srcId="{8C7EB91B-A241-4F34-9B0A-55551F1C86DE}" destId="{B684C151-FC8F-4430-8B51-8850EB5C219E}" srcOrd="4" destOrd="0" parTransId="{3899C232-D324-4FAC-846D-BEA23ABDB6A0}" sibTransId="{2DA810E0-C95A-4613-9771-5E505236D54F}"/>
    <dgm:cxn modelId="{D2B9CE04-8089-4015-A04D-58EBD8BC55EC}" type="presOf" srcId="{4C290A96-5130-436F-A65E-BD25B3A6E36F}" destId="{930A5C05-C33D-4E5F-ACDF-0B52CDD770BF}" srcOrd="0" destOrd="0" presId="urn:microsoft.com/office/officeart/2005/8/layout/default"/>
    <dgm:cxn modelId="{32858272-BFAC-42D5-B075-5F68EE3489CE}" srcId="{8C7EB91B-A241-4F34-9B0A-55551F1C86DE}" destId="{9102C81B-D605-4389-9790-E8F673B9E2ED}" srcOrd="2" destOrd="0" parTransId="{339CCC1F-6260-49CF-ABC0-9D1C31893B3F}" sibTransId="{FB8593A8-F779-406A-9D22-28E40A993DE4}"/>
    <dgm:cxn modelId="{91A4B275-70AF-4F34-A65E-BB5BEA4677BB}" type="presOf" srcId="{B684C151-FC8F-4430-8B51-8850EB5C219E}" destId="{F46CDC5F-99DF-4BC8-A93C-F4E1013016D0}" srcOrd="0" destOrd="0" presId="urn:microsoft.com/office/officeart/2005/8/layout/default"/>
    <dgm:cxn modelId="{3CF8E972-0CB6-4FBC-8148-CADD3102E8E1}" srcId="{8C7EB91B-A241-4F34-9B0A-55551F1C86DE}" destId="{A49FF311-77BC-4EE1-B69F-17C14B92DEE5}" srcOrd="0" destOrd="0" parTransId="{877CBDCB-C628-41F7-B56A-4F02844609FA}" sibTransId="{71B7E25A-F2E3-4CDD-88F3-A0DC718D56D3}"/>
    <dgm:cxn modelId="{14369236-20C7-49F0-AD32-822BBA5C8072}" type="presOf" srcId="{E3C08BDA-995C-445E-A340-FCFB3BC4C912}" destId="{8ECFA728-5754-49F2-B288-73A0A0EEC4BA}" srcOrd="0" destOrd="0" presId="urn:microsoft.com/office/officeart/2005/8/layout/default"/>
    <dgm:cxn modelId="{E1EBC85E-BE51-4EBB-8FA1-CDF37721B5CB}" srcId="{8C7EB91B-A241-4F34-9B0A-55551F1C86DE}" destId="{4C290A96-5130-436F-A65E-BD25B3A6E36F}" srcOrd="1" destOrd="0" parTransId="{9F52352B-9D28-4FFC-BD72-F7FCF78FC620}" sibTransId="{B0AA5CC9-608B-4240-90A7-A25DFDB7B792}"/>
    <dgm:cxn modelId="{6DC8C475-4223-4D4D-9650-EC7D2553A80E}" type="presOf" srcId="{A49FF311-77BC-4EE1-B69F-17C14B92DEE5}" destId="{4D2D813F-6AB6-49BD-9F3B-C4F0368376CC}" srcOrd="0" destOrd="0" presId="urn:microsoft.com/office/officeart/2005/8/layout/default"/>
    <dgm:cxn modelId="{61487839-A33E-4C09-BC4C-2A92C30DB38B}" type="presParOf" srcId="{210DE47D-A3CF-406C-A766-2C57EF5152C7}" destId="{4D2D813F-6AB6-49BD-9F3B-C4F0368376CC}" srcOrd="0" destOrd="0" presId="urn:microsoft.com/office/officeart/2005/8/layout/default"/>
    <dgm:cxn modelId="{06A3AA2E-9B8E-4417-89A5-7778AC3690E5}" type="presParOf" srcId="{210DE47D-A3CF-406C-A766-2C57EF5152C7}" destId="{957DDE60-2B16-4A91-A840-84E1CA2A2276}" srcOrd="1" destOrd="0" presId="urn:microsoft.com/office/officeart/2005/8/layout/default"/>
    <dgm:cxn modelId="{B17DC2F2-54A4-42BF-8A8D-6050D501E61E}" type="presParOf" srcId="{210DE47D-A3CF-406C-A766-2C57EF5152C7}" destId="{930A5C05-C33D-4E5F-ACDF-0B52CDD770BF}" srcOrd="2" destOrd="0" presId="urn:microsoft.com/office/officeart/2005/8/layout/default"/>
    <dgm:cxn modelId="{815800FD-C169-4090-A1C5-05CB523AF070}" type="presParOf" srcId="{210DE47D-A3CF-406C-A766-2C57EF5152C7}" destId="{BEBF04BD-8420-40DB-90D5-53E14CE2B4EB}" srcOrd="3" destOrd="0" presId="urn:microsoft.com/office/officeart/2005/8/layout/default"/>
    <dgm:cxn modelId="{A0DE9382-67C9-4E1A-8358-336F23814849}" type="presParOf" srcId="{210DE47D-A3CF-406C-A766-2C57EF5152C7}" destId="{2795137D-932D-413E-970C-B23E61BE9263}" srcOrd="4" destOrd="0" presId="urn:microsoft.com/office/officeart/2005/8/layout/default"/>
    <dgm:cxn modelId="{FD4B71D4-8F09-4F13-9712-7E2637DBC583}" type="presParOf" srcId="{210DE47D-A3CF-406C-A766-2C57EF5152C7}" destId="{EF895C4E-F230-4B10-A5D6-734E96045559}" srcOrd="5" destOrd="0" presId="urn:microsoft.com/office/officeart/2005/8/layout/default"/>
    <dgm:cxn modelId="{3D9A7F6B-0308-4BA0-B6F1-02D29FECDE4D}" type="presParOf" srcId="{210DE47D-A3CF-406C-A766-2C57EF5152C7}" destId="{8ECFA728-5754-49F2-B288-73A0A0EEC4BA}" srcOrd="6" destOrd="0" presId="urn:microsoft.com/office/officeart/2005/8/layout/default"/>
    <dgm:cxn modelId="{4B0AF534-19CB-42DF-83F5-2356BF1655CF}" type="presParOf" srcId="{210DE47D-A3CF-406C-A766-2C57EF5152C7}" destId="{870A106A-7802-479E-B487-3D483330D1C8}" srcOrd="7" destOrd="0" presId="urn:microsoft.com/office/officeart/2005/8/layout/default"/>
    <dgm:cxn modelId="{C918F3A0-E0C7-4330-A29D-085909AF5CB3}" type="presParOf" srcId="{210DE47D-A3CF-406C-A766-2C57EF5152C7}" destId="{F46CDC5F-99DF-4BC8-A93C-F4E1013016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B9B46A7-2929-4D42-96BD-F52B64C248C7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DB19C0-8A48-49BF-BFDD-B5237EE101CC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نشانه های منی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862BBBC7-1919-4363-802D-8875C2942875}" type="parTrans" cxnId="{7D7864F0-1E3A-4A52-ABE8-82A6CA42884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24C7CC4-E6D8-4574-A94A-3AA7B61C1115}" type="sibTrans" cxnId="{7D7864F0-1E3A-4A52-ABE8-82A6CA42884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04304764-D296-4576-84FA-0A11642CAB79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با شهوت بیرون بیاید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08080013-D276-4FE1-B014-0E0DBE4EE468}" type="parTrans" cxnId="{0E2E8C9E-73E0-4327-B41D-1C45DD79A8DC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84249502-E617-4818-9293-C17A9EA7E4C9}" type="sibTrans" cxnId="{0E2E8C9E-73E0-4327-B41D-1C45DD79A8DC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E176B9C-B8BA-4B9F-9A6B-352E31F610FE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با فشار و جستن بیرون بیاید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918A7BAE-093D-460C-ABB2-559E514C391B}" type="parTrans" cxnId="{4758B807-2D52-40D1-83FF-3885724C680E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F2E06779-1AF8-47A0-BE1D-94AB85FBC109}" type="sibTrans" cxnId="{4758B807-2D52-40D1-83FF-3885724C680E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793CA464-9DFC-4B1A-A009-FA5B62889442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Koodak" pitchFamily="2" charset="-78"/>
            </a:rPr>
            <a:t>پس از بیرون آمدن بدن سست شود</a:t>
          </a:r>
          <a:endParaRPr lang="en-US" sz="2800" dirty="0">
            <a:solidFill>
              <a:schemeClr val="tx1"/>
            </a:solidFill>
            <a:cs typeface="B Koodak" pitchFamily="2" charset="-78"/>
          </a:endParaRPr>
        </a:p>
      </dgm:t>
    </dgm:pt>
    <dgm:pt modelId="{1F2205DA-D325-4716-9B5F-5BDB2A256FCA}" type="parTrans" cxnId="{B828830E-284E-4691-9815-5016D28090E4}">
      <dgm:prSet custT="1"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F11BF296-E900-4E5C-AA01-09829462298B}" type="sibTrans" cxnId="{B828830E-284E-4691-9815-5016D28090E4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BBB756D9-6AFF-4B1F-9E59-B6C2C1EDEC5B}" type="pres">
      <dgm:prSet presAssocID="{DB9B46A7-2929-4D42-96BD-F52B64C248C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4F515-B58A-4E95-823E-EB266317996C}" type="pres">
      <dgm:prSet presAssocID="{01DB19C0-8A48-49BF-BFDD-B5237EE101CC}" presName="root1" presStyleCnt="0"/>
      <dgm:spPr/>
    </dgm:pt>
    <dgm:pt modelId="{98F8E5A6-6EF4-48EC-8ACF-D38821CDD15E}" type="pres">
      <dgm:prSet presAssocID="{01DB19C0-8A48-49BF-BFDD-B5237EE101CC}" presName="LevelOneTextNode" presStyleLbl="node0" presStyleIdx="0" presStyleCnt="1" custScaleX="32006" custScaleY="18670" custLinFactNeighborX="-10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85C13-B920-4E09-9872-ADB9C9145634}" type="pres">
      <dgm:prSet presAssocID="{01DB19C0-8A48-49BF-BFDD-B5237EE101CC}" presName="level2hierChild" presStyleCnt="0"/>
      <dgm:spPr/>
    </dgm:pt>
    <dgm:pt modelId="{F6F02EB7-B5CB-4B36-B0C5-A7A4AF7385AD}" type="pres">
      <dgm:prSet presAssocID="{08080013-D276-4FE1-B014-0E0DBE4EE46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05232BB-731E-4652-8FEB-BA2236AF115E}" type="pres">
      <dgm:prSet presAssocID="{08080013-D276-4FE1-B014-0E0DBE4EE46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24DB187-3D56-481D-A0F7-73D4DAEE3ADB}" type="pres">
      <dgm:prSet presAssocID="{04304764-D296-4576-84FA-0A11642CAB79}" presName="root2" presStyleCnt="0"/>
      <dgm:spPr/>
    </dgm:pt>
    <dgm:pt modelId="{CDBAF844-38A0-430A-A6BB-D99EC582A6A5}" type="pres">
      <dgm:prSet presAssocID="{04304764-D296-4576-84FA-0A11642CAB79}" presName="LevelTwoTextNode" presStyleLbl="node2" presStyleIdx="0" presStyleCnt="3" custScaleX="62485" custScaleY="16018" custLinFactNeighborX="16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112EA-5AA1-4592-843E-1365B2879D8E}" type="pres">
      <dgm:prSet presAssocID="{04304764-D296-4576-84FA-0A11642CAB79}" presName="level3hierChild" presStyleCnt="0"/>
      <dgm:spPr/>
    </dgm:pt>
    <dgm:pt modelId="{018FC6B6-6107-45E3-AA69-DCE1F17E7BC3}" type="pres">
      <dgm:prSet presAssocID="{918A7BAE-093D-460C-ABB2-559E514C391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F940289-4328-43ED-A240-5F895EE348A5}" type="pres">
      <dgm:prSet presAssocID="{918A7BAE-093D-460C-ABB2-559E514C391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7AA9C21-981A-47D9-ACF2-A32BC242D599}" type="pres">
      <dgm:prSet presAssocID="{3E176B9C-B8BA-4B9F-9A6B-352E31F610FE}" presName="root2" presStyleCnt="0"/>
      <dgm:spPr/>
    </dgm:pt>
    <dgm:pt modelId="{FFF65399-CA36-4ACD-A001-FEFF6A00AC84}" type="pres">
      <dgm:prSet presAssocID="{3E176B9C-B8BA-4B9F-9A6B-352E31F610FE}" presName="LevelTwoTextNode" presStyleLbl="node2" presStyleIdx="1" presStyleCnt="3" custScaleX="62485" custScaleY="16018" custLinFactNeighborX="16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AFBB5-FC36-4E36-822F-340BDE5E5D3E}" type="pres">
      <dgm:prSet presAssocID="{3E176B9C-B8BA-4B9F-9A6B-352E31F610FE}" presName="level3hierChild" presStyleCnt="0"/>
      <dgm:spPr/>
    </dgm:pt>
    <dgm:pt modelId="{2F21A697-C68D-4E0B-888E-87C0AE4B174E}" type="pres">
      <dgm:prSet presAssocID="{1F2205DA-D325-4716-9B5F-5BDB2A256FC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DCA846A-4C1D-4718-9927-1E8EB26BF668}" type="pres">
      <dgm:prSet presAssocID="{1F2205DA-D325-4716-9B5F-5BDB2A256FC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E51E4B0-140B-4CB7-B39F-7DC1FB058B8F}" type="pres">
      <dgm:prSet presAssocID="{793CA464-9DFC-4B1A-A009-FA5B62889442}" presName="root2" presStyleCnt="0"/>
      <dgm:spPr/>
    </dgm:pt>
    <dgm:pt modelId="{5E809271-FC12-46AF-AA11-EE9627B8F45C}" type="pres">
      <dgm:prSet presAssocID="{793CA464-9DFC-4B1A-A009-FA5B62889442}" presName="LevelTwoTextNode" presStyleLbl="node2" presStyleIdx="2" presStyleCnt="3" custScaleX="62485" custScaleY="16018" custLinFactNeighborX="16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9130F-4C1F-4823-A22F-B17E523674A7}" type="pres">
      <dgm:prSet presAssocID="{793CA464-9DFC-4B1A-A009-FA5B62889442}" presName="level3hierChild" presStyleCnt="0"/>
      <dgm:spPr/>
    </dgm:pt>
  </dgm:ptLst>
  <dgm:cxnLst>
    <dgm:cxn modelId="{2F0CB4DB-D0B2-446C-9BBE-79F4D02E4F32}" type="presOf" srcId="{1F2205DA-D325-4716-9B5F-5BDB2A256FCA}" destId="{4DCA846A-4C1D-4718-9927-1E8EB26BF668}" srcOrd="1" destOrd="0" presId="urn:microsoft.com/office/officeart/2005/8/layout/hierarchy2"/>
    <dgm:cxn modelId="{E413CFCA-1FBF-4C9F-8724-82320EFFBAF1}" type="presOf" srcId="{04304764-D296-4576-84FA-0A11642CAB79}" destId="{CDBAF844-38A0-430A-A6BB-D99EC582A6A5}" srcOrd="0" destOrd="0" presId="urn:microsoft.com/office/officeart/2005/8/layout/hierarchy2"/>
    <dgm:cxn modelId="{56F75CF8-8C22-4DB1-BFDA-BF9400225971}" type="presOf" srcId="{918A7BAE-093D-460C-ABB2-559E514C391B}" destId="{0F940289-4328-43ED-A240-5F895EE348A5}" srcOrd="1" destOrd="0" presId="urn:microsoft.com/office/officeart/2005/8/layout/hierarchy2"/>
    <dgm:cxn modelId="{0814267E-101A-419F-8A7C-BFFCB45A482E}" type="presOf" srcId="{918A7BAE-093D-460C-ABB2-559E514C391B}" destId="{018FC6B6-6107-45E3-AA69-DCE1F17E7BC3}" srcOrd="0" destOrd="0" presId="urn:microsoft.com/office/officeart/2005/8/layout/hierarchy2"/>
    <dgm:cxn modelId="{67AACC67-9909-4BC2-A160-239DCA404D70}" type="presOf" srcId="{08080013-D276-4FE1-B014-0E0DBE4EE468}" destId="{205232BB-731E-4652-8FEB-BA2236AF115E}" srcOrd="1" destOrd="0" presId="urn:microsoft.com/office/officeart/2005/8/layout/hierarchy2"/>
    <dgm:cxn modelId="{4758B807-2D52-40D1-83FF-3885724C680E}" srcId="{01DB19C0-8A48-49BF-BFDD-B5237EE101CC}" destId="{3E176B9C-B8BA-4B9F-9A6B-352E31F610FE}" srcOrd="1" destOrd="0" parTransId="{918A7BAE-093D-460C-ABB2-559E514C391B}" sibTransId="{F2E06779-1AF8-47A0-BE1D-94AB85FBC109}"/>
    <dgm:cxn modelId="{A8A42690-AF0E-41F5-B530-6827C0E51012}" type="presOf" srcId="{DB9B46A7-2929-4D42-96BD-F52B64C248C7}" destId="{BBB756D9-6AFF-4B1F-9E59-B6C2C1EDEC5B}" srcOrd="0" destOrd="0" presId="urn:microsoft.com/office/officeart/2005/8/layout/hierarchy2"/>
    <dgm:cxn modelId="{B828830E-284E-4691-9815-5016D28090E4}" srcId="{01DB19C0-8A48-49BF-BFDD-B5237EE101CC}" destId="{793CA464-9DFC-4B1A-A009-FA5B62889442}" srcOrd="2" destOrd="0" parTransId="{1F2205DA-D325-4716-9B5F-5BDB2A256FCA}" sibTransId="{F11BF296-E900-4E5C-AA01-09829462298B}"/>
    <dgm:cxn modelId="{E7A50213-81A7-4CB7-B103-AE37B2A7DA88}" type="presOf" srcId="{01DB19C0-8A48-49BF-BFDD-B5237EE101CC}" destId="{98F8E5A6-6EF4-48EC-8ACF-D38821CDD15E}" srcOrd="0" destOrd="0" presId="urn:microsoft.com/office/officeart/2005/8/layout/hierarchy2"/>
    <dgm:cxn modelId="{AAD7115E-287B-4839-8A72-2C794C6D49C3}" type="presOf" srcId="{793CA464-9DFC-4B1A-A009-FA5B62889442}" destId="{5E809271-FC12-46AF-AA11-EE9627B8F45C}" srcOrd="0" destOrd="0" presId="urn:microsoft.com/office/officeart/2005/8/layout/hierarchy2"/>
    <dgm:cxn modelId="{0E2E8C9E-73E0-4327-B41D-1C45DD79A8DC}" srcId="{01DB19C0-8A48-49BF-BFDD-B5237EE101CC}" destId="{04304764-D296-4576-84FA-0A11642CAB79}" srcOrd="0" destOrd="0" parTransId="{08080013-D276-4FE1-B014-0E0DBE4EE468}" sibTransId="{84249502-E617-4818-9293-C17A9EA7E4C9}"/>
    <dgm:cxn modelId="{7D7864F0-1E3A-4A52-ABE8-82A6CA428841}" srcId="{DB9B46A7-2929-4D42-96BD-F52B64C248C7}" destId="{01DB19C0-8A48-49BF-BFDD-B5237EE101CC}" srcOrd="0" destOrd="0" parTransId="{862BBBC7-1919-4363-802D-8875C2942875}" sibTransId="{324C7CC4-E6D8-4574-A94A-3AA7B61C1115}"/>
    <dgm:cxn modelId="{C2EF33DB-B7DD-4BD4-AF6D-B2D02F68F9DF}" type="presOf" srcId="{1F2205DA-D325-4716-9B5F-5BDB2A256FCA}" destId="{2F21A697-C68D-4E0B-888E-87C0AE4B174E}" srcOrd="0" destOrd="0" presId="urn:microsoft.com/office/officeart/2005/8/layout/hierarchy2"/>
    <dgm:cxn modelId="{3D009AE9-B120-4181-8911-511569D94B20}" type="presOf" srcId="{08080013-D276-4FE1-B014-0E0DBE4EE468}" destId="{F6F02EB7-B5CB-4B36-B0C5-A7A4AF7385AD}" srcOrd="0" destOrd="0" presId="urn:microsoft.com/office/officeart/2005/8/layout/hierarchy2"/>
    <dgm:cxn modelId="{9D4B65FC-6079-491C-99F5-2AAAC62BBD88}" type="presOf" srcId="{3E176B9C-B8BA-4B9F-9A6B-352E31F610FE}" destId="{FFF65399-CA36-4ACD-A001-FEFF6A00AC84}" srcOrd="0" destOrd="0" presId="urn:microsoft.com/office/officeart/2005/8/layout/hierarchy2"/>
    <dgm:cxn modelId="{B5DBF8DF-6D94-488E-87C4-A2A83CC05DCE}" type="presParOf" srcId="{BBB756D9-6AFF-4B1F-9E59-B6C2C1EDEC5B}" destId="{E044F515-B58A-4E95-823E-EB266317996C}" srcOrd="0" destOrd="0" presId="urn:microsoft.com/office/officeart/2005/8/layout/hierarchy2"/>
    <dgm:cxn modelId="{E57B1EC2-8FEF-4B8A-8E27-821669ADFE31}" type="presParOf" srcId="{E044F515-B58A-4E95-823E-EB266317996C}" destId="{98F8E5A6-6EF4-48EC-8ACF-D38821CDD15E}" srcOrd="0" destOrd="0" presId="urn:microsoft.com/office/officeart/2005/8/layout/hierarchy2"/>
    <dgm:cxn modelId="{1B0824C4-C759-4DB4-A5CA-ABFA847E9637}" type="presParOf" srcId="{E044F515-B58A-4E95-823E-EB266317996C}" destId="{8F985C13-B920-4E09-9872-ADB9C9145634}" srcOrd="1" destOrd="0" presId="urn:microsoft.com/office/officeart/2005/8/layout/hierarchy2"/>
    <dgm:cxn modelId="{6B0C97BC-B018-4792-A23C-07B3608D13E0}" type="presParOf" srcId="{8F985C13-B920-4E09-9872-ADB9C9145634}" destId="{F6F02EB7-B5CB-4B36-B0C5-A7A4AF7385AD}" srcOrd="0" destOrd="0" presId="urn:microsoft.com/office/officeart/2005/8/layout/hierarchy2"/>
    <dgm:cxn modelId="{DC80A12A-E587-40E8-8F0A-4B5B24C339D5}" type="presParOf" srcId="{F6F02EB7-B5CB-4B36-B0C5-A7A4AF7385AD}" destId="{205232BB-731E-4652-8FEB-BA2236AF115E}" srcOrd="0" destOrd="0" presId="urn:microsoft.com/office/officeart/2005/8/layout/hierarchy2"/>
    <dgm:cxn modelId="{244AE09B-06FF-45BC-8DD2-E8DAE225A41F}" type="presParOf" srcId="{8F985C13-B920-4E09-9872-ADB9C9145634}" destId="{E24DB187-3D56-481D-A0F7-73D4DAEE3ADB}" srcOrd="1" destOrd="0" presId="urn:microsoft.com/office/officeart/2005/8/layout/hierarchy2"/>
    <dgm:cxn modelId="{0B61FF07-882C-48AF-8982-206DAFCBCDFA}" type="presParOf" srcId="{E24DB187-3D56-481D-A0F7-73D4DAEE3ADB}" destId="{CDBAF844-38A0-430A-A6BB-D99EC582A6A5}" srcOrd="0" destOrd="0" presId="urn:microsoft.com/office/officeart/2005/8/layout/hierarchy2"/>
    <dgm:cxn modelId="{F1209F6C-FBFA-4C13-A203-C4D2FF60C083}" type="presParOf" srcId="{E24DB187-3D56-481D-A0F7-73D4DAEE3ADB}" destId="{5E0112EA-5AA1-4592-843E-1365B2879D8E}" srcOrd="1" destOrd="0" presId="urn:microsoft.com/office/officeart/2005/8/layout/hierarchy2"/>
    <dgm:cxn modelId="{330413CF-0B10-4226-801B-EE1B882E0A81}" type="presParOf" srcId="{8F985C13-B920-4E09-9872-ADB9C9145634}" destId="{018FC6B6-6107-45E3-AA69-DCE1F17E7BC3}" srcOrd="2" destOrd="0" presId="urn:microsoft.com/office/officeart/2005/8/layout/hierarchy2"/>
    <dgm:cxn modelId="{348F98ED-898E-4C4A-9175-1B4C51D0EB9C}" type="presParOf" srcId="{018FC6B6-6107-45E3-AA69-DCE1F17E7BC3}" destId="{0F940289-4328-43ED-A240-5F895EE348A5}" srcOrd="0" destOrd="0" presId="urn:microsoft.com/office/officeart/2005/8/layout/hierarchy2"/>
    <dgm:cxn modelId="{5F8F0B88-A957-4D62-9BDE-B21AB402029E}" type="presParOf" srcId="{8F985C13-B920-4E09-9872-ADB9C9145634}" destId="{37AA9C21-981A-47D9-ACF2-A32BC242D599}" srcOrd="3" destOrd="0" presId="urn:microsoft.com/office/officeart/2005/8/layout/hierarchy2"/>
    <dgm:cxn modelId="{CEF02FAC-9380-4895-8340-EF3CAD27203A}" type="presParOf" srcId="{37AA9C21-981A-47D9-ACF2-A32BC242D599}" destId="{FFF65399-CA36-4ACD-A001-FEFF6A00AC84}" srcOrd="0" destOrd="0" presId="urn:microsoft.com/office/officeart/2005/8/layout/hierarchy2"/>
    <dgm:cxn modelId="{CF38C4EF-4891-492C-B977-4AE69F9F10DC}" type="presParOf" srcId="{37AA9C21-981A-47D9-ACF2-A32BC242D599}" destId="{897AFBB5-FC36-4E36-822F-340BDE5E5D3E}" srcOrd="1" destOrd="0" presId="urn:microsoft.com/office/officeart/2005/8/layout/hierarchy2"/>
    <dgm:cxn modelId="{8B7BDEB1-5023-4AE2-9C79-5F7F9FDD664F}" type="presParOf" srcId="{8F985C13-B920-4E09-9872-ADB9C9145634}" destId="{2F21A697-C68D-4E0B-888E-87C0AE4B174E}" srcOrd="4" destOrd="0" presId="urn:microsoft.com/office/officeart/2005/8/layout/hierarchy2"/>
    <dgm:cxn modelId="{FFBD00B3-96DE-4233-BFD7-AB293D694E04}" type="presParOf" srcId="{2F21A697-C68D-4E0B-888E-87C0AE4B174E}" destId="{4DCA846A-4C1D-4718-9927-1E8EB26BF668}" srcOrd="0" destOrd="0" presId="urn:microsoft.com/office/officeart/2005/8/layout/hierarchy2"/>
    <dgm:cxn modelId="{D9177816-A1E5-4A9F-8AC6-95DA731E3A26}" type="presParOf" srcId="{8F985C13-B920-4E09-9872-ADB9C9145634}" destId="{8E51E4B0-140B-4CB7-B39F-7DC1FB058B8F}" srcOrd="5" destOrd="0" presId="urn:microsoft.com/office/officeart/2005/8/layout/hierarchy2"/>
    <dgm:cxn modelId="{DE7B53AA-DE68-423C-9243-74AF72BAB352}" type="presParOf" srcId="{8E51E4B0-140B-4CB7-B39F-7DC1FB058B8F}" destId="{5E809271-FC12-46AF-AA11-EE9627B8F45C}" srcOrd="0" destOrd="0" presId="urn:microsoft.com/office/officeart/2005/8/layout/hierarchy2"/>
    <dgm:cxn modelId="{4085DD05-BCFC-4A8A-9B5E-90E1EA684919}" type="presParOf" srcId="{8E51E4B0-140B-4CB7-B39F-7DC1FB058B8F}" destId="{1699130F-4C1F-4823-A22F-B17E523674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ED1A7-7438-4E13-8696-F10FBC820E80}" type="doc">
      <dgm:prSet loTypeId="urn:microsoft.com/office/officeart/2005/8/layout/hierarchy2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67ADF6-77C8-4943-8279-9EC944E0B866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Koodak" pitchFamily="2" charset="-78"/>
            </a:rPr>
            <a:t>کار های وضو</a:t>
          </a:r>
          <a:endParaRPr lang="en-US" sz="2400" dirty="0">
            <a:solidFill>
              <a:schemeClr val="tx1"/>
            </a:solidFill>
            <a:cs typeface="B Koodak" pitchFamily="2" charset="-78"/>
          </a:endParaRPr>
        </a:p>
      </dgm:t>
    </dgm:pt>
    <dgm:pt modelId="{3EF19811-064F-4DBD-8ADF-9EA6154CFBDE}" type="parTrans" cxnId="{A1553796-7DCC-485E-9EF2-C4102991CD41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0A5C20B8-C9C2-4DD3-9308-C92AF10864CC}" type="sibTrans" cxnId="{A1553796-7DCC-485E-9EF2-C4102991CD41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1838CCD5-D7EE-4AC8-A46F-99C5A5989F44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Koodak" pitchFamily="2" charset="-78"/>
            </a:rPr>
            <a:t>شستن</a:t>
          </a:r>
          <a:endParaRPr lang="en-US" sz="2400" dirty="0">
            <a:solidFill>
              <a:schemeClr val="tx1"/>
            </a:solidFill>
            <a:cs typeface="B Koodak" pitchFamily="2" charset="-78"/>
          </a:endParaRPr>
        </a:p>
      </dgm:t>
    </dgm:pt>
    <dgm:pt modelId="{07C64414-D40A-463C-B2B9-FDABBF670C0C}" type="parTrans" cxnId="{4C49F626-671C-47F2-9815-49BD9826B85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chemeClr val="tx1"/>
            </a:solidFill>
            <a:cs typeface="B Koodak" pitchFamily="2" charset="-78"/>
          </a:endParaRPr>
        </a:p>
      </dgm:t>
    </dgm:pt>
    <dgm:pt modelId="{3CC6A5EF-BB5C-4340-ADF3-417CD38CC5D6}" type="sibTrans" cxnId="{4C49F626-671C-47F2-9815-49BD9826B850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AA5FCED3-193B-44E6-9A60-7727D08F7BB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Koodak" pitchFamily="2" charset="-78"/>
            </a:rPr>
            <a:t>سر</a:t>
          </a:r>
          <a:endParaRPr lang="en-US" sz="2400" dirty="0">
            <a:solidFill>
              <a:schemeClr val="tx1"/>
            </a:solidFill>
            <a:cs typeface="B Koodak" pitchFamily="2" charset="-78"/>
          </a:endParaRPr>
        </a:p>
      </dgm:t>
    </dgm:pt>
    <dgm:pt modelId="{1B740D08-D09A-42AE-9CE3-7B8C7626F7A0}" type="parTrans" cxnId="{FD0F5755-CA8B-488F-BA74-9BFF8C3A5B88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chemeClr val="tx1"/>
            </a:solidFill>
            <a:cs typeface="B Koodak" pitchFamily="2" charset="-78"/>
          </a:endParaRPr>
        </a:p>
      </dgm:t>
    </dgm:pt>
    <dgm:pt modelId="{D08806E7-53FB-46B9-94C4-C2AA935BBB1A}" type="sibTrans" cxnId="{FD0F5755-CA8B-488F-BA74-9BFF8C3A5B88}">
      <dgm:prSet/>
      <dgm:spPr/>
      <dgm:t>
        <a:bodyPr/>
        <a:lstStyle/>
        <a:p>
          <a:pPr rtl="1"/>
          <a:endParaRPr lang="en-US" sz="2400">
            <a:cs typeface="B Koodak" pitchFamily="2" charset="-78"/>
          </a:endParaRPr>
        </a:p>
      </dgm:t>
    </dgm:pt>
    <dgm:pt modelId="{692A1DB5-008F-4EEF-97B9-51AE59F758C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i="0" dirty="0" smtClean="0">
              <a:solidFill>
                <a:schemeClr val="tx1"/>
              </a:solidFill>
              <a:cs typeface="B Koodak" pitchFamily="2" charset="-78"/>
            </a:rPr>
            <a:t>دست چپ</a:t>
          </a:r>
        </a:p>
      </dgm:t>
    </dgm:pt>
    <dgm:pt modelId="{6B8A8815-920A-4F00-8F58-170CCE374A12}" type="parTrans" cxnId="{4298518F-3521-4477-9E1F-3B0817D52F8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6008844-0955-478E-A915-D918F690EFFB}" type="sibTrans" cxnId="{4298518F-3521-4477-9E1F-3B0817D52F89}">
      <dgm:prSet/>
      <dgm:spPr/>
      <dgm:t>
        <a:bodyPr/>
        <a:lstStyle/>
        <a:p>
          <a:endParaRPr lang="en-US" sz="2400"/>
        </a:p>
      </dgm:t>
    </dgm:pt>
    <dgm:pt modelId="{8132CC27-19C4-4AD9-A130-15A7E553F7C3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i="0" dirty="0" smtClean="0">
              <a:solidFill>
                <a:schemeClr val="tx1"/>
              </a:solidFill>
              <a:cs typeface="B Koodak" pitchFamily="2" charset="-78"/>
            </a:rPr>
            <a:t>مسح</a:t>
          </a:r>
        </a:p>
      </dgm:t>
    </dgm:pt>
    <dgm:pt modelId="{99F93497-72D3-4C36-9693-32EE1D251218}" type="parTrans" cxnId="{3A972BD6-CC52-4646-AB88-B504AB26515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33BFA4C-D942-4C85-9493-B2F440EFA40F}" type="sibTrans" cxnId="{3A972BD6-CC52-4646-AB88-B504AB265150}">
      <dgm:prSet/>
      <dgm:spPr/>
      <dgm:t>
        <a:bodyPr/>
        <a:lstStyle/>
        <a:p>
          <a:endParaRPr lang="en-US" sz="2400"/>
        </a:p>
      </dgm:t>
    </dgm:pt>
    <dgm:pt modelId="{569131D3-6876-4E80-BFE4-4CA5F9F8F31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algn="ctr" rtl="1"/>
          <a:r>
            <a:rPr lang="fa-IR" sz="2400" dirty="0" smtClean="0">
              <a:solidFill>
                <a:schemeClr val="tx1"/>
              </a:solidFill>
              <a:cs typeface="B Koodak" pitchFamily="2" charset="-78"/>
            </a:rPr>
            <a:t>دست راست</a:t>
          </a:r>
          <a:endParaRPr lang="en-US" sz="2400" dirty="0">
            <a:solidFill>
              <a:schemeClr val="tx1"/>
            </a:solidFill>
            <a:cs typeface="B Koodak" pitchFamily="2" charset="-78"/>
          </a:endParaRPr>
        </a:p>
      </dgm:t>
    </dgm:pt>
    <dgm:pt modelId="{EB840C96-0012-4AD4-97DF-9C0F3FE07F26}" type="parTrans" cxnId="{D31F89B5-BD2C-43C1-921B-EB3DBB7593D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040EA87-E604-49C7-BBE8-CF2EBD9255D1}" type="sibTrans" cxnId="{D31F89B5-BD2C-43C1-921B-EB3DBB7593DE}">
      <dgm:prSet/>
      <dgm:spPr/>
      <dgm:t>
        <a:bodyPr/>
        <a:lstStyle/>
        <a:p>
          <a:endParaRPr lang="en-US" sz="2400"/>
        </a:p>
      </dgm:t>
    </dgm:pt>
    <dgm:pt modelId="{882B9366-81A9-4DBA-BDF5-0575B1C9E3D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Koodak" pitchFamily="2" charset="-78"/>
            </a:rPr>
            <a:t>صورت</a:t>
          </a:r>
          <a:endParaRPr lang="en-US" sz="2400" dirty="0">
            <a:solidFill>
              <a:schemeClr val="tx1"/>
            </a:solidFill>
            <a:cs typeface="B Koodak" pitchFamily="2" charset="-78"/>
          </a:endParaRPr>
        </a:p>
      </dgm:t>
    </dgm:pt>
    <dgm:pt modelId="{8492938E-D7E6-4ED3-BB6D-FD7829C7C49F}" type="parTrans" cxnId="{DB92AE40-0E6D-45D7-AB7D-7E7AFB616C6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F527A7C-A6DA-4D37-8045-B0141BF17F4C}" type="sibTrans" cxnId="{DB92AE40-0E6D-45D7-AB7D-7E7AFB616C65}">
      <dgm:prSet/>
      <dgm:spPr/>
      <dgm:t>
        <a:bodyPr/>
        <a:lstStyle/>
        <a:p>
          <a:endParaRPr lang="en-US" sz="2400"/>
        </a:p>
      </dgm:t>
    </dgm:pt>
    <dgm:pt modelId="{2AB7FFD0-BBA8-4014-80E6-F9ACB22B628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Koodak" pitchFamily="2" charset="-78"/>
            </a:rPr>
            <a:t>پای راست</a:t>
          </a:r>
          <a:endParaRPr lang="en-US" sz="2400" dirty="0">
            <a:solidFill>
              <a:schemeClr val="tx1"/>
            </a:solidFill>
            <a:cs typeface="B Koodak" pitchFamily="2" charset="-78"/>
          </a:endParaRPr>
        </a:p>
      </dgm:t>
    </dgm:pt>
    <dgm:pt modelId="{6CB34F83-F874-490D-9733-D9B18964585C}" type="parTrans" cxnId="{CE56F6A7-A942-4269-8F9B-5E00CAB1CD6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BE705F-F875-49D1-A709-D7B0124B3E92}" type="sibTrans" cxnId="{CE56F6A7-A942-4269-8F9B-5E00CAB1CD6E}">
      <dgm:prSet/>
      <dgm:spPr/>
      <dgm:t>
        <a:bodyPr/>
        <a:lstStyle/>
        <a:p>
          <a:endParaRPr lang="en-US"/>
        </a:p>
      </dgm:t>
    </dgm:pt>
    <dgm:pt modelId="{F6CAC35E-8FA7-44D9-A456-02B69E9443DA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Koodak" pitchFamily="2" charset="-78"/>
            </a:rPr>
            <a:t>پای چپ</a:t>
          </a:r>
          <a:endParaRPr lang="en-US" sz="2400" dirty="0">
            <a:solidFill>
              <a:schemeClr val="tx1"/>
            </a:solidFill>
            <a:cs typeface="B Koodak" pitchFamily="2" charset="-78"/>
          </a:endParaRPr>
        </a:p>
      </dgm:t>
    </dgm:pt>
    <dgm:pt modelId="{19142843-7854-4F16-BA29-FB6BC408BD0A}" type="parTrans" cxnId="{A1D4E664-05F9-40A1-90ED-C8F2A78F7B9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58A732-3C94-40A0-B59F-2EA95605D69A}" type="sibTrans" cxnId="{A1D4E664-05F9-40A1-90ED-C8F2A78F7B94}">
      <dgm:prSet/>
      <dgm:spPr/>
      <dgm:t>
        <a:bodyPr/>
        <a:lstStyle/>
        <a:p>
          <a:endParaRPr lang="en-US"/>
        </a:p>
      </dgm:t>
    </dgm:pt>
    <dgm:pt modelId="{1E524C12-DDDE-4366-84CD-8458597152B7}" type="pres">
      <dgm:prSet presAssocID="{F00ED1A7-7438-4E13-8696-F10FBC820E8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59B33-83AF-4B58-BD95-F59FA19C70FE}" type="pres">
      <dgm:prSet presAssocID="{1D67ADF6-77C8-4943-8279-9EC944E0B866}" presName="root1" presStyleCnt="0"/>
      <dgm:spPr/>
    </dgm:pt>
    <dgm:pt modelId="{7C801792-CFED-4383-8705-45F359D4FCF8}" type="pres">
      <dgm:prSet presAssocID="{1D67ADF6-77C8-4943-8279-9EC944E0B866}" presName="LevelOneTextNode" presStyleLbl="node0" presStyleIdx="0" presStyleCnt="1" custScaleX="57467" custScaleY="114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E1C9B-F9F3-4D3C-BAAA-3BC448E796BF}" type="pres">
      <dgm:prSet presAssocID="{1D67ADF6-77C8-4943-8279-9EC944E0B866}" presName="level2hierChild" presStyleCnt="0"/>
      <dgm:spPr/>
    </dgm:pt>
    <dgm:pt modelId="{2216DE33-F5D1-46F4-8C4F-906AB17B9391}" type="pres">
      <dgm:prSet presAssocID="{07C64414-D40A-463C-B2B9-FDABBF670C0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9B05AFB-880A-4EB0-978A-7176C2FD75FE}" type="pres">
      <dgm:prSet presAssocID="{07C64414-D40A-463C-B2B9-FDABBF670C0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E71B417-36BF-4A4E-ADB7-97189D4276F3}" type="pres">
      <dgm:prSet presAssocID="{1838CCD5-D7EE-4AC8-A46F-99C5A5989F44}" presName="root2" presStyleCnt="0"/>
      <dgm:spPr/>
    </dgm:pt>
    <dgm:pt modelId="{ADFC086E-7D92-4C3E-A6B6-A7269668A805}" type="pres">
      <dgm:prSet presAssocID="{1838CCD5-D7EE-4AC8-A46F-99C5A5989F44}" presName="LevelTwoTextNode" presStyleLbl="node2" presStyleIdx="0" presStyleCnt="2" custScaleX="47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9D1B4-5DDE-4961-AD4B-D3D3B69A1FC1}" type="pres">
      <dgm:prSet presAssocID="{1838CCD5-D7EE-4AC8-A46F-99C5A5989F44}" presName="level3hierChild" presStyleCnt="0"/>
      <dgm:spPr/>
    </dgm:pt>
    <dgm:pt modelId="{9D8C4225-018D-4980-95B9-84F58CD18C09}" type="pres">
      <dgm:prSet presAssocID="{8492938E-D7E6-4ED3-BB6D-FD7829C7C49F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2CAFAE7B-0554-4141-A602-EC65A01DFC0C}" type="pres">
      <dgm:prSet presAssocID="{8492938E-D7E6-4ED3-BB6D-FD7829C7C49F}" presName="connTx" presStyleLbl="parChTrans1D3" presStyleIdx="0" presStyleCnt="6"/>
      <dgm:spPr/>
      <dgm:t>
        <a:bodyPr/>
        <a:lstStyle/>
        <a:p>
          <a:endParaRPr lang="en-US"/>
        </a:p>
      </dgm:t>
    </dgm:pt>
    <dgm:pt modelId="{AFB494E2-14B2-42BB-B855-DD0A402A02D9}" type="pres">
      <dgm:prSet presAssocID="{882B9366-81A9-4DBA-BDF5-0575B1C9E3DF}" presName="root2" presStyleCnt="0"/>
      <dgm:spPr/>
    </dgm:pt>
    <dgm:pt modelId="{378F2D4A-F105-4D95-A26D-9830DA07E749}" type="pres">
      <dgm:prSet presAssocID="{882B9366-81A9-4DBA-BDF5-0575B1C9E3DF}" presName="LevelTwoTextNode" presStyleLbl="node3" presStyleIdx="0" presStyleCnt="6" custScaleX="7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0C806-7207-4EAA-9575-DE825C4F4FFE}" type="pres">
      <dgm:prSet presAssocID="{882B9366-81A9-4DBA-BDF5-0575B1C9E3DF}" presName="level3hierChild" presStyleCnt="0"/>
      <dgm:spPr/>
    </dgm:pt>
    <dgm:pt modelId="{2E64D2E8-3B09-433D-8546-E8755193CF65}" type="pres">
      <dgm:prSet presAssocID="{EB840C96-0012-4AD4-97DF-9C0F3FE07F26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A566A427-5DF0-443F-9B67-640EC9C900B5}" type="pres">
      <dgm:prSet presAssocID="{EB840C96-0012-4AD4-97DF-9C0F3FE07F26}" presName="connTx" presStyleLbl="parChTrans1D3" presStyleIdx="1" presStyleCnt="6"/>
      <dgm:spPr/>
      <dgm:t>
        <a:bodyPr/>
        <a:lstStyle/>
        <a:p>
          <a:endParaRPr lang="en-US"/>
        </a:p>
      </dgm:t>
    </dgm:pt>
    <dgm:pt modelId="{7B6FD19C-AFB0-4CDC-B38B-24D139B1A42D}" type="pres">
      <dgm:prSet presAssocID="{569131D3-6876-4E80-BFE4-4CA5F9F8F317}" presName="root2" presStyleCnt="0"/>
      <dgm:spPr/>
    </dgm:pt>
    <dgm:pt modelId="{9DD655FA-0DB1-4752-A4D6-C28B6F3A6D0C}" type="pres">
      <dgm:prSet presAssocID="{569131D3-6876-4E80-BFE4-4CA5F9F8F317}" presName="LevelTwoTextNode" presStyleLbl="node3" presStyleIdx="1" presStyleCnt="6" custScaleX="7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A502A-33A2-4143-808F-862491A02611}" type="pres">
      <dgm:prSet presAssocID="{569131D3-6876-4E80-BFE4-4CA5F9F8F317}" presName="level3hierChild" presStyleCnt="0"/>
      <dgm:spPr/>
    </dgm:pt>
    <dgm:pt modelId="{8FAFFBF8-8216-4B4F-B55B-CFA067FA03C5}" type="pres">
      <dgm:prSet presAssocID="{6B8A8815-920A-4F00-8F58-170CCE374A12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2DA6C283-CC42-4C27-8343-DA6C5C90EE69}" type="pres">
      <dgm:prSet presAssocID="{6B8A8815-920A-4F00-8F58-170CCE374A12}" presName="connTx" presStyleLbl="parChTrans1D3" presStyleIdx="2" presStyleCnt="6"/>
      <dgm:spPr/>
      <dgm:t>
        <a:bodyPr/>
        <a:lstStyle/>
        <a:p>
          <a:endParaRPr lang="en-US"/>
        </a:p>
      </dgm:t>
    </dgm:pt>
    <dgm:pt modelId="{F0E736C7-3446-446D-9D74-214021911019}" type="pres">
      <dgm:prSet presAssocID="{692A1DB5-008F-4EEF-97B9-51AE59F758C8}" presName="root2" presStyleCnt="0"/>
      <dgm:spPr/>
    </dgm:pt>
    <dgm:pt modelId="{CF7D53A6-36B1-4473-A496-E845B6B6006C}" type="pres">
      <dgm:prSet presAssocID="{692A1DB5-008F-4EEF-97B9-51AE59F758C8}" presName="LevelTwoTextNode" presStyleLbl="node3" presStyleIdx="2" presStyleCnt="6" custScaleX="7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0FB6A-7A1F-4F0E-801E-58AC975CDEF3}" type="pres">
      <dgm:prSet presAssocID="{692A1DB5-008F-4EEF-97B9-51AE59F758C8}" presName="level3hierChild" presStyleCnt="0"/>
      <dgm:spPr/>
    </dgm:pt>
    <dgm:pt modelId="{8B853C4A-54AD-4DC6-A1CA-E7B970D4E390}" type="pres">
      <dgm:prSet presAssocID="{99F93497-72D3-4C36-9693-32EE1D25121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C56015F-9BF3-4D49-8562-2A7B3DF8343C}" type="pres">
      <dgm:prSet presAssocID="{99F93497-72D3-4C36-9693-32EE1D25121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ADDF760-5D0D-48DE-BC0F-6BE3C714A6C6}" type="pres">
      <dgm:prSet presAssocID="{8132CC27-19C4-4AD9-A130-15A7E553F7C3}" presName="root2" presStyleCnt="0"/>
      <dgm:spPr/>
    </dgm:pt>
    <dgm:pt modelId="{D028A1F1-6099-4ADC-BFA7-EE39E0E207E8}" type="pres">
      <dgm:prSet presAssocID="{8132CC27-19C4-4AD9-A130-15A7E553F7C3}" presName="LevelTwoTextNode" presStyleLbl="node2" presStyleIdx="1" presStyleCnt="2" custScaleX="47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6655B-8F38-430B-9D03-208EE021FC87}" type="pres">
      <dgm:prSet presAssocID="{8132CC27-19C4-4AD9-A130-15A7E553F7C3}" presName="level3hierChild" presStyleCnt="0"/>
      <dgm:spPr/>
    </dgm:pt>
    <dgm:pt modelId="{F9ABAA4B-12C0-483E-8B99-A1B3EDCF4AB5}" type="pres">
      <dgm:prSet presAssocID="{1B740D08-D09A-42AE-9CE3-7B8C7626F7A0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ECD7C1CE-364F-4E72-A3B6-53FD0A458A91}" type="pres">
      <dgm:prSet presAssocID="{1B740D08-D09A-42AE-9CE3-7B8C7626F7A0}" presName="connTx" presStyleLbl="parChTrans1D3" presStyleIdx="3" presStyleCnt="6"/>
      <dgm:spPr/>
      <dgm:t>
        <a:bodyPr/>
        <a:lstStyle/>
        <a:p>
          <a:endParaRPr lang="en-US"/>
        </a:p>
      </dgm:t>
    </dgm:pt>
    <dgm:pt modelId="{9E460E27-889A-4014-B4C5-B91DCF19A1B8}" type="pres">
      <dgm:prSet presAssocID="{AA5FCED3-193B-44E6-9A60-7727D08F7BB0}" presName="root2" presStyleCnt="0"/>
      <dgm:spPr/>
    </dgm:pt>
    <dgm:pt modelId="{0D9170A0-5B0F-4ED8-9C6A-E693E9B0CD0F}" type="pres">
      <dgm:prSet presAssocID="{AA5FCED3-193B-44E6-9A60-7727D08F7BB0}" presName="LevelTwoTextNode" presStyleLbl="node3" presStyleIdx="3" presStyleCnt="6" custScaleX="7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0B514-DDE9-4B51-BD32-58A4E8A3A8B0}" type="pres">
      <dgm:prSet presAssocID="{AA5FCED3-193B-44E6-9A60-7727D08F7BB0}" presName="level3hierChild" presStyleCnt="0"/>
      <dgm:spPr/>
    </dgm:pt>
    <dgm:pt modelId="{8964CE85-0CC1-42DF-AFE9-70C538EE3D0D}" type="pres">
      <dgm:prSet presAssocID="{6CB34F83-F874-490D-9733-D9B18964585C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6F2B471-5BE8-48B3-A061-0C9CC3ACBC62}" type="pres">
      <dgm:prSet presAssocID="{6CB34F83-F874-490D-9733-D9B18964585C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9D63BF0-D39E-4F7A-B4E1-88CCFAB4FC7C}" type="pres">
      <dgm:prSet presAssocID="{2AB7FFD0-BBA8-4014-80E6-F9ACB22B6286}" presName="root2" presStyleCnt="0"/>
      <dgm:spPr/>
    </dgm:pt>
    <dgm:pt modelId="{6AD80D91-8419-48F9-A31F-E3A07D7D591C}" type="pres">
      <dgm:prSet presAssocID="{2AB7FFD0-BBA8-4014-80E6-F9ACB22B6286}" presName="LevelTwoTextNode" presStyleLbl="node3" presStyleIdx="4" presStyleCnt="6" custScaleX="7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55636B-8184-4E1D-8441-0EDE89756941}" type="pres">
      <dgm:prSet presAssocID="{2AB7FFD0-BBA8-4014-80E6-F9ACB22B6286}" presName="level3hierChild" presStyleCnt="0"/>
      <dgm:spPr/>
    </dgm:pt>
    <dgm:pt modelId="{D0A7B5B3-1576-4971-824F-DFE7EF0749C7}" type="pres">
      <dgm:prSet presAssocID="{19142843-7854-4F16-BA29-FB6BC408BD0A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BB07D519-4084-49E1-A280-1AFAF6C1FC78}" type="pres">
      <dgm:prSet presAssocID="{19142843-7854-4F16-BA29-FB6BC408BD0A}" presName="connTx" presStyleLbl="parChTrans1D3" presStyleIdx="5" presStyleCnt="6"/>
      <dgm:spPr/>
      <dgm:t>
        <a:bodyPr/>
        <a:lstStyle/>
        <a:p>
          <a:endParaRPr lang="en-US"/>
        </a:p>
      </dgm:t>
    </dgm:pt>
    <dgm:pt modelId="{5C1F6E17-F907-48CE-A882-00E76739623F}" type="pres">
      <dgm:prSet presAssocID="{F6CAC35E-8FA7-44D9-A456-02B69E9443DA}" presName="root2" presStyleCnt="0"/>
      <dgm:spPr/>
    </dgm:pt>
    <dgm:pt modelId="{2F534DE2-C62B-46FF-8423-D53FF9A8F062}" type="pres">
      <dgm:prSet presAssocID="{F6CAC35E-8FA7-44D9-A456-02B69E9443DA}" presName="LevelTwoTextNode" presStyleLbl="node3" presStyleIdx="5" presStyleCnt="6" custScaleX="7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84C4D-2B07-478A-9DBE-A12E6973963A}" type="pres">
      <dgm:prSet presAssocID="{F6CAC35E-8FA7-44D9-A456-02B69E9443DA}" presName="level3hierChild" presStyleCnt="0"/>
      <dgm:spPr/>
    </dgm:pt>
  </dgm:ptLst>
  <dgm:cxnLst>
    <dgm:cxn modelId="{E73A5F3B-CF25-400D-A3DE-5BA58B6047FF}" type="presOf" srcId="{6CB34F83-F874-490D-9733-D9B18964585C}" destId="{36F2B471-5BE8-48B3-A061-0C9CC3ACBC62}" srcOrd="1" destOrd="0" presId="urn:microsoft.com/office/officeart/2005/8/layout/hierarchy2"/>
    <dgm:cxn modelId="{99926320-C148-44D1-BA07-20F790A0E3FF}" type="presOf" srcId="{19142843-7854-4F16-BA29-FB6BC408BD0A}" destId="{D0A7B5B3-1576-4971-824F-DFE7EF0749C7}" srcOrd="0" destOrd="0" presId="urn:microsoft.com/office/officeart/2005/8/layout/hierarchy2"/>
    <dgm:cxn modelId="{F4BF0E2E-13CD-42AE-8ED2-C68FF0157552}" type="presOf" srcId="{6CB34F83-F874-490D-9733-D9B18964585C}" destId="{8964CE85-0CC1-42DF-AFE9-70C538EE3D0D}" srcOrd="0" destOrd="0" presId="urn:microsoft.com/office/officeart/2005/8/layout/hierarchy2"/>
    <dgm:cxn modelId="{1FCFA92D-5702-4A64-9BC9-B3F9E6C289A4}" type="presOf" srcId="{F00ED1A7-7438-4E13-8696-F10FBC820E80}" destId="{1E524C12-DDDE-4366-84CD-8458597152B7}" srcOrd="0" destOrd="0" presId="urn:microsoft.com/office/officeart/2005/8/layout/hierarchy2"/>
    <dgm:cxn modelId="{9DD6F594-6EB6-4D56-9E41-D8D28C0E1BCB}" type="presOf" srcId="{8492938E-D7E6-4ED3-BB6D-FD7829C7C49F}" destId="{2CAFAE7B-0554-4141-A602-EC65A01DFC0C}" srcOrd="1" destOrd="0" presId="urn:microsoft.com/office/officeart/2005/8/layout/hierarchy2"/>
    <dgm:cxn modelId="{3A972BD6-CC52-4646-AB88-B504AB265150}" srcId="{1D67ADF6-77C8-4943-8279-9EC944E0B866}" destId="{8132CC27-19C4-4AD9-A130-15A7E553F7C3}" srcOrd="1" destOrd="0" parTransId="{99F93497-72D3-4C36-9693-32EE1D251218}" sibTransId="{E33BFA4C-D942-4C85-9493-B2F440EFA40F}"/>
    <dgm:cxn modelId="{AD32BB1E-0C7C-4163-BF6A-1BDFBD3EA5FE}" type="presOf" srcId="{EB840C96-0012-4AD4-97DF-9C0F3FE07F26}" destId="{2E64D2E8-3B09-433D-8546-E8755193CF65}" srcOrd="0" destOrd="0" presId="urn:microsoft.com/office/officeart/2005/8/layout/hierarchy2"/>
    <dgm:cxn modelId="{C42D49D7-1406-4778-A1D3-57DEF31026E9}" type="presOf" srcId="{1B740D08-D09A-42AE-9CE3-7B8C7626F7A0}" destId="{ECD7C1CE-364F-4E72-A3B6-53FD0A458A91}" srcOrd="1" destOrd="0" presId="urn:microsoft.com/office/officeart/2005/8/layout/hierarchy2"/>
    <dgm:cxn modelId="{4298518F-3521-4477-9E1F-3B0817D52F89}" srcId="{1838CCD5-D7EE-4AC8-A46F-99C5A5989F44}" destId="{692A1DB5-008F-4EEF-97B9-51AE59F758C8}" srcOrd="2" destOrd="0" parTransId="{6B8A8815-920A-4F00-8F58-170CCE374A12}" sibTransId="{76008844-0955-478E-A915-D918F690EFFB}"/>
    <dgm:cxn modelId="{D1C0E786-9E20-4AE7-9103-EB1DB0322BD5}" type="presOf" srcId="{1D67ADF6-77C8-4943-8279-9EC944E0B866}" destId="{7C801792-CFED-4383-8705-45F359D4FCF8}" srcOrd="0" destOrd="0" presId="urn:microsoft.com/office/officeart/2005/8/layout/hierarchy2"/>
    <dgm:cxn modelId="{85E1F63F-19C6-404E-88FC-3CAF2B448A00}" type="presOf" srcId="{8492938E-D7E6-4ED3-BB6D-FD7829C7C49F}" destId="{9D8C4225-018D-4980-95B9-84F58CD18C09}" srcOrd="0" destOrd="0" presId="urn:microsoft.com/office/officeart/2005/8/layout/hierarchy2"/>
    <dgm:cxn modelId="{CBBEE24A-E5F6-4967-AE0A-812D350656EA}" type="presOf" srcId="{569131D3-6876-4E80-BFE4-4CA5F9F8F317}" destId="{9DD655FA-0DB1-4752-A4D6-C28B6F3A6D0C}" srcOrd="0" destOrd="0" presId="urn:microsoft.com/office/officeart/2005/8/layout/hierarchy2"/>
    <dgm:cxn modelId="{FD0F5755-CA8B-488F-BA74-9BFF8C3A5B88}" srcId="{8132CC27-19C4-4AD9-A130-15A7E553F7C3}" destId="{AA5FCED3-193B-44E6-9A60-7727D08F7BB0}" srcOrd="0" destOrd="0" parTransId="{1B740D08-D09A-42AE-9CE3-7B8C7626F7A0}" sibTransId="{D08806E7-53FB-46B9-94C4-C2AA935BBB1A}"/>
    <dgm:cxn modelId="{BFF71ECE-5360-49D6-8BBA-B9B096389249}" type="presOf" srcId="{99F93497-72D3-4C36-9693-32EE1D251218}" destId="{DC56015F-9BF3-4D49-8562-2A7B3DF8343C}" srcOrd="1" destOrd="0" presId="urn:microsoft.com/office/officeart/2005/8/layout/hierarchy2"/>
    <dgm:cxn modelId="{D31F89B5-BD2C-43C1-921B-EB3DBB7593DE}" srcId="{1838CCD5-D7EE-4AC8-A46F-99C5A5989F44}" destId="{569131D3-6876-4E80-BFE4-4CA5F9F8F317}" srcOrd="1" destOrd="0" parTransId="{EB840C96-0012-4AD4-97DF-9C0F3FE07F26}" sibTransId="{8040EA87-E604-49C7-BBE8-CF2EBD9255D1}"/>
    <dgm:cxn modelId="{047039CA-4243-4E20-8AA3-CAA8737BBA51}" type="presOf" srcId="{19142843-7854-4F16-BA29-FB6BC408BD0A}" destId="{BB07D519-4084-49E1-A280-1AFAF6C1FC78}" srcOrd="1" destOrd="0" presId="urn:microsoft.com/office/officeart/2005/8/layout/hierarchy2"/>
    <dgm:cxn modelId="{1BCAF48F-5812-412C-A93B-0652F53E33DC}" type="presOf" srcId="{1B740D08-D09A-42AE-9CE3-7B8C7626F7A0}" destId="{F9ABAA4B-12C0-483E-8B99-A1B3EDCF4AB5}" srcOrd="0" destOrd="0" presId="urn:microsoft.com/office/officeart/2005/8/layout/hierarchy2"/>
    <dgm:cxn modelId="{7C0BA44B-23F2-4E7A-86BB-6C3B7C4664FF}" type="presOf" srcId="{EB840C96-0012-4AD4-97DF-9C0F3FE07F26}" destId="{A566A427-5DF0-443F-9B67-640EC9C900B5}" srcOrd="1" destOrd="0" presId="urn:microsoft.com/office/officeart/2005/8/layout/hierarchy2"/>
    <dgm:cxn modelId="{A1D4E664-05F9-40A1-90ED-C8F2A78F7B94}" srcId="{8132CC27-19C4-4AD9-A130-15A7E553F7C3}" destId="{F6CAC35E-8FA7-44D9-A456-02B69E9443DA}" srcOrd="2" destOrd="0" parTransId="{19142843-7854-4F16-BA29-FB6BC408BD0A}" sibTransId="{BD58A732-3C94-40A0-B59F-2EA95605D69A}"/>
    <dgm:cxn modelId="{A9CE1CC6-97F2-495D-B9E0-ADCE64A1A616}" type="presOf" srcId="{AA5FCED3-193B-44E6-9A60-7727D08F7BB0}" destId="{0D9170A0-5B0F-4ED8-9C6A-E693E9B0CD0F}" srcOrd="0" destOrd="0" presId="urn:microsoft.com/office/officeart/2005/8/layout/hierarchy2"/>
    <dgm:cxn modelId="{AD0AB16A-5492-43EA-B996-02E75721A815}" type="presOf" srcId="{6B8A8815-920A-4F00-8F58-170CCE374A12}" destId="{8FAFFBF8-8216-4B4F-B55B-CFA067FA03C5}" srcOrd="0" destOrd="0" presId="urn:microsoft.com/office/officeart/2005/8/layout/hierarchy2"/>
    <dgm:cxn modelId="{A1553796-7DCC-485E-9EF2-C4102991CD41}" srcId="{F00ED1A7-7438-4E13-8696-F10FBC820E80}" destId="{1D67ADF6-77C8-4943-8279-9EC944E0B866}" srcOrd="0" destOrd="0" parTransId="{3EF19811-064F-4DBD-8ADF-9EA6154CFBDE}" sibTransId="{0A5C20B8-C9C2-4DD3-9308-C92AF10864CC}"/>
    <dgm:cxn modelId="{11761997-FDD5-40DB-B392-C5A7566ABEED}" type="presOf" srcId="{2AB7FFD0-BBA8-4014-80E6-F9ACB22B6286}" destId="{6AD80D91-8419-48F9-A31F-E3A07D7D591C}" srcOrd="0" destOrd="0" presId="urn:microsoft.com/office/officeart/2005/8/layout/hierarchy2"/>
    <dgm:cxn modelId="{77961A39-FE01-477E-82D0-B901C260CB54}" type="presOf" srcId="{07C64414-D40A-463C-B2B9-FDABBF670C0C}" destId="{2216DE33-F5D1-46F4-8C4F-906AB17B9391}" srcOrd="0" destOrd="0" presId="urn:microsoft.com/office/officeart/2005/8/layout/hierarchy2"/>
    <dgm:cxn modelId="{A7D13ED7-C876-4F51-8004-BF8D56BEA50C}" type="presOf" srcId="{F6CAC35E-8FA7-44D9-A456-02B69E9443DA}" destId="{2F534DE2-C62B-46FF-8423-D53FF9A8F062}" srcOrd="0" destOrd="0" presId="urn:microsoft.com/office/officeart/2005/8/layout/hierarchy2"/>
    <dgm:cxn modelId="{CE56F6A7-A942-4269-8F9B-5E00CAB1CD6E}" srcId="{8132CC27-19C4-4AD9-A130-15A7E553F7C3}" destId="{2AB7FFD0-BBA8-4014-80E6-F9ACB22B6286}" srcOrd="1" destOrd="0" parTransId="{6CB34F83-F874-490D-9733-D9B18964585C}" sibTransId="{12BE705F-F875-49D1-A709-D7B0124B3E92}"/>
    <dgm:cxn modelId="{11E98011-CC40-4C2C-BB5E-9FA0480FE3C0}" type="presOf" srcId="{8132CC27-19C4-4AD9-A130-15A7E553F7C3}" destId="{D028A1F1-6099-4ADC-BFA7-EE39E0E207E8}" srcOrd="0" destOrd="0" presId="urn:microsoft.com/office/officeart/2005/8/layout/hierarchy2"/>
    <dgm:cxn modelId="{4C49F626-671C-47F2-9815-49BD9826B850}" srcId="{1D67ADF6-77C8-4943-8279-9EC944E0B866}" destId="{1838CCD5-D7EE-4AC8-A46F-99C5A5989F44}" srcOrd="0" destOrd="0" parTransId="{07C64414-D40A-463C-B2B9-FDABBF670C0C}" sibTransId="{3CC6A5EF-BB5C-4340-ADF3-417CD38CC5D6}"/>
    <dgm:cxn modelId="{99CCFC4D-38A0-4393-A591-1152BE3292CB}" type="presOf" srcId="{07C64414-D40A-463C-B2B9-FDABBF670C0C}" destId="{09B05AFB-880A-4EB0-978A-7176C2FD75FE}" srcOrd="1" destOrd="0" presId="urn:microsoft.com/office/officeart/2005/8/layout/hierarchy2"/>
    <dgm:cxn modelId="{A8E97C55-8C5E-450D-AE40-E79A2AFFB0B0}" type="presOf" srcId="{692A1DB5-008F-4EEF-97B9-51AE59F758C8}" destId="{CF7D53A6-36B1-4473-A496-E845B6B6006C}" srcOrd="0" destOrd="0" presId="urn:microsoft.com/office/officeart/2005/8/layout/hierarchy2"/>
    <dgm:cxn modelId="{F8A33AC4-72D5-477D-8A72-03E6E2BA8B43}" type="presOf" srcId="{1838CCD5-D7EE-4AC8-A46F-99C5A5989F44}" destId="{ADFC086E-7D92-4C3E-A6B6-A7269668A805}" srcOrd="0" destOrd="0" presId="urn:microsoft.com/office/officeart/2005/8/layout/hierarchy2"/>
    <dgm:cxn modelId="{68397DF8-FED7-49EB-B7D8-A9359069C575}" type="presOf" srcId="{882B9366-81A9-4DBA-BDF5-0575B1C9E3DF}" destId="{378F2D4A-F105-4D95-A26D-9830DA07E749}" srcOrd="0" destOrd="0" presId="urn:microsoft.com/office/officeart/2005/8/layout/hierarchy2"/>
    <dgm:cxn modelId="{DB92AE40-0E6D-45D7-AB7D-7E7AFB616C65}" srcId="{1838CCD5-D7EE-4AC8-A46F-99C5A5989F44}" destId="{882B9366-81A9-4DBA-BDF5-0575B1C9E3DF}" srcOrd="0" destOrd="0" parTransId="{8492938E-D7E6-4ED3-BB6D-FD7829C7C49F}" sibTransId="{6F527A7C-A6DA-4D37-8045-B0141BF17F4C}"/>
    <dgm:cxn modelId="{76B4F983-F456-4634-A541-67059B06AEAA}" type="presOf" srcId="{99F93497-72D3-4C36-9693-32EE1D251218}" destId="{8B853C4A-54AD-4DC6-A1CA-E7B970D4E390}" srcOrd="0" destOrd="0" presId="urn:microsoft.com/office/officeart/2005/8/layout/hierarchy2"/>
    <dgm:cxn modelId="{4598D0E0-B21A-4871-B917-9982D61E8CA6}" type="presOf" srcId="{6B8A8815-920A-4F00-8F58-170CCE374A12}" destId="{2DA6C283-CC42-4C27-8343-DA6C5C90EE69}" srcOrd="1" destOrd="0" presId="urn:microsoft.com/office/officeart/2005/8/layout/hierarchy2"/>
    <dgm:cxn modelId="{F993CB35-6434-482F-B3E5-D94444ADA1DE}" type="presParOf" srcId="{1E524C12-DDDE-4366-84CD-8458597152B7}" destId="{79759B33-83AF-4B58-BD95-F59FA19C70FE}" srcOrd="0" destOrd="0" presId="urn:microsoft.com/office/officeart/2005/8/layout/hierarchy2"/>
    <dgm:cxn modelId="{1781E602-4569-43D3-93F0-BAFD55205270}" type="presParOf" srcId="{79759B33-83AF-4B58-BD95-F59FA19C70FE}" destId="{7C801792-CFED-4383-8705-45F359D4FCF8}" srcOrd="0" destOrd="0" presId="urn:microsoft.com/office/officeart/2005/8/layout/hierarchy2"/>
    <dgm:cxn modelId="{0898DD4E-A601-4D46-AD3E-7E611C1D394C}" type="presParOf" srcId="{79759B33-83AF-4B58-BD95-F59FA19C70FE}" destId="{213E1C9B-F9F3-4D3C-BAAA-3BC448E796BF}" srcOrd="1" destOrd="0" presId="urn:microsoft.com/office/officeart/2005/8/layout/hierarchy2"/>
    <dgm:cxn modelId="{447AA352-C44E-4305-A608-39762470452F}" type="presParOf" srcId="{213E1C9B-F9F3-4D3C-BAAA-3BC448E796BF}" destId="{2216DE33-F5D1-46F4-8C4F-906AB17B9391}" srcOrd="0" destOrd="0" presId="urn:microsoft.com/office/officeart/2005/8/layout/hierarchy2"/>
    <dgm:cxn modelId="{CDF57FD7-9757-4BC4-B510-E056E8396C7F}" type="presParOf" srcId="{2216DE33-F5D1-46F4-8C4F-906AB17B9391}" destId="{09B05AFB-880A-4EB0-978A-7176C2FD75FE}" srcOrd="0" destOrd="0" presId="urn:microsoft.com/office/officeart/2005/8/layout/hierarchy2"/>
    <dgm:cxn modelId="{C3B1ACAD-89D6-4B65-8175-898C1477BE9C}" type="presParOf" srcId="{213E1C9B-F9F3-4D3C-BAAA-3BC448E796BF}" destId="{EE71B417-36BF-4A4E-ADB7-97189D4276F3}" srcOrd="1" destOrd="0" presId="urn:microsoft.com/office/officeart/2005/8/layout/hierarchy2"/>
    <dgm:cxn modelId="{56E1ECD8-13AB-4ADF-BC51-3CABD1B8D0C7}" type="presParOf" srcId="{EE71B417-36BF-4A4E-ADB7-97189D4276F3}" destId="{ADFC086E-7D92-4C3E-A6B6-A7269668A805}" srcOrd="0" destOrd="0" presId="urn:microsoft.com/office/officeart/2005/8/layout/hierarchy2"/>
    <dgm:cxn modelId="{A6777CA4-FEE0-4059-9677-6E5524C51582}" type="presParOf" srcId="{EE71B417-36BF-4A4E-ADB7-97189D4276F3}" destId="{3269D1B4-5DDE-4961-AD4B-D3D3B69A1FC1}" srcOrd="1" destOrd="0" presId="urn:microsoft.com/office/officeart/2005/8/layout/hierarchy2"/>
    <dgm:cxn modelId="{0D6AA622-BB75-40D6-A421-7A4415843827}" type="presParOf" srcId="{3269D1B4-5DDE-4961-AD4B-D3D3B69A1FC1}" destId="{9D8C4225-018D-4980-95B9-84F58CD18C09}" srcOrd="0" destOrd="0" presId="urn:microsoft.com/office/officeart/2005/8/layout/hierarchy2"/>
    <dgm:cxn modelId="{EAC6B398-BCC0-419C-BB04-D173D1E6CE56}" type="presParOf" srcId="{9D8C4225-018D-4980-95B9-84F58CD18C09}" destId="{2CAFAE7B-0554-4141-A602-EC65A01DFC0C}" srcOrd="0" destOrd="0" presId="urn:microsoft.com/office/officeart/2005/8/layout/hierarchy2"/>
    <dgm:cxn modelId="{32A36651-F2AB-43A5-BFBC-B2C8A2797F2C}" type="presParOf" srcId="{3269D1B4-5DDE-4961-AD4B-D3D3B69A1FC1}" destId="{AFB494E2-14B2-42BB-B855-DD0A402A02D9}" srcOrd="1" destOrd="0" presId="urn:microsoft.com/office/officeart/2005/8/layout/hierarchy2"/>
    <dgm:cxn modelId="{776D10A5-031D-4188-BDD1-A78E8D654C15}" type="presParOf" srcId="{AFB494E2-14B2-42BB-B855-DD0A402A02D9}" destId="{378F2D4A-F105-4D95-A26D-9830DA07E749}" srcOrd="0" destOrd="0" presId="urn:microsoft.com/office/officeart/2005/8/layout/hierarchy2"/>
    <dgm:cxn modelId="{F5BC7DE1-8294-4159-B1EE-1A6F1EB81855}" type="presParOf" srcId="{AFB494E2-14B2-42BB-B855-DD0A402A02D9}" destId="{2390C806-7207-4EAA-9575-DE825C4F4FFE}" srcOrd="1" destOrd="0" presId="urn:microsoft.com/office/officeart/2005/8/layout/hierarchy2"/>
    <dgm:cxn modelId="{5D5B8E3B-1055-49E1-8F6E-EEDE4BC4FE39}" type="presParOf" srcId="{3269D1B4-5DDE-4961-AD4B-D3D3B69A1FC1}" destId="{2E64D2E8-3B09-433D-8546-E8755193CF65}" srcOrd="2" destOrd="0" presId="urn:microsoft.com/office/officeart/2005/8/layout/hierarchy2"/>
    <dgm:cxn modelId="{68530AB3-E5DE-4D01-85F8-685C02E5021A}" type="presParOf" srcId="{2E64D2E8-3B09-433D-8546-E8755193CF65}" destId="{A566A427-5DF0-443F-9B67-640EC9C900B5}" srcOrd="0" destOrd="0" presId="urn:microsoft.com/office/officeart/2005/8/layout/hierarchy2"/>
    <dgm:cxn modelId="{6EF935B8-4EDE-4303-8600-BA64EF34801D}" type="presParOf" srcId="{3269D1B4-5DDE-4961-AD4B-D3D3B69A1FC1}" destId="{7B6FD19C-AFB0-4CDC-B38B-24D139B1A42D}" srcOrd="3" destOrd="0" presId="urn:microsoft.com/office/officeart/2005/8/layout/hierarchy2"/>
    <dgm:cxn modelId="{BC5F6D9D-B854-4D33-8F8C-CE25AEEA4507}" type="presParOf" srcId="{7B6FD19C-AFB0-4CDC-B38B-24D139B1A42D}" destId="{9DD655FA-0DB1-4752-A4D6-C28B6F3A6D0C}" srcOrd="0" destOrd="0" presId="urn:microsoft.com/office/officeart/2005/8/layout/hierarchy2"/>
    <dgm:cxn modelId="{4D1ECEA5-BA25-4063-88DF-EE5100CD8808}" type="presParOf" srcId="{7B6FD19C-AFB0-4CDC-B38B-24D139B1A42D}" destId="{9B8A502A-33A2-4143-808F-862491A02611}" srcOrd="1" destOrd="0" presId="urn:microsoft.com/office/officeart/2005/8/layout/hierarchy2"/>
    <dgm:cxn modelId="{A6DAED44-1D15-419D-8F07-D8AB9C53BD1C}" type="presParOf" srcId="{3269D1B4-5DDE-4961-AD4B-D3D3B69A1FC1}" destId="{8FAFFBF8-8216-4B4F-B55B-CFA067FA03C5}" srcOrd="4" destOrd="0" presId="urn:microsoft.com/office/officeart/2005/8/layout/hierarchy2"/>
    <dgm:cxn modelId="{16E53CE9-8811-4310-B6EE-695D52E76D27}" type="presParOf" srcId="{8FAFFBF8-8216-4B4F-B55B-CFA067FA03C5}" destId="{2DA6C283-CC42-4C27-8343-DA6C5C90EE69}" srcOrd="0" destOrd="0" presId="urn:microsoft.com/office/officeart/2005/8/layout/hierarchy2"/>
    <dgm:cxn modelId="{6F8689B1-0C43-4745-B7F3-A04259DB8199}" type="presParOf" srcId="{3269D1B4-5DDE-4961-AD4B-D3D3B69A1FC1}" destId="{F0E736C7-3446-446D-9D74-214021911019}" srcOrd="5" destOrd="0" presId="urn:microsoft.com/office/officeart/2005/8/layout/hierarchy2"/>
    <dgm:cxn modelId="{A93D35A7-296C-48B8-8D77-D7B9DB9142D6}" type="presParOf" srcId="{F0E736C7-3446-446D-9D74-214021911019}" destId="{CF7D53A6-36B1-4473-A496-E845B6B6006C}" srcOrd="0" destOrd="0" presId="urn:microsoft.com/office/officeart/2005/8/layout/hierarchy2"/>
    <dgm:cxn modelId="{550F23BD-CA42-4DD1-80D7-669CC846DD72}" type="presParOf" srcId="{F0E736C7-3446-446D-9D74-214021911019}" destId="{BA20FB6A-7A1F-4F0E-801E-58AC975CDEF3}" srcOrd="1" destOrd="0" presId="urn:microsoft.com/office/officeart/2005/8/layout/hierarchy2"/>
    <dgm:cxn modelId="{745EF0BA-6D1F-4229-9A69-4617C7FF157E}" type="presParOf" srcId="{213E1C9B-F9F3-4D3C-BAAA-3BC448E796BF}" destId="{8B853C4A-54AD-4DC6-A1CA-E7B970D4E390}" srcOrd="2" destOrd="0" presId="urn:microsoft.com/office/officeart/2005/8/layout/hierarchy2"/>
    <dgm:cxn modelId="{0BD79113-EA34-497C-B79D-1D8132CE579D}" type="presParOf" srcId="{8B853C4A-54AD-4DC6-A1CA-E7B970D4E390}" destId="{DC56015F-9BF3-4D49-8562-2A7B3DF8343C}" srcOrd="0" destOrd="0" presId="urn:microsoft.com/office/officeart/2005/8/layout/hierarchy2"/>
    <dgm:cxn modelId="{869D1D42-7816-4AA9-BC46-25F9118A01D6}" type="presParOf" srcId="{213E1C9B-F9F3-4D3C-BAAA-3BC448E796BF}" destId="{CADDF760-5D0D-48DE-BC0F-6BE3C714A6C6}" srcOrd="3" destOrd="0" presId="urn:microsoft.com/office/officeart/2005/8/layout/hierarchy2"/>
    <dgm:cxn modelId="{50A814C4-C05D-434B-9C9A-9D5265A8B446}" type="presParOf" srcId="{CADDF760-5D0D-48DE-BC0F-6BE3C714A6C6}" destId="{D028A1F1-6099-4ADC-BFA7-EE39E0E207E8}" srcOrd="0" destOrd="0" presId="urn:microsoft.com/office/officeart/2005/8/layout/hierarchy2"/>
    <dgm:cxn modelId="{664CF8B2-7C51-4B71-BC01-0153F83D3D2E}" type="presParOf" srcId="{CADDF760-5D0D-48DE-BC0F-6BE3C714A6C6}" destId="{7DE6655B-8F38-430B-9D03-208EE021FC87}" srcOrd="1" destOrd="0" presId="urn:microsoft.com/office/officeart/2005/8/layout/hierarchy2"/>
    <dgm:cxn modelId="{E25B4C25-2111-40C0-B33E-12DEE7B3DF0E}" type="presParOf" srcId="{7DE6655B-8F38-430B-9D03-208EE021FC87}" destId="{F9ABAA4B-12C0-483E-8B99-A1B3EDCF4AB5}" srcOrd="0" destOrd="0" presId="urn:microsoft.com/office/officeart/2005/8/layout/hierarchy2"/>
    <dgm:cxn modelId="{AF1375B9-CDAF-40D2-BF7E-2846DA0473A5}" type="presParOf" srcId="{F9ABAA4B-12C0-483E-8B99-A1B3EDCF4AB5}" destId="{ECD7C1CE-364F-4E72-A3B6-53FD0A458A91}" srcOrd="0" destOrd="0" presId="urn:microsoft.com/office/officeart/2005/8/layout/hierarchy2"/>
    <dgm:cxn modelId="{71314A64-5B46-4DD0-92FD-3143A3A45DDF}" type="presParOf" srcId="{7DE6655B-8F38-430B-9D03-208EE021FC87}" destId="{9E460E27-889A-4014-B4C5-B91DCF19A1B8}" srcOrd="1" destOrd="0" presId="urn:microsoft.com/office/officeart/2005/8/layout/hierarchy2"/>
    <dgm:cxn modelId="{C973F575-3C3C-424B-A72A-AD79904B843F}" type="presParOf" srcId="{9E460E27-889A-4014-B4C5-B91DCF19A1B8}" destId="{0D9170A0-5B0F-4ED8-9C6A-E693E9B0CD0F}" srcOrd="0" destOrd="0" presId="urn:microsoft.com/office/officeart/2005/8/layout/hierarchy2"/>
    <dgm:cxn modelId="{D9AB71AC-2F7D-429B-A806-014A8617960E}" type="presParOf" srcId="{9E460E27-889A-4014-B4C5-B91DCF19A1B8}" destId="{2B70B514-DDE9-4B51-BD32-58A4E8A3A8B0}" srcOrd="1" destOrd="0" presId="urn:microsoft.com/office/officeart/2005/8/layout/hierarchy2"/>
    <dgm:cxn modelId="{2230B40A-1E46-42B7-94E2-8A6819E98449}" type="presParOf" srcId="{7DE6655B-8F38-430B-9D03-208EE021FC87}" destId="{8964CE85-0CC1-42DF-AFE9-70C538EE3D0D}" srcOrd="2" destOrd="0" presId="urn:microsoft.com/office/officeart/2005/8/layout/hierarchy2"/>
    <dgm:cxn modelId="{2FFDA131-3F1F-4400-B664-D61C67AEED03}" type="presParOf" srcId="{8964CE85-0CC1-42DF-AFE9-70C538EE3D0D}" destId="{36F2B471-5BE8-48B3-A061-0C9CC3ACBC62}" srcOrd="0" destOrd="0" presId="urn:microsoft.com/office/officeart/2005/8/layout/hierarchy2"/>
    <dgm:cxn modelId="{2D3816B1-22E2-4D6A-9D67-CDCA3788736D}" type="presParOf" srcId="{7DE6655B-8F38-430B-9D03-208EE021FC87}" destId="{69D63BF0-D39E-4F7A-B4E1-88CCFAB4FC7C}" srcOrd="3" destOrd="0" presId="urn:microsoft.com/office/officeart/2005/8/layout/hierarchy2"/>
    <dgm:cxn modelId="{BF214A99-9232-4999-8AE1-E9395BB1635A}" type="presParOf" srcId="{69D63BF0-D39E-4F7A-B4E1-88CCFAB4FC7C}" destId="{6AD80D91-8419-48F9-A31F-E3A07D7D591C}" srcOrd="0" destOrd="0" presId="urn:microsoft.com/office/officeart/2005/8/layout/hierarchy2"/>
    <dgm:cxn modelId="{AF6846C8-AC54-4F4A-8B34-AC26DB5B1ACA}" type="presParOf" srcId="{69D63BF0-D39E-4F7A-B4E1-88CCFAB4FC7C}" destId="{AE55636B-8184-4E1D-8441-0EDE89756941}" srcOrd="1" destOrd="0" presId="urn:microsoft.com/office/officeart/2005/8/layout/hierarchy2"/>
    <dgm:cxn modelId="{C1E8417A-9716-4E9C-896F-00F14DBC5D1A}" type="presParOf" srcId="{7DE6655B-8F38-430B-9D03-208EE021FC87}" destId="{D0A7B5B3-1576-4971-824F-DFE7EF0749C7}" srcOrd="4" destOrd="0" presId="urn:microsoft.com/office/officeart/2005/8/layout/hierarchy2"/>
    <dgm:cxn modelId="{F7E97BCD-23F3-4792-B878-C20679FFA6CB}" type="presParOf" srcId="{D0A7B5B3-1576-4971-824F-DFE7EF0749C7}" destId="{BB07D519-4084-49E1-A280-1AFAF6C1FC78}" srcOrd="0" destOrd="0" presId="urn:microsoft.com/office/officeart/2005/8/layout/hierarchy2"/>
    <dgm:cxn modelId="{77D74B32-ACF0-44BA-AAAF-4F904A9964C0}" type="presParOf" srcId="{7DE6655B-8F38-430B-9D03-208EE021FC87}" destId="{5C1F6E17-F907-48CE-A882-00E76739623F}" srcOrd="5" destOrd="0" presId="urn:microsoft.com/office/officeart/2005/8/layout/hierarchy2"/>
    <dgm:cxn modelId="{6584AA1B-3447-4FB2-99C5-D212940B5231}" type="presParOf" srcId="{5C1F6E17-F907-48CE-A882-00E76739623F}" destId="{2F534DE2-C62B-46FF-8423-D53FF9A8F062}" srcOrd="0" destOrd="0" presId="urn:microsoft.com/office/officeart/2005/8/layout/hierarchy2"/>
    <dgm:cxn modelId="{346035A2-978A-443A-86EC-0F52832CC4AE}" type="presParOf" srcId="{5C1F6E17-F907-48CE-A882-00E76739623F}" destId="{7F284C4D-2B07-478A-9DBE-A12E697396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B9B46A7-2929-4D42-96BD-F52B64C248C7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DB19C0-8A48-49BF-BFDD-B5237EE101CC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کارهایی که بر جنب حرام است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62BBBC7-1919-4363-802D-8875C2942875}" type="parTrans" cxnId="{7D7864F0-1E3A-4A52-ABE8-82A6CA4288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24C7CC4-E6D8-4574-A94A-3AA7B61C1115}" type="sibTrans" cxnId="{7D7864F0-1E3A-4A52-ABE8-82A6CA4288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4304764-D296-4576-84FA-0A11642CAB7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رساندن جايى از بدن به خط قرآن، اسم خداوند و بنابر احتياط واجب، اسامى پيامبران و ائمه عليهم‏السلام به همان تفصيلى كه در درس 8 گذشت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8080013-D276-4FE1-B014-0E0DBE4EE468}" type="parTrans" cxnId="{0E2E8C9E-73E0-4327-B41D-1C45DD79A8DC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4249502-E617-4818-9293-C17A9EA7E4C9}" type="sibTrans" cxnId="{0E2E8C9E-73E0-4327-B41D-1C45DD79A8DC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E176B9C-B8BA-4B9F-9A6B-352E31F610FE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رفتن به مسجدالحرام و مسجدالنبى صلى‏الله‏عليه‏و‏آله هر چند از يك در وارد و از در ديگر خارج شود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18A7BAE-093D-460C-ABB2-559E514C391B}" type="parTrans" cxnId="{4758B807-2D52-40D1-83FF-3885724C680E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2E06779-1AF8-47A0-BE1D-94AB85FBC109}" type="sibTrans" cxnId="{4758B807-2D52-40D1-83FF-3885724C680E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93CA464-9DFC-4B1A-A009-FA5B6288944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توقف در مساجد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F2205DA-D325-4716-9B5F-5BDB2A256FCA}" type="parTrans" cxnId="{B828830E-284E-4691-9815-5016D28090E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11BF296-E900-4E5C-AA01-09829462298B}" type="sibTrans" cxnId="{B828830E-284E-4691-9815-5016D28090E4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BA8BFA59-4B21-4FEC-96E2-910C24C7124C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گذاشتن چيزى در مسجد، هر چند از بيرون مسجد باشد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FE7FF8E-A570-45EB-BFC3-DE5C1C1EF278}" type="parTrans" cxnId="{91269349-AE44-40B2-9BAB-281E2AF0CF7F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E3BFA376-BAD5-48A2-8A44-D7FF9CA02733}" type="sibTrans" cxnId="{91269349-AE44-40B2-9BAB-281E2AF0CF7F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15B5BCA3-62B5-4666-AF4E-40110390B20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خواندن سوره‏هايى از قرآن كه سجده واجب دارد، حتى يك حرف از آن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012A7D7-5A63-4FFE-A2AE-F4D90D820071}" type="parTrans" cxnId="{EF20FF61-9107-492C-9D23-8D7343FD2ED6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2D3C1D97-AE2F-47DB-80DB-DD69A6FDA8BB}" type="sibTrans" cxnId="{EF20FF61-9107-492C-9D23-8D7343FD2ED6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0E865F3-B745-43C9-9BEA-658B30A0DC41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توقف در حرم امامان عليهم‏السلام (بنابر احتياط واجب)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2DED0E7-7C39-4403-BF21-1C22F293D052}" type="parTrans" cxnId="{3224D760-8BDA-4031-9D7D-C694458DDAF8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A1CFC04A-D160-42ED-B16A-D2B25FEF4D7C}" type="sibTrans" cxnId="{3224D760-8BDA-4031-9D7D-C694458DDAF8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BBB756D9-6AFF-4B1F-9E59-B6C2C1EDEC5B}" type="pres">
      <dgm:prSet presAssocID="{DB9B46A7-2929-4D42-96BD-F52B64C248C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4F515-B58A-4E95-823E-EB266317996C}" type="pres">
      <dgm:prSet presAssocID="{01DB19C0-8A48-49BF-BFDD-B5237EE101CC}" presName="root1" presStyleCnt="0"/>
      <dgm:spPr/>
      <dgm:t>
        <a:bodyPr/>
        <a:lstStyle/>
        <a:p>
          <a:endParaRPr lang="en-US"/>
        </a:p>
      </dgm:t>
    </dgm:pt>
    <dgm:pt modelId="{98F8E5A6-6EF4-48EC-8ACF-D38821CDD15E}" type="pres">
      <dgm:prSet presAssocID="{01DB19C0-8A48-49BF-BFDD-B5237EE101CC}" presName="LevelOneTextNode" presStyleLbl="node0" presStyleIdx="0" presStyleCnt="1" custScaleX="44579" custScaleY="99064" custLinFactNeighborX="63398" custLinFactNeighborY="1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85C13-B920-4E09-9872-ADB9C9145634}" type="pres">
      <dgm:prSet presAssocID="{01DB19C0-8A48-49BF-BFDD-B5237EE101CC}" presName="level2hierChild" presStyleCnt="0"/>
      <dgm:spPr/>
      <dgm:t>
        <a:bodyPr/>
        <a:lstStyle/>
        <a:p>
          <a:endParaRPr lang="en-US"/>
        </a:p>
      </dgm:t>
    </dgm:pt>
    <dgm:pt modelId="{F6F02EB7-B5CB-4B36-B0C5-A7A4AF7385AD}" type="pres">
      <dgm:prSet presAssocID="{08080013-D276-4FE1-B014-0E0DBE4EE468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205232BB-731E-4652-8FEB-BA2236AF115E}" type="pres">
      <dgm:prSet presAssocID="{08080013-D276-4FE1-B014-0E0DBE4EE46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24DB187-3D56-481D-A0F7-73D4DAEE3ADB}" type="pres">
      <dgm:prSet presAssocID="{04304764-D296-4576-84FA-0A11642CAB79}" presName="root2" presStyleCnt="0"/>
      <dgm:spPr/>
      <dgm:t>
        <a:bodyPr/>
        <a:lstStyle/>
        <a:p>
          <a:endParaRPr lang="en-US"/>
        </a:p>
      </dgm:t>
    </dgm:pt>
    <dgm:pt modelId="{CDBAF844-38A0-430A-A6BB-D99EC582A6A5}" type="pres">
      <dgm:prSet presAssocID="{04304764-D296-4576-84FA-0A11642CAB79}" presName="LevelTwoTextNode" presStyleLbl="node2" presStyleIdx="0" presStyleCnt="6" custScaleX="218014" custScaleY="108775" custLinFactNeighborX="7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112EA-5AA1-4592-843E-1365B2879D8E}" type="pres">
      <dgm:prSet presAssocID="{04304764-D296-4576-84FA-0A11642CAB79}" presName="level3hierChild" presStyleCnt="0"/>
      <dgm:spPr/>
      <dgm:t>
        <a:bodyPr/>
        <a:lstStyle/>
        <a:p>
          <a:endParaRPr lang="en-US"/>
        </a:p>
      </dgm:t>
    </dgm:pt>
    <dgm:pt modelId="{018FC6B6-6107-45E3-AA69-DCE1F17E7BC3}" type="pres">
      <dgm:prSet presAssocID="{918A7BAE-093D-460C-ABB2-559E514C391B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0F940289-4328-43ED-A240-5F895EE348A5}" type="pres">
      <dgm:prSet presAssocID="{918A7BAE-093D-460C-ABB2-559E514C391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7AA9C21-981A-47D9-ACF2-A32BC242D599}" type="pres">
      <dgm:prSet presAssocID="{3E176B9C-B8BA-4B9F-9A6B-352E31F610FE}" presName="root2" presStyleCnt="0"/>
      <dgm:spPr/>
      <dgm:t>
        <a:bodyPr/>
        <a:lstStyle/>
        <a:p>
          <a:endParaRPr lang="en-US"/>
        </a:p>
      </dgm:t>
    </dgm:pt>
    <dgm:pt modelId="{FFF65399-CA36-4ACD-A001-FEFF6A00AC84}" type="pres">
      <dgm:prSet presAssocID="{3E176B9C-B8BA-4B9F-9A6B-352E31F610FE}" presName="LevelTwoTextNode" presStyleLbl="node2" presStyleIdx="1" presStyleCnt="6" custScaleX="218014" custScaleY="68975" custLinFactNeighborX="7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AFBB5-FC36-4E36-822F-340BDE5E5D3E}" type="pres">
      <dgm:prSet presAssocID="{3E176B9C-B8BA-4B9F-9A6B-352E31F610FE}" presName="level3hierChild" presStyleCnt="0"/>
      <dgm:spPr/>
      <dgm:t>
        <a:bodyPr/>
        <a:lstStyle/>
        <a:p>
          <a:endParaRPr lang="en-US"/>
        </a:p>
      </dgm:t>
    </dgm:pt>
    <dgm:pt modelId="{2F21A697-C68D-4E0B-888E-87C0AE4B174E}" type="pres">
      <dgm:prSet presAssocID="{1F2205DA-D325-4716-9B5F-5BDB2A256FCA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4DCA846A-4C1D-4718-9927-1E8EB26BF668}" type="pres">
      <dgm:prSet presAssocID="{1F2205DA-D325-4716-9B5F-5BDB2A256FC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E51E4B0-140B-4CB7-B39F-7DC1FB058B8F}" type="pres">
      <dgm:prSet presAssocID="{793CA464-9DFC-4B1A-A009-FA5B62889442}" presName="root2" presStyleCnt="0"/>
      <dgm:spPr/>
      <dgm:t>
        <a:bodyPr/>
        <a:lstStyle/>
        <a:p>
          <a:endParaRPr lang="en-US"/>
        </a:p>
      </dgm:t>
    </dgm:pt>
    <dgm:pt modelId="{5E809271-FC12-46AF-AA11-EE9627B8F45C}" type="pres">
      <dgm:prSet presAssocID="{793CA464-9DFC-4B1A-A009-FA5B62889442}" presName="LevelTwoTextNode" presStyleLbl="node2" presStyleIdx="2" presStyleCnt="6" custScaleX="218014" custScaleY="34488" custLinFactNeighborX="7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9130F-4C1F-4823-A22F-B17E523674A7}" type="pres">
      <dgm:prSet presAssocID="{793CA464-9DFC-4B1A-A009-FA5B62889442}" presName="level3hierChild" presStyleCnt="0"/>
      <dgm:spPr/>
      <dgm:t>
        <a:bodyPr/>
        <a:lstStyle/>
        <a:p>
          <a:endParaRPr lang="en-US"/>
        </a:p>
      </dgm:t>
    </dgm:pt>
    <dgm:pt modelId="{0F2B9081-38CA-4CD1-A6A3-8DCAEF6950E7}" type="pres">
      <dgm:prSet presAssocID="{7FE7FF8E-A570-45EB-BFC3-DE5C1C1EF278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D3AD3ABD-4110-4191-9C37-8E4648C63227}" type="pres">
      <dgm:prSet presAssocID="{7FE7FF8E-A570-45EB-BFC3-DE5C1C1EF27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99E7DD6-3071-455C-B85A-FD0E643FD990}" type="pres">
      <dgm:prSet presAssocID="{BA8BFA59-4B21-4FEC-96E2-910C24C7124C}" presName="root2" presStyleCnt="0"/>
      <dgm:spPr/>
      <dgm:t>
        <a:bodyPr/>
        <a:lstStyle/>
        <a:p>
          <a:endParaRPr lang="en-US"/>
        </a:p>
      </dgm:t>
    </dgm:pt>
    <dgm:pt modelId="{8D170F32-92DF-426B-B9F6-68E02E95A8BB}" type="pres">
      <dgm:prSet presAssocID="{BA8BFA59-4B21-4FEC-96E2-910C24C7124C}" presName="LevelTwoTextNode" presStyleLbl="node2" presStyleIdx="3" presStyleCnt="6" custScaleX="218014" custScaleY="34487" custLinFactNeighborX="7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A7FBE8-65BC-42E6-8246-0F8F23BB525B}" type="pres">
      <dgm:prSet presAssocID="{BA8BFA59-4B21-4FEC-96E2-910C24C7124C}" presName="level3hierChild" presStyleCnt="0"/>
      <dgm:spPr/>
      <dgm:t>
        <a:bodyPr/>
        <a:lstStyle/>
        <a:p>
          <a:endParaRPr lang="en-US"/>
        </a:p>
      </dgm:t>
    </dgm:pt>
    <dgm:pt modelId="{E735D81F-EFF6-45F7-ABD7-E376AE99C9CA}" type="pres">
      <dgm:prSet presAssocID="{D012A7D7-5A63-4FFE-A2AE-F4D90D820071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B20EACE3-1970-418B-8CF2-5737C2D0FE6A}" type="pres">
      <dgm:prSet presAssocID="{D012A7D7-5A63-4FFE-A2AE-F4D90D820071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0B8879A-C1E8-4FB7-8F39-F59DF06F1081}" type="pres">
      <dgm:prSet presAssocID="{15B5BCA3-62B5-4666-AF4E-40110390B20F}" presName="root2" presStyleCnt="0"/>
      <dgm:spPr/>
      <dgm:t>
        <a:bodyPr/>
        <a:lstStyle/>
        <a:p>
          <a:endParaRPr lang="en-US"/>
        </a:p>
      </dgm:t>
    </dgm:pt>
    <dgm:pt modelId="{2901452C-9A9A-44C1-8AD9-5B9B2F6E7F1E}" type="pres">
      <dgm:prSet presAssocID="{15B5BCA3-62B5-4666-AF4E-40110390B20F}" presName="LevelTwoTextNode" presStyleLbl="node2" presStyleIdx="4" presStyleCnt="6" custScaleX="218014" custScaleY="68975" custLinFactNeighborX="7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F40C4-988F-4CF8-9B9B-2003C36F2A95}" type="pres">
      <dgm:prSet presAssocID="{15B5BCA3-62B5-4666-AF4E-40110390B20F}" presName="level3hierChild" presStyleCnt="0"/>
      <dgm:spPr/>
      <dgm:t>
        <a:bodyPr/>
        <a:lstStyle/>
        <a:p>
          <a:endParaRPr lang="en-US"/>
        </a:p>
      </dgm:t>
    </dgm:pt>
    <dgm:pt modelId="{A9DC6037-BC70-4B11-B42D-AFD042C8A6A0}" type="pres">
      <dgm:prSet presAssocID="{E2DED0E7-7C39-4403-BF21-1C22F293D052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10EDA194-FEA1-4492-9239-A6AA7FC7ECC4}" type="pres">
      <dgm:prSet presAssocID="{E2DED0E7-7C39-4403-BF21-1C22F293D05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EF56170-3F70-41C7-A60E-BE3DA342D5F3}" type="pres">
      <dgm:prSet presAssocID="{80E865F3-B745-43C9-9BEA-658B30A0DC41}" presName="root2" presStyleCnt="0"/>
      <dgm:spPr/>
      <dgm:t>
        <a:bodyPr/>
        <a:lstStyle/>
        <a:p>
          <a:endParaRPr lang="en-US"/>
        </a:p>
      </dgm:t>
    </dgm:pt>
    <dgm:pt modelId="{033198B4-934E-4878-95A8-3460C5EC113A}" type="pres">
      <dgm:prSet presAssocID="{80E865F3-B745-43C9-9BEA-658B30A0DC41}" presName="LevelTwoTextNode" presStyleLbl="node2" presStyleIdx="5" presStyleCnt="6" custScaleX="218014" custScaleY="34488" custLinFactNeighborX="7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FF0FE1-C86E-4180-9208-B43B612D7160}" type="pres">
      <dgm:prSet presAssocID="{80E865F3-B745-43C9-9BEA-658B30A0DC41}" presName="level3hierChild" presStyleCnt="0"/>
      <dgm:spPr/>
      <dgm:t>
        <a:bodyPr/>
        <a:lstStyle/>
        <a:p>
          <a:endParaRPr lang="en-US"/>
        </a:p>
      </dgm:t>
    </dgm:pt>
  </dgm:ptLst>
  <dgm:cxnLst>
    <dgm:cxn modelId="{C2C99CFC-838F-4E1B-A0F5-49C9A5AF4986}" type="presOf" srcId="{08080013-D276-4FE1-B014-0E0DBE4EE468}" destId="{205232BB-731E-4652-8FEB-BA2236AF115E}" srcOrd="1" destOrd="0" presId="urn:microsoft.com/office/officeart/2005/8/layout/hierarchy2"/>
    <dgm:cxn modelId="{FBA1FE1A-0797-41AC-BAFA-CCA9D1237C3A}" type="presOf" srcId="{DB9B46A7-2929-4D42-96BD-F52B64C248C7}" destId="{BBB756D9-6AFF-4B1F-9E59-B6C2C1EDEC5B}" srcOrd="0" destOrd="0" presId="urn:microsoft.com/office/officeart/2005/8/layout/hierarchy2"/>
    <dgm:cxn modelId="{D20B69F6-863D-478A-AA20-8C411A56DA06}" type="presOf" srcId="{E2DED0E7-7C39-4403-BF21-1C22F293D052}" destId="{10EDA194-FEA1-4492-9239-A6AA7FC7ECC4}" srcOrd="1" destOrd="0" presId="urn:microsoft.com/office/officeart/2005/8/layout/hierarchy2"/>
    <dgm:cxn modelId="{C25DB8E8-ADC8-4E28-AC25-29A3C4968555}" type="presOf" srcId="{918A7BAE-093D-460C-ABB2-559E514C391B}" destId="{018FC6B6-6107-45E3-AA69-DCE1F17E7BC3}" srcOrd="0" destOrd="0" presId="urn:microsoft.com/office/officeart/2005/8/layout/hierarchy2"/>
    <dgm:cxn modelId="{91269349-AE44-40B2-9BAB-281E2AF0CF7F}" srcId="{01DB19C0-8A48-49BF-BFDD-B5237EE101CC}" destId="{BA8BFA59-4B21-4FEC-96E2-910C24C7124C}" srcOrd="3" destOrd="0" parTransId="{7FE7FF8E-A570-45EB-BFC3-DE5C1C1EF278}" sibTransId="{E3BFA376-BAD5-48A2-8A44-D7FF9CA02733}"/>
    <dgm:cxn modelId="{7D7864F0-1E3A-4A52-ABE8-82A6CA428841}" srcId="{DB9B46A7-2929-4D42-96BD-F52B64C248C7}" destId="{01DB19C0-8A48-49BF-BFDD-B5237EE101CC}" srcOrd="0" destOrd="0" parTransId="{862BBBC7-1919-4363-802D-8875C2942875}" sibTransId="{324C7CC4-E6D8-4574-A94A-3AA7B61C1115}"/>
    <dgm:cxn modelId="{9211E2A5-EFD6-4FE5-BC20-96775D260ED6}" type="presOf" srcId="{80E865F3-B745-43C9-9BEA-658B30A0DC41}" destId="{033198B4-934E-4878-95A8-3460C5EC113A}" srcOrd="0" destOrd="0" presId="urn:microsoft.com/office/officeart/2005/8/layout/hierarchy2"/>
    <dgm:cxn modelId="{B6D57958-C680-4B77-AD39-1C9FF937D230}" type="presOf" srcId="{7FE7FF8E-A570-45EB-BFC3-DE5C1C1EF278}" destId="{0F2B9081-38CA-4CD1-A6A3-8DCAEF6950E7}" srcOrd="0" destOrd="0" presId="urn:microsoft.com/office/officeart/2005/8/layout/hierarchy2"/>
    <dgm:cxn modelId="{5F201DC1-3440-4706-B528-1F19D769D6AF}" type="presOf" srcId="{15B5BCA3-62B5-4666-AF4E-40110390B20F}" destId="{2901452C-9A9A-44C1-8AD9-5B9B2F6E7F1E}" srcOrd="0" destOrd="0" presId="urn:microsoft.com/office/officeart/2005/8/layout/hierarchy2"/>
    <dgm:cxn modelId="{5205A4C2-B22A-4042-B11C-902AD6123AE3}" type="presOf" srcId="{08080013-D276-4FE1-B014-0E0DBE4EE468}" destId="{F6F02EB7-B5CB-4B36-B0C5-A7A4AF7385AD}" srcOrd="0" destOrd="0" presId="urn:microsoft.com/office/officeart/2005/8/layout/hierarchy2"/>
    <dgm:cxn modelId="{4758B807-2D52-40D1-83FF-3885724C680E}" srcId="{01DB19C0-8A48-49BF-BFDD-B5237EE101CC}" destId="{3E176B9C-B8BA-4B9F-9A6B-352E31F610FE}" srcOrd="1" destOrd="0" parTransId="{918A7BAE-093D-460C-ABB2-559E514C391B}" sibTransId="{F2E06779-1AF8-47A0-BE1D-94AB85FBC109}"/>
    <dgm:cxn modelId="{C78F5D63-7F85-4D27-BE96-0BE60092E1D4}" type="presOf" srcId="{E2DED0E7-7C39-4403-BF21-1C22F293D052}" destId="{A9DC6037-BC70-4B11-B42D-AFD042C8A6A0}" srcOrd="0" destOrd="0" presId="urn:microsoft.com/office/officeart/2005/8/layout/hierarchy2"/>
    <dgm:cxn modelId="{EF20FF61-9107-492C-9D23-8D7343FD2ED6}" srcId="{01DB19C0-8A48-49BF-BFDD-B5237EE101CC}" destId="{15B5BCA3-62B5-4666-AF4E-40110390B20F}" srcOrd="4" destOrd="0" parTransId="{D012A7D7-5A63-4FFE-A2AE-F4D90D820071}" sibTransId="{2D3C1D97-AE2F-47DB-80DB-DD69A6FDA8BB}"/>
    <dgm:cxn modelId="{0E2E8C9E-73E0-4327-B41D-1C45DD79A8DC}" srcId="{01DB19C0-8A48-49BF-BFDD-B5237EE101CC}" destId="{04304764-D296-4576-84FA-0A11642CAB79}" srcOrd="0" destOrd="0" parTransId="{08080013-D276-4FE1-B014-0E0DBE4EE468}" sibTransId="{84249502-E617-4818-9293-C17A9EA7E4C9}"/>
    <dgm:cxn modelId="{5D5309B4-7AD4-41B0-A7FD-B5C84F91CCB0}" type="presOf" srcId="{04304764-D296-4576-84FA-0A11642CAB79}" destId="{CDBAF844-38A0-430A-A6BB-D99EC582A6A5}" srcOrd="0" destOrd="0" presId="urn:microsoft.com/office/officeart/2005/8/layout/hierarchy2"/>
    <dgm:cxn modelId="{81177E81-97A0-49D1-B8E9-ADB3E81DCD73}" type="presOf" srcId="{BA8BFA59-4B21-4FEC-96E2-910C24C7124C}" destId="{8D170F32-92DF-426B-B9F6-68E02E95A8BB}" srcOrd="0" destOrd="0" presId="urn:microsoft.com/office/officeart/2005/8/layout/hierarchy2"/>
    <dgm:cxn modelId="{9AE0B574-1CB2-4091-BDFC-52A908F34D7D}" type="presOf" srcId="{D012A7D7-5A63-4FFE-A2AE-F4D90D820071}" destId="{B20EACE3-1970-418B-8CF2-5737C2D0FE6A}" srcOrd="1" destOrd="0" presId="urn:microsoft.com/office/officeart/2005/8/layout/hierarchy2"/>
    <dgm:cxn modelId="{462353B8-5935-4DAF-B69E-1F46799A8E27}" type="presOf" srcId="{793CA464-9DFC-4B1A-A009-FA5B62889442}" destId="{5E809271-FC12-46AF-AA11-EE9627B8F45C}" srcOrd="0" destOrd="0" presId="urn:microsoft.com/office/officeart/2005/8/layout/hierarchy2"/>
    <dgm:cxn modelId="{B828830E-284E-4691-9815-5016D28090E4}" srcId="{01DB19C0-8A48-49BF-BFDD-B5237EE101CC}" destId="{793CA464-9DFC-4B1A-A009-FA5B62889442}" srcOrd="2" destOrd="0" parTransId="{1F2205DA-D325-4716-9B5F-5BDB2A256FCA}" sibTransId="{F11BF296-E900-4E5C-AA01-09829462298B}"/>
    <dgm:cxn modelId="{37A54808-A741-45C8-B4CD-EF008AF4C3C5}" type="presOf" srcId="{3E176B9C-B8BA-4B9F-9A6B-352E31F610FE}" destId="{FFF65399-CA36-4ACD-A001-FEFF6A00AC84}" srcOrd="0" destOrd="0" presId="urn:microsoft.com/office/officeart/2005/8/layout/hierarchy2"/>
    <dgm:cxn modelId="{F065E91A-936A-451D-86F3-B071B7E799A3}" type="presOf" srcId="{918A7BAE-093D-460C-ABB2-559E514C391B}" destId="{0F940289-4328-43ED-A240-5F895EE348A5}" srcOrd="1" destOrd="0" presId="urn:microsoft.com/office/officeart/2005/8/layout/hierarchy2"/>
    <dgm:cxn modelId="{C9B91DE5-1B52-462F-9474-961E4BA7725D}" type="presOf" srcId="{01DB19C0-8A48-49BF-BFDD-B5237EE101CC}" destId="{98F8E5A6-6EF4-48EC-8ACF-D38821CDD15E}" srcOrd="0" destOrd="0" presId="urn:microsoft.com/office/officeart/2005/8/layout/hierarchy2"/>
    <dgm:cxn modelId="{6B27DE5C-3EC4-4D84-A75C-69C713890371}" type="presOf" srcId="{D012A7D7-5A63-4FFE-A2AE-F4D90D820071}" destId="{E735D81F-EFF6-45F7-ABD7-E376AE99C9CA}" srcOrd="0" destOrd="0" presId="urn:microsoft.com/office/officeart/2005/8/layout/hierarchy2"/>
    <dgm:cxn modelId="{F110A5A6-594F-4BDD-B434-2665DB0BA765}" type="presOf" srcId="{7FE7FF8E-A570-45EB-BFC3-DE5C1C1EF278}" destId="{D3AD3ABD-4110-4191-9C37-8E4648C63227}" srcOrd="1" destOrd="0" presId="urn:microsoft.com/office/officeart/2005/8/layout/hierarchy2"/>
    <dgm:cxn modelId="{03AF3EAF-E4B8-4326-808A-6EECA6A452CF}" type="presOf" srcId="{1F2205DA-D325-4716-9B5F-5BDB2A256FCA}" destId="{4DCA846A-4C1D-4718-9927-1E8EB26BF668}" srcOrd="1" destOrd="0" presId="urn:microsoft.com/office/officeart/2005/8/layout/hierarchy2"/>
    <dgm:cxn modelId="{112E0311-6038-4F7B-A23E-AD137EB25FEF}" type="presOf" srcId="{1F2205DA-D325-4716-9B5F-5BDB2A256FCA}" destId="{2F21A697-C68D-4E0B-888E-87C0AE4B174E}" srcOrd="0" destOrd="0" presId="urn:microsoft.com/office/officeart/2005/8/layout/hierarchy2"/>
    <dgm:cxn modelId="{3224D760-8BDA-4031-9D7D-C694458DDAF8}" srcId="{01DB19C0-8A48-49BF-BFDD-B5237EE101CC}" destId="{80E865F3-B745-43C9-9BEA-658B30A0DC41}" srcOrd="5" destOrd="0" parTransId="{E2DED0E7-7C39-4403-BF21-1C22F293D052}" sibTransId="{A1CFC04A-D160-42ED-B16A-D2B25FEF4D7C}"/>
    <dgm:cxn modelId="{22D04EB5-B44D-4D64-8445-87F0F9EEE7E3}" type="presParOf" srcId="{BBB756D9-6AFF-4B1F-9E59-B6C2C1EDEC5B}" destId="{E044F515-B58A-4E95-823E-EB266317996C}" srcOrd="0" destOrd="0" presId="urn:microsoft.com/office/officeart/2005/8/layout/hierarchy2"/>
    <dgm:cxn modelId="{0B35AD41-C855-47D3-9E65-3A9219D83596}" type="presParOf" srcId="{E044F515-B58A-4E95-823E-EB266317996C}" destId="{98F8E5A6-6EF4-48EC-8ACF-D38821CDD15E}" srcOrd="0" destOrd="0" presId="urn:microsoft.com/office/officeart/2005/8/layout/hierarchy2"/>
    <dgm:cxn modelId="{FA38E1BC-DAE7-43CC-8E46-20B2FEB0F127}" type="presParOf" srcId="{E044F515-B58A-4E95-823E-EB266317996C}" destId="{8F985C13-B920-4E09-9872-ADB9C9145634}" srcOrd="1" destOrd="0" presId="urn:microsoft.com/office/officeart/2005/8/layout/hierarchy2"/>
    <dgm:cxn modelId="{16669652-4499-49AD-A266-D7A66E2C1E84}" type="presParOf" srcId="{8F985C13-B920-4E09-9872-ADB9C9145634}" destId="{F6F02EB7-B5CB-4B36-B0C5-A7A4AF7385AD}" srcOrd="0" destOrd="0" presId="urn:microsoft.com/office/officeart/2005/8/layout/hierarchy2"/>
    <dgm:cxn modelId="{822BAE29-131A-4F8A-A2BC-D9EBAD211D6B}" type="presParOf" srcId="{F6F02EB7-B5CB-4B36-B0C5-A7A4AF7385AD}" destId="{205232BB-731E-4652-8FEB-BA2236AF115E}" srcOrd="0" destOrd="0" presId="urn:microsoft.com/office/officeart/2005/8/layout/hierarchy2"/>
    <dgm:cxn modelId="{9DB3DA46-CAE2-4C7F-A744-D70D8A1C3A2E}" type="presParOf" srcId="{8F985C13-B920-4E09-9872-ADB9C9145634}" destId="{E24DB187-3D56-481D-A0F7-73D4DAEE3ADB}" srcOrd="1" destOrd="0" presId="urn:microsoft.com/office/officeart/2005/8/layout/hierarchy2"/>
    <dgm:cxn modelId="{CF8E0295-5AF9-4A43-BCD7-0CE0C867644A}" type="presParOf" srcId="{E24DB187-3D56-481D-A0F7-73D4DAEE3ADB}" destId="{CDBAF844-38A0-430A-A6BB-D99EC582A6A5}" srcOrd="0" destOrd="0" presId="urn:microsoft.com/office/officeart/2005/8/layout/hierarchy2"/>
    <dgm:cxn modelId="{A32CCA12-2921-478F-B26C-6421B0B8F2D0}" type="presParOf" srcId="{E24DB187-3D56-481D-A0F7-73D4DAEE3ADB}" destId="{5E0112EA-5AA1-4592-843E-1365B2879D8E}" srcOrd="1" destOrd="0" presId="urn:microsoft.com/office/officeart/2005/8/layout/hierarchy2"/>
    <dgm:cxn modelId="{76FD1E0E-9BF5-4B4A-AA61-E26A00A361E3}" type="presParOf" srcId="{8F985C13-B920-4E09-9872-ADB9C9145634}" destId="{018FC6B6-6107-45E3-AA69-DCE1F17E7BC3}" srcOrd="2" destOrd="0" presId="urn:microsoft.com/office/officeart/2005/8/layout/hierarchy2"/>
    <dgm:cxn modelId="{3BF139DC-5601-4E27-9F5A-9E5F424F5E03}" type="presParOf" srcId="{018FC6B6-6107-45E3-AA69-DCE1F17E7BC3}" destId="{0F940289-4328-43ED-A240-5F895EE348A5}" srcOrd="0" destOrd="0" presId="urn:microsoft.com/office/officeart/2005/8/layout/hierarchy2"/>
    <dgm:cxn modelId="{A749DEBE-9C9D-4CEE-A154-B7076E84AD90}" type="presParOf" srcId="{8F985C13-B920-4E09-9872-ADB9C9145634}" destId="{37AA9C21-981A-47D9-ACF2-A32BC242D599}" srcOrd="3" destOrd="0" presId="urn:microsoft.com/office/officeart/2005/8/layout/hierarchy2"/>
    <dgm:cxn modelId="{2B277141-62EE-4B35-B60E-1B87426FAA27}" type="presParOf" srcId="{37AA9C21-981A-47D9-ACF2-A32BC242D599}" destId="{FFF65399-CA36-4ACD-A001-FEFF6A00AC84}" srcOrd="0" destOrd="0" presId="urn:microsoft.com/office/officeart/2005/8/layout/hierarchy2"/>
    <dgm:cxn modelId="{A69A056D-9B18-4E14-A3E0-8D818418FE9B}" type="presParOf" srcId="{37AA9C21-981A-47D9-ACF2-A32BC242D599}" destId="{897AFBB5-FC36-4E36-822F-340BDE5E5D3E}" srcOrd="1" destOrd="0" presId="urn:microsoft.com/office/officeart/2005/8/layout/hierarchy2"/>
    <dgm:cxn modelId="{F5013D44-6504-43EC-BDC4-F34580C6A759}" type="presParOf" srcId="{8F985C13-B920-4E09-9872-ADB9C9145634}" destId="{2F21A697-C68D-4E0B-888E-87C0AE4B174E}" srcOrd="4" destOrd="0" presId="urn:microsoft.com/office/officeart/2005/8/layout/hierarchy2"/>
    <dgm:cxn modelId="{9B30E864-72B7-49EB-9AC7-671BE5EB9648}" type="presParOf" srcId="{2F21A697-C68D-4E0B-888E-87C0AE4B174E}" destId="{4DCA846A-4C1D-4718-9927-1E8EB26BF668}" srcOrd="0" destOrd="0" presId="urn:microsoft.com/office/officeart/2005/8/layout/hierarchy2"/>
    <dgm:cxn modelId="{AFBCA714-2E9E-4F7C-A55D-EE66983356DC}" type="presParOf" srcId="{8F985C13-B920-4E09-9872-ADB9C9145634}" destId="{8E51E4B0-140B-4CB7-B39F-7DC1FB058B8F}" srcOrd="5" destOrd="0" presId="urn:microsoft.com/office/officeart/2005/8/layout/hierarchy2"/>
    <dgm:cxn modelId="{06253F37-2800-46B6-A0BC-D5641B8BC62D}" type="presParOf" srcId="{8E51E4B0-140B-4CB7-B39F-7DC1FB058B8F}" destId="{5E809271-FC12-46AF-AA11-EE9627B8F45C}" srcOrd="0" destOrd="0" presId="urn:microsoft.com/office/officeart/2005/8/layout/hierarchy2"/>
    <dgm:cxn modelId="{65C85A60-FCAA-4E99-9D4C-ED69016830FC}" type="presParOf" srcId="{8E51E4B0-140B-4CB7-B39F-7DC1FB058B8F}" destId="{1699130F-4C1F-4823-A22F-B17E523674A7}" srcOrd="1" destOrd="0" presId="urn:microsoft.com/office/officeart/2005/8/layout/hierarchy2"/>
    <dgm:cxn modelId="{8444E868-D4E9-4192-BC31-FBE07C94AE44}" type="presParOf" srcId="{8F985C13-B920-4E09-9872-ADB9C9145634}" destId="{0F2B9081-38CA-4CD1-A6A3-8DCAEF6950E7}" srcOrd="6" destOrd="0" presId="urn:microsoft.com/office/officeart/2005/8/layout/hierarchy2"/>
    <dgm:cxn modelId="{BA77D1D5-4CA0-485D-9A10-91AAEA862CB6}" type="presParOf" srcId="{0F2B9081-38CA-4CD1-A6A3-8DCAEF6950E7}" destId="{D3AD3ABD-4110-4191-9C37-8E4648C63227}" srcOrd="0" destOrd="0" presId="urn:microsoft.com/office/officeart/2005/8/layout/hierarchy2"/>
    <dgm:cxn modelId="{A663B771-54BB-4BEC-B3C5-AE3BE8EFE858}" type="presParOf" srcId="{8F985C13-B920-4E09-9872-ADB9C9145634}" destId="{F99E7DD6-3071-455C-B85A-FD0E643FD990}" srcOrd="7" destOrd="0" presId="urn:microsoft.com/office/officeart/2005/8/layout/hierarchy2"/>
    <dgm:cxn modelId="{5399FA96-C102-4693-88CA-10808E5308CA}" type="presParOf" srcId="{F99E7DD6-3071-455C-B85A-FD0E643FD990}" destId="{8D170F32-92DF-426B-B9F6-68E02E95A8BB}" srcOrd="0" destOrd="0" presId="urn:microsoft.com/office/officeart/2005/8/layout/hierarchy2"/>
    <dgm:cxn modelId="{A24F0B57-AE1E-4633-877E-C97DC85DF566}" type="presParOf" srcId="{F99E7DD6-3071-455C-B85A-FD0E643FD990}" destId="{49A7FBE8-65BC-42E6-8246-0F8F23BB525B}" srcOrd="1" destOrd="0" presId="urn:microsoft.com/office/officeart/2005/8/layout/hierarchy2"/>
    <dgm:cxn modelId="{AE5CD7D4-8C9D-418D-AC91-413D7A2D1946}" type="presParOf" srcId="{8F985C13-B920-4E09-9872-ADB9C9145634}" destId="{E735D81F-EFF6-45F7-ABD7-E376AE99C9CA}" srcOrd="8" destOrd="0" presId="urn:microsoft.com/office/officeart/2005/8/layout/hierarchy2"/>
    <dgm:cxn modelId="{28072B51-9C1F-4C4A-9D45-DC563F789FBD}" type="presParOf" srcId="{E735D81F-EFF6-45F7-ABD7-E376AE99C9CA}" destId="{B20EACE3-1970-418B-8CF2-5737C2D0FE6A}" srcOrd="0" destOrd="0" presId="urn:microsoft.com/office/officeart/2005/8/layout/hierarchy2"/>
    <dgm:cxn modelId="{012AF321-161E-40A8-8681-28392351E47E}" type="presParOf" srcId="{8F985C13-B920-4E09-9872-ADB9C9145634}" destId="{70B8879A-C1E8-4FB7-8F39-F59DF06F1081}" srcOrd="9" destOrd="0" presId="urn:microsoft.com/office/officeart/2005/8/layout/hierarchy2"/>
    <dgm:cxn modelId="{B1B19669-BAEC-49D7-A90C-F4EDB47DCAF8}" type="presParOf" srcId="{70B8879A-C1E8-4FB7-8F39-F59DF06F1081}" destId="{2901452C-9A9A-44C1-8AD9-5B9B2F6E7F1E}" srcOrd="0" destOrd="0" presId="urn:microsoft.com/office/officeart/2005/8/layout/hierarchy2"/>
    <dgm:cxn modelId="{6C5BB4C4-54B6-496C-83B3-4CD7D8697FE4}" type="presParOf" srcId="{70B8879A-C1E8-4FB7-8F39-F59DF06F1081}" destId="{F27F40C4-988F-4CF8-9B9B-2003C36F2A95}" srcOrd="1" destOrd="0" presId="urn:microsoft.com/office/officeart/2005/8/layout/hierarchy2"/>
    <dgm:cxn modelId="{04256F11-EB5D-4ACB-9046-8E51D983B0BA}" type="presParOf" srcId="{8F985C13-B920-4E09-9872-ADB9C9145634}" destId="{A9DC6037-BC70-4B11-B42D-AFD042C8A6A0}" srcOrd="10" destOrd="0" presId="urn:microsoft.com/office/officeart/2005/8/layout/hierarchy2"/>
    <dgm:cxn modelId="{26377958-2D3B-4F7C-8689-2ACADBC5920B}" type="presParOf" srcId="{A9DC6037-BC70-4B11-B42D-AFD042C8A6A0}" destId="{10EDA194-FEA1-4492-9239-A6AA7FC7ECC4}" srcOrd="0" destOrd="0" presId="urn:microsoft.com/office/officeart/2005/8/layout/hierarchy2"/>
    <dgm:cxn modelId="{8EC14AF9-9A7A-43CA-B0B1-DF809C2FAD63}" type="presParOf" srcId="{8F985C13-B920-4E09-9872-ADB9C9145634}" destId="{CEF56170-3F70-41C7-A60E-BE3DA342D5F3}" srcOrd="11" destOrd="0" presId="urn:microsoft.com/office/officeart/2005/8/layout/hierarchy2"/>
    <dgm:cxn modelId="{775E7E20-FEFF-43BC-8DB0-7C5D2F0E2F32}" type="presParOf" srcId="{CEF56170-3F70-41C7-A60E-BE3DA342D5F3}" destId="{033198B4-934E-4878-95A8-3460C5EC113A}" srcOrd="0" destOrd="0" presId="urn:microsoft.com/office/officeart/2005/8/layout/hierarchy2"/>
    <dgm:cxn modelId="{778E67E1-BABB-455D-9122-B5E5DCFB47AE}" type="presParOf" srcId="{CEF56170-3F70-41C7-A60E-BE3DA342D5F3}" destId="{4DFF0FE1-C86E-4180-9208-B43B612D71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B9B46A7-2929-4D42-96BD-F52B64C248C7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DB19C0-8A48-49BF-BFDD-B5237EE101CC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کیفیت و  چگونگی غسل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62BBBC7-1919-4363-802D-8875C2942875}" type="parTrans" cxnId="{7D7864F0-1E3A-4A52-ABE8-82A6CA4288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24C7CC4-E6D8-4574-A94A-3AA7B61C1115}" type="sibTrans" cxnId="{7D7864F0-1E3A-4A52-ABE8-82A6CA4288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4304764-D296-4576-84FA-0A11642CAB7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ترتیبی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8080013-D276-4FE1-B014-0E0DBE4EE468}" type="parTrans" cxnId="{0E2E8C9E-73E0-4327-B41D-1C45DD79A8DC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4249502-E617-4818-9293-C17A9EA7E4C9}" type="sibTrans" cxnId="{0E2E8C9E-73E0-4327-B41D-1C45DD79A8DC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E176B9C-B8BA-4B9F-9A6B-352E31F610FE}">
      <dgm:prSet phldrT="[Text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اول سر و گردن را بشويد و سپس نيمه راست بدن و بعد از آن نيمه چپ بدن را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18A7BAE-093D-460C-ABB2-559E514C391B}" type="parTrans" cxnId="{4758B807-2D52-40D1-83FF-3885724C680E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2E06779-1AF8-47A0-BE1D-94AB85FBC109}" type="sibTrans" cxnId="{4758B807-2D52-40D1-83FF-3885724C680E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3C7B423-A27C-4FBB-859E-DE9A083190DD}">
      <dgm:prSet phldrT="[Text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با نيت غسل، يك‏باره زير آب مى‏رود، به طورى كه تمام بدن در آب قـرار گيرد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80763E0-A4D8-4A96-8CB3-5A40629F24A9}" type="parTrans" cxnId="{B5493890-2D37-4978-A791-69D8E3BF178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4A26371-AE6B-4D15-8BD1-07271D1330DE}" type="sibTrans" cxnId="{B5493890-2D37-4978-A791-69D8E3BF1780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BD4BADF-9FF1-4C00-93BB-58EAA2BC80D9}">
      <dgm:prSet phldrT="[Text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يا به تدريج زير آب مى‏رود، که در نهايت تمام بدن در آب قرار گيرد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A3BA27F0-4A83-49E9-A643-AFC64ECF92BC}" type="parTrans" cxnId="{6716DAD8-1A0C-4B3E-9E0A-E02476C039ED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98C23E5-CB2B-4425-BE89-824EEF3A169E}" type="sibTrans" cxnId="{6716DAD8-1A0C-4B3E-9E0A-E02476C039ED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AABDAE8-C947-4704-A576-C9953EA8DBD2}">
      <dgm:prSet phldrT="[Text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يا زير آب رفته و در آب به نيت غسل بدن را حركت مى‏دهد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C8F7CD15-CDC2-4E88-8783-6BDC1C25EB99}" type="parTrans" cxnId="{D95445C3-E104-4CD3-B56D-7693AEC40C0A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8F1B6F8-102A-4C33-9C7C-48C4CAF6B70B}" type="sibTrans" cxnId="{D95445C3-E104-4CD3-B56D-7693AEC40C0A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93CA464-9DFC-4B1A-A009-FA5B6288944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ارتماسی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11BF296-E900-4E5C-AA01-09829462298B}" type="sibTrans" cxnId="{B828830E-284E-4691-9815-5016D28090E4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F2205DA-D325-4716-9B5F-5BDB2A256FCA}" type="parTrans" cxnId="{B828830E-284E-4691-9815-5016D28090E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BBB756D9-6AFF-4B1F-9E59-B6C2C1EDEC5B}" type="pres">
      <dgm:prSet presAssocID="{DB9B46A7-2929-4D42-96BD-F52B64C248C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4F515-B58A-4E95-823E-EB266317996C}" type="pres">
      <dgm:prSet presAssocID="{01DB19C0-8A48-49BF-BFDD-B5237EE101CC}" presName="root1" presStyleCnt="0"/>
      <dgm:spPr/>
      <dgm:t>
        <a:bodyPr/>
        <a:lstStyle/>
        <a:p>
          <a:endParaRPr lang="en-US"/>
        </a:p>
      </dgm:t>
    </dgm:pt>
    <dgm:pt modelId="{98F8E5A6-6EF4-48EC-8ACF-D38821CDD15E}" type="pres">
      <dgm:prSet presAssocID="{01DB19C0-8A48-49BF-BFDD-B5237EE101CC}" presName="LevelOneTextNode" presStyleLbl="node0" presStyleIdx="0" presStyleCnt="1" custScaleX="70324" custScaleY="86582" custLinFactNeighborX="-7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85C13-B920-4E09-9872-ADB9C9145634}" type="pres">
      <dgm:prSet presAssocID="{01DB19C0-8A48-49BF-BFDD-B5237EE101CC}" presName="level2hierChild" presStyleCnt="0"/>
      <dgm:spPr/>
      <dgm:t>
        <a:bodyPr/>
        <a:lstStyle/>
        <a:p>
          <a:endParaRPr lang="en-US"/>
        </a:p>
      </dgm:t>
    </dgm:pt>
    <dgm:pt modelId="{F6F02EB7-B5CB-4B36-B0C5-A7A4AF7385AD}" type="pres">
      <dgm:prSet presAssocID="{08080013-D276-4FE1-B014-0E0DBE4EE46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05232BB-731E-4652-8FEB-BA2236AF115E}" type="pres">
      <dgm:prSet presAssocID="{08080013-D276-4FE1-B014-0E0DBE4EE46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24DB187-3D56-481D-A0F7-73D4DAEE3ADB}" type="pres">
      <dgm:prSet presAssocID="{04304764-D296-4576-84FA-0A11642CAB79}" presName="root2" presStyleCnt="0"/>
      <dgm:spPr/>
      <dgm:t>
        <a:bodyPr/>
        <a:lstStyle/>
        <a:p>
          <a:endParaRPr lang="en-US"/>
        </a:p>
      </dgm:t>
    </dgm:pt>
    <dgm:pt modelId="{CDBAF844-38A0-430A-A6BB-D99EC582A6A5}" type="pres">
      <dgm:prSet presAssocID="{04304764-D296-4576-84FA-0A11642CAB79}" presName="LevelTwoTextNode" presStyleLbl="node2" presStyleIdx="0" presStyleCnt="2" custScaleX="40185" custScaleY="401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112EA-5AA1-4592-843E-1365B2879D8E}" type="pres">
      <dgm:prSet presAssocID="{04304764-D296-4576-84FA-0A11642CAB79}" presName="level3hierChild" presStyleCnt="0"/>
      <dgm:spPr/>
      <dgm:t>
        <a:bodyPr/>
        <a:lstStyle/>
        <a:p>
          <a:endParaRPr lang="en-US"/>
        </a:p>
      </dgm:t>
    </dgm:pt>
    <dgm:pt modelId="{018FC6B6-6107-45E3-AA69-DCE1F17E7BC3}" type="pres">
      <dgm:prSet presAssocID="{918A7BAE-093D-460C-ABB2-559E514C391B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F940289-4328-43ED-A240-5F895EE348A5}" type="pres">
      <dgm:prSet presAssocID="{918A7BAE-093D-460C-ABB2-559E514C391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7AA9C21-981A-47D9-ACF2-A32BC242D599}" type="pres">
      <dgm:prSet presAssocID="{3E176B9C-B8BA-4B9F-9A6B-352E31F610FE}" presName="root2" presStyleCnt="0"/>
      <dgm:spPr/>
      <dgm:t>
        <a:bodyPr/>
        <a:lstStyle/>
        <a:p>
          <a:endParaRPr lang="en-US"/>
        </a:p>
      </dgm:t>
    </dgm:pt>
    <dgm:pt modelId="{FFF65399-CA36-4ACD-A001-FEFF6A00AC84}" type="pres">
      <dgm:prSet presAssocID="{3E176B9C-B8BA-4B9F-9A6B-352E31F610FE}" presName="LevelTwoTextNode" presStyleLbl="node3" presStyleIdx="0" presStyleCnt="4" custScaleX="136502" custLinFactNeighborX="3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AFBB5-FC36-4E36-822F-340BDE5E5D3E}" type="pres">
      <dgm:prSet presAssocID="{3E176B9C-B8BA-4B9F-9A6B-352E31F610FE}" presName="level3hierChild" presStyleCnt="0"/>
      <dgm:spPr/>
      <dgm:t>
        <a:bodyPr/>
        <a:lstStyle/>
        <a:p>
          <a:endParaRPr lang="en-US"/>
        </a:p>
      </dgm:t>
    </dgm:pt>
    <dgm:pt modelId="{2F21A697-C68D-4E0B-888E-87C0AE4B174E}" type="pres">
      <dgm:prSet presAssocID="{1F2205DA-D325-4716-9B5F-5BDB2A256FC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DCA846A-4C1D-4718-9927-1E8EB26BF668}" type="pres">
      <dgm:prSet presAssocID="{1F2205DA-D325-4716-9B5F-5BDB2A256FC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E51E4B0-140B-4CB7-B39F-7DC1FB058B8F}" type="pres">
      <dgm:prSet presAssocID="{793CA464-9DFC-4B1A-A009-FA5B62889442}" presName="root2" presStyleCnt="0"/>
      <dgm:spPr/>
      <dgm:t>
        <a:bodyPr/>
        <a:lstStyle/>
        <a:p>
          <a:endParaRPr lang="en-US"/>
        </a:p>
      </dgm:t>
    </dgm:pt>
    <dgm:pt modelId="{5E809271-FC12-46AF-AA11-EE9627B8F45C}" type="pres">
      <dgm:prSet presAssocID="{793CA464-9DFC-4B1A-A009-FA5B62889442}" presName="LevelTwoTextNode" presStyleLbl="node2" presStyleIdx="1" presStyleCnt="2" custScaleX="40185" custScaleY="401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9130F-4C1F-4823-A22F-B17E523674A7}" type="pres">
      <dgm:prSet presAssocID="{793CA464-9DFC-4B1A-A009-FA5B62889442}" presName="level3hierChild" presStyleCnt="0"/>
      <dgm:spPr/>
      <dgm:t>
        <a:bodyPr/>
        <a:lstStyle/>
        <a:p>
          <a:endParaRPr lang="en-US"/>
        </a:p>
      </dgm:t>
    </dgm:pt>
    <dgm:pt modelId="{4BE1865F-E9D9-4AE7-9748-2B94C9D63098}" type="pres">
      <dgm:prSet presAssocID="{E80763E0-A4D8-4A96-8CB3-5A40629F24A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7F0EACF-5C09-4045-8085-93E638CD0043}" type="pres">
      <dgm:prSet presAssocID="{E80763E0-A4D8-4A96-8CB3-5A40629F24A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76C42D3-60CA-45CF-9967-4B5BCD93AD66}" type="pres">
      <dgm:prSet presAssocID="{33C7B423-A27C-4FBB-859E-DE9A083190DD}" presName="root2" presStyleCnt="0"/>
      <dgm:spPr/>
      <dgm:t>
        <a:bodyPr/>
        <a:lstStyle/>
        <a:p>
          <a:endParaRPr lang="en-US"/>
        </a:p>
      </dgm:t>
    </dgm:pt>
    <dgm:pt modelId="{952C645C-E472-43E2-8417-23B833094D9C}" type="pres">
      <dgm:prSet presAssocID="{33C7B423-A27C-4FBB-859E-DE9A083190DD}" presName="LevelTwoTextNode" presStyleLbl="node3" presStyleIdx="1" presStyleCnt="4" custScaleX="136502" custLinFactNeighborX="3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4040C-4C78-45A7-A5D5-8849F4CAC708}" type="pres">
      <dgm:prSet presAssocID="{33C7B423-A27C-4FBB-859E-DE9A083190DD}" presName="level3hierChild" presStyleCnt="0"/>
      <dgm:spPr/>
      <dgm:t>
        <a:bodyPr/>
        <a:lstStyle/>
        <a:p>
          <a:endParaRPr lang="en-US"/>
        </a:p>
      </dgm:t>
    </dgm:pt>
    <dgm:pt modelId="{862D2EBB-4451-4101-848D-070172FF5F03}" type="pres">
      <dgm:prSet presAssocID="{A3BA27F0-4A83-49E9-A643-AFC64ECF92B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CDA5A847-FDB7-4E2A-8D78-4BC36002BBE4}" type="pres">
      <dgm:prSet presAssocID="{A3BA27F0-4A83-49E9-A643-AFC64ECF92B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AEBE57B-6D56-4778-8F94-5B3249F466D5}" type="pres">
      <dgm:prSet presAssocID="{0BD4BADF-9FF1-4C00-93BB-58EAA2BC80D9}" presName="root2" presStyleCnt="0"/>
      <dgm:spPr/>
      <dgm:t>
        <a:bodyPr/>
        <a:lstStyle/>
        <a:p>
          <a:endParaRPr lang="en-US"/>
        </a:p>
      </dgm:t>
    </dgm:pt>
    <dgm:pt modelId="{C47FA851-3C1D-48DE-8903-D3543829992D}" type="pres">
      <dgm:prSet presAssocID="{0BD4BADF-9FF1-4C00-93BB-58EAA2BC80D9}" presName="LevelTwoTextNode" presStyleLbl="node3" presStyleIdx="2" presStyleCnt="4" custScaleX="136502" custLinFactNeighborX="3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5EB96-E96A-4F7F-9209-1090C98FF47A}" type="pres">
      <dgm:prSet presAssocID="{0BD4BADF-9FF1-4C00-93BB-58EAA2BC80D9}" presName="level3hierChild" presStyleCnt="0"/>
      <dgm:spPr/>
      <dgm:t>
        <a:bodyPr/>
        <a:lstStyle/>
        <a:p>
          <a:endParaRPr lang="en-US"/>
        </a:p>
      </dgm:t>
    </dgm:pt>
    <dgm:pt modelId="{83BCFCEF-5799-4760-A28C-D59992888503}" type="pres">
      <dgm:prSet presAssocID="{C8F7CD15-CDC2-4E88-8783-6BDC1C25EB99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A748674-A46C-4444-AC94-ED606697E4F4}" type="pres">
      <dgm:prSet presAssocID="{C8F7CD15-CDC2-4E88-8783-6BDC1C25EB99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BE5AFDC-5B8A-4F20-B93D-05C02ED8A0CE}" type="pres">
      <dgm:prSet presAssocID="{2AABDAE8-C947-4704-A576-C9953EA8DBD2}" presName="root2" presStyleCnt="0"/>
      <dgm:spPr/>
      <dgm:t>
        <a:bodyPr/>
        <a:lstStyle/>
        <a:p>
          <a:endParaRPr lang="en-US"/>
        </a:p>
      </dgm:t>
    </dgm:pt>
    <dgm:pt modelId="{281081FD-EA09-409E-9433-5B8DD271E2A9}" type="pres">
      <dgm:prSet presAssocID="{2AABDAE8-C947-4704-A576-C9953EA8DBD2}" presName="LevelTwoTextNode" presStyleLbl="node3" presStyleIdx="3" presStyleCnt="4" custScaleX="136502" custLinFactNeighborX="3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BCA55-099A-4162-AD54-FED60D4BEB60}" type="pres">
      <dgm:prSet presAssocID="{2AABDAE8-C947-4704-A576-C9953EA8DBD2}" presName="level3hierChild" presStyleCnt="0"/>
      <dgm:spPr/>
      <dgm:t>
        <a:bodyPr/>
        <a:lstStyle/>
        <a:p>
          <a:endParaRPr lang="en-US"/>
        </a:p>
      </dgm:t>
    </dgm:pt>
  </dgm:ptLst>
  <dgm:cxnLst>
    <dgm:cxn modelId="{EF2A4A12-CAA3-48DA-B894-D7D6048FEF75}" type="presOf" srcId="{A3BA27F0-4A83-49E9-A643-AFC64ECF92BC}" destId="{CDA5A847-FDB7-4E2A-8D78-4BC36002BBE4}" srcOrd="1" destOrd="0" presId="urn:microsoft.com/office/officeart/2005/8/layout/hierarchy2"/>
    <dgm:cxn modelId="{25DA3F6C-D030-46B3-9782-F7C769869631}" type="presOf" srcId="{1F2205DA-D325-4716-9B5F-5BDB2A256FCA}" destId="{2F21A697-C68D-4E0B-888E-87C0AE4B174E}" srcOrd="0" destOrd="0" presId="urn:microsoft.com/office/officeart/2005/8/layout/hierarchy2"/>
    <dgm:cxn modelId="{7D7864F0-1E3A-4A52-ABE8-82A6CA428841}" srcId="{DB9B46A7-2929-4D42-96BD-F52B64C248C7}" destId="{01DB19C0-8A48-49BF-BFDD-B5237EE101CC}" srcOrd="0" destOrd="0" parTransId="{862BBBC7-1919-4363-802D-8875C2942875}" sibTransId="{324C7CC4-E6D8-4574-A94A-3AA7B61C1115}"/>
    <dgm:cxn modelId="{6716DAD8-1A0C-4B3E-9E0A-E02476C039ED}" srcId="{793CA464-9DFC-4B1A-A009-FA5B62889442}" destId="{0BD4BADF-9FF1-4C00-93BB-58EAA2BC80D9}" srcOrd="1" destOrd="0" parTransId="{A3BA27F0-4A83-49E9-A643-AFC64ECF92BC}" sibTransId="{598C23E5-CB2B-4425-BE89-824EEF3A169E}"/>
    <dgm:cxn modelId="{FCC0BE0B-C87A-4291-A0BA-0965D3716079}" type="presOf" srcId="{793CA464-9DFC-4B1A-A009-FA5B62889442}" destId="{5E809271-FC12-46AF-AA11-EE9627B8F45C}" srcOrd="0" destOrd="0" presId="urn:microsoft.com/office/officeart/2005/8/layout/hierarchy2"/>
    <dgm:cxn modelId="{B96E261F-9166-4629-A149-DEDE60C52249}" type="presOf" srcId="{08080013-D276-4FE1-B014-0E0DBE4EE468}" destId="{F6F02EB7-B5CB-4B36-B0C5-A7A4AF7385AD}" srcOrd="0" destOrd="0" presId="urn:microsoft.com/office/officeart/2005/8/layout/hierarchy2"/>
    <dgm:cxn modelId="{4758B807-2D52-40D1-83FF-3885724C680E}" srcId="{04304764-D296-4576-84FA-0A11642CAB79}" destId="{3E176B9C-B8BA-4B9F-9A6B-352E31F610FE}" srcOrd="0" destOrd="0" parTransId="{918A7BAE-093D-460C-ABB2-559E514C391B}" sibTransId="{F2E06779-1AF8-47A0-BE1D-94AB85FBC109}"/>
    <dgm:cxn modelId="{5FECA3D5-48E7-4A92-9DE1-9F6580F92D04}" type="presOf" srcId="{3E176B9C-B8BA-4B9F-9A6B-352E31F610FE}" destId="{FFF65399-CA36-4ACD-A001-FEFF6A00AC84}" srcOrd="0" destOrd="0" presId="urn:microsoft.com/office/officeart/2005/8/layout/hierarchy2"/>
    <dgm:cxn modelId="{8F0D9B05-0E25-47A5-9C0E-BD24440018EF}" type="presOf" srcId="{918A7BAE-093D-460C-ABB2-559E514C391B}" destId="{0F940289-4328-43ED-A240-5F895EE348A5}" srcOrd="1" destOrd="0" presId="urn:microsoft.com/office/officeart/2005/8/layout/hierarchy2"/>
    <dgm:cxn modelId="{6FB53E68-E88B-44B6-8E6B-94444CBF3139}" type="presOf" srcId="{918A7BAE-093D-460C-ABB2-559E514C391B}" destId="{018FC6B6-6107-45E3-AA69-DCE1F17E7BC3}" srcOrd="0" destOrd="0" presId="urn:microsoft.com/office/officeart/2005/8/layout/hierarchy2"/>
    <dgm:cxn modelId="{D95445C3-E104-4CD3-B56D-7693AEC40C0A}" srcId="{793CA464-9DFC-4B1A-A009-FA5B62889442}" destId="{2AABDAE8-C947-4704-A576-C9953EA8DBD2}" srcOrd="2" destOrd="0" parTransId="{C8F7CD15-CDC2-4E88-8783-6BDC1C25EB99}" sibTransId="{E8F1B6F8-102A-4C33-9C7C-48C4CAF6B70B}"/>
    <dgm:cxn modelId="{0E2E8C9E-73E0-4327-B41D-1C45DD79A8DC}" srcId="{01DB19C0-8A48-49BF-BFDD-B5237EE101CC}" destId="{04304764-D296-4576-84FA-0A11642CAB79}" srcOrd="0" destOrd="0" parTransId="{08080013-D276-4FE1-B014-0E0DBE4EE468}" sibTransId="{84249502-E617-4818-9293-C17A9EA7E4C9}"/>
    <dgm:cxn modelId="{264D57AC-0452-4A9F-A686-7C951AF9387F}" type="presOf" srcId="{A3BA27F0-4A83-49E9-A643-AFC64ECF92BC}" destId="{862D2EBB-4451-4101-848D-070172FF5F03}" srcOrd="0" destOrd="0" presId="urn:microsoft.com/office/officeart/2005/8/layout/hierarchy2"/>
    <dgm:cxn modelId="{3727964B-A4BD-4BE5-BBE3-DE86715714B3}" type="presOf" srcId="{C8F7CD15-CDC2-4E88-8783-6BDC1C25EB99}" destId="{3A748674-A46C-4444-AC94-ED606697E4F4}" srcOrd="1" destOrd="0" presId="urn:microsoft.com/office/officeart/2005/8/layout/hierarchy2"/>
    <dgm:cxn modelId="{3A4BC649-0AC2-462F-9AF1-350B53FB7AC2}" type="presOf" srcId="{0BD4BADF-9FF1-4C00-93BB-58EAA2BC80D9}" destId="{C47FA851-3C1D-48DE-8903-D3543829992D}" srcOrd="0" destOrd="0" presId="urn:microsoft.com/office/officeart/2005/8/layout/hierarchy2"/>
    <dgm:cxn modelId="{EFF0630C-8A14-4627-B743-4CA15B427047}" type="presOf" srcId="{33C7B423-A27C-4FBB-859E-DE9A083190DD}" destId="{952C645C-E472-43E2-8417-23B833094D9C}" srcOrd="0" destOrd="0" presId="urn:microsoft.com/office/officeart/2005/8/layout/hierarchy2"/>
    <dgm:cxn modelId="{B828830E-284E-4691-9815-5016D28090E4}" srcId="{01DB19C0-8A48-49BF-BFDD-B5237EE101CC}" destId="{793CA464-9DFC-4B1A-A009-FA5B62889442}" srcOrd="1" destOrd="0" parTransId="{1F2205DA-D325-4716-9B5F-5BDB2A256FCA}" sibTransId="{F11BF296-E900-4E5C-AA01-09829462298B}"/>
    <dgm:cxn modelId="{B0AF98EC-F03A-4A85-9099-FE79CC457EFA}" type="presOf" srcId="{2AABDAE8-C947-4704-A576-C9953EA8DBD2}" destId="{281081FD-EA09-409E-9433-5B8DD271E2A9}" srcOrd="0" destOrd="0" presId="urn:microsoft.com/office/officeart/2005/8/layout/hierarchy2"/>
    <dgm:cxn modelId="{BD735087-6B31-4BD8-89DA-E6E6BCF116DD}" type="presOf" srcId="{E80763E0-A4D8-4A96-8CB3-5A40629F24A9}" destId="{4BE1865F-E9D9-4AE7-9748-2B94C9D63098}" srcOrd="0" destOrd="0" presId="urn:microsoft.com/office/officeart/2005/8/layout/hierarchy2"/>
    <dgm:cxn modelId="{BBA40731-231B-4017-9FE9-A03CBC9AFE31}" type="presOf" srcId="{01DB19C0-8A48-49BF-BFDD-B5237EE101CC}" destId="{98F8E5A6-6EF4-48EC-8ACF-D38821CDD15E}" srcOrd="0" destOrd="0" presId="urn:microsoft.com/office/officeart/2005/8/layout/hierarchy2"/>
    <dgm:cxn modelId="{8BE0BA8D-C8D2-4011-B440-21D21782DA3E}" type="presOf" srcId="{C8F7CD15-CDC2-4E88-8783-6BDC1C25EB99}" destId="{83BCFCEF-5799-4760-A28C-D59992888503}" srcOrd="0" destOrd="0" presId="urn:microsoft.com/office/officeart/2005/8/layout/hierarchy2"/>
    <dgm:cxn modelId="{1B8A91D4-D1D3-48D8-BD85-0884D177E881}" type="presOf" srcId="{1F2205DA-D325-4716-9B5F-5BDB2A256FCA}" destId="{4DCA846A-4C1D-4718-9927-1E8EB26BF668}" srcOrd="1" destOrd="0" presId="urn:microsoft.com/office/officeart/2005/8/layout/hierarchy2"/>
    <dgm:cxn modelId="{B097D075-ABEF-4557-9348-0DB0476FC128}" type="presOf" srcId="{DB9B46A7-2929-4D42-96BD-F52B64C248C7}" destId="{BBB756D9-6AFF-4B1F-9E59-B6C2C1EDEC5B}" srcOrd="0" destOrd="0" presId="urn:microsoft.com/office/officeart/2005/8/layout/hierarchy2"/>
    <dgm:cxn modelId="{B5493890-2D37-4978-A791-69D8E3BF1780}" srcId="{793CA464-9DFC-4B1A-A009-FA5B62889442}" destId="{33C7B423-A27C-4FBB-859E-DE9A083190DD}" srcOrd="0" destOrd="0" parTransId="{E80763E0-A4D8-4A96-8CB3-5A40629F24A9}" sibTransId="{F4A26371-AE6B-4D15-8BD1-07271D1330DE}"/>
    <dgm:cxn modelId="{CA34A6E1-51C3-4700-95E8-7C495201FBDD}" type="presOf" srcId="{E80763E0-A4D8-4A96-8CB3-5A40629F24A9}" destId="{37F0EACF-5C09-4045-8085-93E638CD0043}" srcOrd="1" destOrd="0" presId="urn:microsoft.com/office/officeart/2005/8/layout/hierarchy2"/>
    <dgm:cxn modelId="{3DC48C91-C10B-4461-9D37-1AF0A3D4D382}" type="presOf" srcId="{08080013-D276-4FE1-B014-0E0DBE4EE468}" destId="{205232BB-731E-4652-8FEB-BA2236AF115E}" srcOrd="1" destOrd="0" presId="urn:microsoft.com/office/officeart/2005/8/layout/hierarchy2"/>
    <dgm:cxn modelId="{E3F725BE-4D90-4956-BEA4-7B14AABCE894}" type="presOf" srcId="{04304764-D296-4576-84FA-0A11642CAB79}" destId="{CDBAF844-38A0-430A-A6BB-D99EC582A6A5}" srcOrd="0" destOrd="0" presId="urn:microsoft.com/office/officeart/2005/8/layout/hierarchy2"/>
    <dgm:cxn modelId="{4E3B550F-E21B-438A-A0D1-7659E09221DA}" type="presParOf" srcId="{BBB756D9-6AFF-4B1F-9E59-B6C2C1EDEC5B}" destId="{E044F515-B58A-4E95-823E-EB266317996C}" srcOrd="0" destOrd="0" presId="urn:microsoft.com/office/officeart/2005/8/layout/hierarchy2"/>
    <dgm:cxn modelId="{033B7C3E-801F-4962-BBE3-E77D73ACBB63}" type="presParOf" srcId="{E044F515-B58A-4E95-823E-EB266317996C}" destId="{98F8E5A6-6EF4-48EC-8ACF-D38821CDD15E}" srcOrd="0" destOrd="0" presId="urn:microsoft.com/office/officeart/2005/8/layout/hierarchy2"/>
    <dgm:cxn modelId="{9F5C9DF4-7270-4939-A291-54C7C952085E}" type="presParOf" srcId="{E044F515-B58A-4E95-823E-EB266317996C}" destId="{8F985C13-B920-4E09-9872-ADB9C9145634}" srcOrd="1" destOrd="0" presId="urn:microsoft.com/office/officeart/2005/8/layout/hierarchy2"/>
    <dgm:cxn modelId="{2BA8EEEC-5B06-425C-83E7-2D8049E0DD4D}" type="presParOf" srcId="{8F985C13-B920-4E09-9872-ADB9C9145634}" destId="{F6F02EB7-B5CB-4B36-B0C5-A7A4AF7385AD}" srcOrd="0" destOrd="0" presId="urn:microsoft.com/office/officeart/2005/8/layout/hierarchy2"/>
    <dgm:cxn modelId="{75E83A75-C050-46C4-B798-C85E72B5B81F}" type="presParOf" srcId="{F6F02EB7-B5CB-4B36-B0C5-A7A4AF7385AD}" destId="{205232BB-731E-4652-8FEB-BA2236AF115E}" srcOrd="0" destOrd="0" presId="urn:microsoft.com/office/officeart/2005/8/layout/hierarchy2"/>
    <dgm:cxn modelId="{42F98B96-95FE-46BE-BAB2-BCBE0F726078}" type="presParOf" srcId="{8F985C13-B920-4E09-9872-ADB9C9145634}" destId="{E24DB187-3D56-481D-A0F7-73D4DAEE3ADB}" srcOrd="1" destOrd="0" presId="urn:microsoft.com/office/officeart/2005/8/layout/hierarchy2"/>
    <dgm:cxn modelId="{35BCE842-B79E-4466-8399-15883BB1FE30}" type="presParOf" srcId="{E24DB187-3D56-481D-A0F7-73D4DAEE3ADB}" destId="{CDBAF844-38A0-430A-A6BB-D99EC582A6A5}" srcOrd="0" destOrd="0" presId="urn:microsoft.com/office/officeart/2005/8/layout/hierarchy2"/>
    <dgm:cxn modelId="{B56B5912-CDA3-4EC5-A81A-9D572637FA44}" type="presParOf" srcId="{E24DB187-3D56-481D-A0F7-73D4DAEE3ADB}" destId="{5E0112EA-5AA1-4592-843E-1365B2879D8E}" srcOrd="1" destOrd="0" presId="urn:microsoft.com/office/officeart/2005/8/layout/hierarchy2"/>
    <dgm:cxn modelId="{4380E249-52B4-426D-BF39-3E6B41071FC6}" type="presParOf" srcId="{5E0112EA-5AA1-4592-843E-1365B2879D8E}" destId="{018FC6B6-6107-45E3-AA69-DCE1F17E7BC3}" srcOrd="0" destOrd="0" presId="urn:microsoft.com/office/officeart/2005/8/layout/hierarchy2"/>
    <dgm:cxn modelId="{DDDA6BC1-C672-4DA9-8FBB-23FE238A7908}" type="presParOf" srcId="{018FC6B6-6107-45E3-AA69-DCE1F17E7BC3}" destId="{0F940289-4328-43ED-A240-5F895EE348A5}" srcOrd="0" destOrd="0" presId="urn:microsoft.com/office/officeart/2005/8/layout/hierarchy2"/>
    <dgm:cxn modelId="{B8A3AD92-F3D2-4C14-A689-D58AF1E41F33}" type="presParOf" srcId="{5E0112EA-5AA1-4592-843E-1365B2879D8E}" destId="{37AA9C21-981A-47D9-ACF2-A32BC242D599}" srcOrd="1" destOrd="0" presId="urn:microsoft.com/office/officeart/2005/8/layout/hierarchy2"/>
    <dgm:cxn modelId="{AF8C6F5B-8CE2-4474-93C6-8F2AA3E759D9}" type="presParOf" srcId="{37AA9C21-981A-47D9-ACF2-A32BC242D599}" destId="{FFF65399-CA36-4ACD-A001-FEFF6A00AC84}" srcOrd="0" destOrd="0" presId="urn:microsoft.com/office/officeart/2005/8/layout/hierarchy2"/>
    <dgm:cxn modelId="{B81D3AA2-8939-48ED-ABBF-1D6BD42F9F48}" type="presParOf" srcId="{37AA9C21-981A-47D9-ACF2-A32BC242D599}" destId="{897AFBB5-FC36-4E36-822F-340BDE5E5D3E}" srcOrd="1" destOrd="0" presId="urn:microsoft.com/office/officeart/2005/8/layout/hierarchy2"/>
    <dgm:cxn modelId="{2112E271-3919-4CF1-A2C8-EF7285450F8C}" type="presParOf" srcId="{8F985C13-B920-4E09-9872-ADB9C9145634}" destId="{2F21A697-C68D-4E0B-888E-87C0AE4B174E}" srcOrd="2" destOrd="0" presId="urn:microsoft.com/office/officeart/2005/8/layout/hierarchy2"/>
    <dgm:cxn modelId="{5C5F1FB2-196E-426C-B65B-5144B4E6699D}" type="presParOf" srcId="{2F21A697-C68D-4E0B-888E-87C0AE4B174E}" destId="{4DCA846A-4C1D-4718-9927-1E8EB26BF668}" srcOrd="0" destOrd="0" presId="urn:microsoft.com/office/officeart/2005/8/layout/hierarchy2"/>
    <dgm:cxn modelId="{AB3C0408-F40C-49D8-A001-64E70A7521BB}" type="presParOf" srcId="{8F985C13-B920-4E09-9872-ADB9C9145634}" destId="{8E51E4B0-140B-4CB7-B39F-7DC1FB058B8F}" srcOrd="3" destOrd="0" presId="urn:microsoft.com/office/officeart/2005/8/layout/hierarchy2"/>
    <dgm:cxn modelId="{7F771E0B-8132-4D43-9C14-FD0285BA6001}" type="presParOf" srcId="{8E51E4B0-140B-4CB7-B39F-7DC1FB058B8F}" destId="{5E809271-FC12-46AF-AA11-EE9627B8F45C}" srcOrd="0" destOrd="0" presId="urn:microsoft.com/office/officeart/2005/8/layout/hierarchy2"/>
    <dgm:cxn modelId="{B31D5249-16FC-420D-BB39-BD481A8A1ECD}" type="presParOf" srcId="{8E51E4B0-140B-4CB7-B39F-7DC1FB058B8F}" destId="{1699130F-4C1F-4823-A22F-B17E523674A7}" srcOrd="1" destOrd="0" presId="urn:microsoft.com/office/officeart/2005/8/layout/hierarchy2"/>
    <dgm:cxn modelId="{2AF12EA5-7455-45E8-AC74-51358CE1A8B0}" type="presParOf" srcId="{1699130F-4C1F-4823-A22F-B17E523674A7}" destId="{4BE1865F-E9D9-4AE7-9748-2B94C9D63098}" srcOrd="0" destOrd="0" presId="urn:microsoft.com/office/officeart/2005/8/layout/hierarchy2"/>
    <dgm:cxn modelId="{582C786F-AC95-40EF-8E78-0C64A3DBDFF7}" type="presParOf" srcId="{4BE1865F-E9D9-4AE7-9748-2B94C9D63098}" destId="{37F0EACF-5C09-4045-8085-93E638CD0043}" srcOrd="0" destOrd="0" presId="urn:microsoft.com/office/officeart/2005/8/layout/hierarchy2"/>
    <dgm:cxn modelId="{3938664C-B943-4337-966E-F2D3730C3478}" type="presParOf" srcId="{1699130F-4C1F-4823-A22F-B17E523674A7}" destId="{076C42D3-60CA-45CF-9967-4B5BCD93AD66}" srcOrd="1" destOrd="0" presId="urn:microsoft.com/office/officeart/2005/8/layout/hierarchy2"/>
    <dgm:cxn modelId="{A8C62E38-3899-461A-8114-616B34FD3104}" type="presParOf" srcId="{076C42D3-60CA-45CF-9967-4B5BCD93AD66}" destId="{952C645C-E472-43E2-8417-23B833094D9C}" srcOrd="0" destOrd="0" presId="urn:microsoft.com/office/officeart/2005/8/layout/hierarchy2"/>
    <dgm:cxn modelId="{7CDE4789-3A41-46E4-B6A2-811F65548ABC}" type="presParOf" srcId="{076C42D3-60CA-45CF-9967-4B5BCD93AD66}" destId="{DA14040C-4C78-45A7-A5D5-8849F4CAC708}" srcOrd="1" destOrd="0" presId="urn:microsoft.com/office/officeart/2005/8/layout/hierarchy2"/>
    <dgm:cxn modelId="{B12761B3-EBC6-4A29-8582-AB51FCFB479A}" type="presParOf" srcId="{1699130F-4C1F-4823-A22F-B17E523674A7}" destId="{862D2EBB-4451-4101-848D-070172FF5F03}" srcOrd="2" destOrd="0" presId="urn:microsoft.com/office/officeart/2005/8/layout/hierarchy2"/>
    <dgm:cxn modelId="{044C2009-ACA1-4A9D-8D4C-581253755C3A}" type="presParOf" srcId="{862D2EBB-4451-4101-848D-070172FF5F03}" destId="{CDA5A847-FDB7-4E2A-8D78-4BC36002BBE4}" srcOrd="0" destOrd="0" presId="urn:microsoft.com/office/officeart/2005/8/layout/hierarchy2"/>
    <dgm:cxn modelId="{62B21440-B27F-4207-A0D7-2F90956DE60D}" type="presParOf" srcId="{1699130F-4C1F-4823-A22F-B17E523674A7}" destId="{4AEBE57B-6D56-4778-8F94-5B3249F466D5}" srcOrd="3" destOrd="0" presId="urn:microsoft.com/office/officeart/2005/8/layout/hierarchy2"/>
    <dgm:cxn modelId="{5948163D-0662-4544-B2A2-872A8BFBA2C4}" type="presParOf" srcId="{4AEBE57B-6D56-4778-8F94-5B3249F466D5}" destId="{C47FA851-3C1D-48DE-8903-D3543829992D}" srcOrd="0" destOrd="0" presId="urn:microsoft.com/office/officeart/2005/8/layout/hierarchy2"/>
    <dgm:cxn modelId="{EE8C080C-3959-47C3-963A-6AD19C1F94AA}" type="presParOf" srcId="{4AEBE57B-6D56-4778-8F94-5B3249F466D5}" destId="{D385EB96-E96A-4F7F-9209-1090C98FF47A}" srcOrd="1" destOrd="0" presId="urn:microsoft.com/office/officeart/2005/8/layout/hierarchy2"/>
    <dgm:cxn modelId="{48B31B94-B3FF-4472-A9DA-AFFB62AC71D1}" type="presParOf" srcId="{1699130F-4C1F-4823-A22F-B17E523674A7}" destId="{83BCFCEF-5799-4760-A28C-D59992888503}" srcOrd="4" destOrd="0" presId="urn:microsoft.com/office/officeart/2005/8/layout/hierarchy2"/>
    <dgm:cxn modelId="{38738B2A-BE1F-4CC7-AC15-096347990059}" type="presParOf" srcId="{83BCFCEF-5799-4760-A28C-D59992888503}" destId="{3A748674-A46C-4444-AC94-ED606697E4F4}" srcOrd="0" destOrd="0" presId="urn:microsoft.com/office/officeart/2005/8/layout/hierarchy2"/>
    <dgm:cxn modelId="{646C82B4-3189-407C-BFDD-64791E2E58EE}" type="presParOf" srcId="{1699130F-4C1F-4823-A22F-B17E523674A7}" destId="{8BE5AFDC-5B8A-4F20-B93D-05C02ED8A0CE}" srcOrd="5" destOrd="0" presId="urn:microsoft.com/office/officeart/2005/8/layout/hierarchy2"/>
    <dgm:cxn modelId="{8A0A90D4-88F8-473F-81C3-7BB394FF266E}" type="presParOf" srcId="{8BE5AFDC-5B8A-4F20-B93D-05C02ED8A0CE}" destId="{281081FD-EA09-409E-9433-5B8DD271E2A9}" srcOrd="0" destOrd="0" presId="urn:microsoft.com/office/officeart/2005/8/layout/hierarchy2"/>
    <dgm:cxn modelId="{23CC9D5C-9D46-480E-9300-3C832CC0BFB0}" type="presParOf" srcId="{8BE5AFDC-5B8A-4F20-B93D-05C02ED8A0CE}" destId="{36BBCA55-099A-4162-AD54-FED60D4BEB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B9B46A7-2929-4D42-96BD-F52B64C248C7}" type="doc">
      <dgm:prSet loTypeId="urn:microsoft.com/office/officeart/2005/8/layout/hierarchy2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1DB19C0-8A48-49BF-BFDD-B5237EE101CC}">
      <dgm:prSet phldrT="[Text]" custT="1"/>
      <dgm:spPr>
        <a:solidFill>
          <a:schemeClr val="bg2"/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احکام غسل</a:t>
          </a:r>
          <a:endParaRPr lang="en-US" sz="2800" dirty="0">
            <a:cs typeface="B Koodak" pitchFamily="2" charset="-78"/>
          </a:endParaRPr>
        </a:p>
      </dgm:t>
    </dgm:pt>
    <dgm:pt modelId="{862BBBC7-1919-4363-802D-8875C2942875}" type="parTrans" cxnId="{7D7864F0-1E3A-4A52-ABE8-82A6CA42884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24C7CC4-E6D8-4574-A94A-3AA7B61C1115}" type="sibTrans" cxnId="{7D7864F0-1E3A-4A52-ABE8-82A6CA428841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04304764-D296-4576-84FA-0A11642CAB79}">
      <dgm:prSet phldrT="[Text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رعایت شروط وضو در غسل غیر از موالات</a:t>
          </a:r>
          <a:endParaRPr lang="en-US" sz="2800" dirty="0">
            <a:cs typeface="B Koodak" pitchFamily="2" charset="-78"/>
          </a:endParaRPr>
        </a:p>
      </dgm:t>
    </dgm:pt>
    <dgm:pt modelId="{08080013-D276-4FE1-B014-0E0DBE4EE468}" type="parTrans" cxnId="{0E2E8C9E-73E0-4327-B41D-1C45DD79A8DC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84249502-E617-4818-9293-C17A9EA7E4C9}" type="sibTrans" cxnId="{0E2E8C9E-73E0-4327-B41D-1C45DD79A8DC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3E176B9C-B8BA-4B9F-9A6B-352E31F610FE}">
      <dgm:prSet phldrT="[Text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جواز انجام یک غسل به نیت چند غسل</a:t>
          </a:r>
          <a:endParaRPr lang="en-US" sz="2800" dirty="0">
            <a:cs typeface="B Koodak" pitchFamily="2" charset="-78"/>
          </a:endParaRPr>
        </a:p>
      </dgm:t>
    </dgm:pt>
    <dgm:pt modelId="{918A7BAE-093D-460C-ABB2-559E514C391B}" type="parTrans" cxnId="{4758B807-2D52-40D1-83FF-3885724C680E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F2E06779-1AF8-47A0-BE1D-94AB85FBC109}" type="sibTrans" cxnId="{4758B807-2D52-40D1-83FF-3885724C680E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62062727-CB06-4315-B4E7-4C8CF446704B}">
      <dgm:prSet phldrT="[Text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حرمت غسل ارتماسی در روزه و احرام</a:t>
          </a:r>
          <a:endParaRPr lang="en-US" sz="2800" dirty="0">
            <a:cs typeface="B Koodak" pitchFamily="2" charset="-78"/>
          </a:endParaRPr>
        </a:p>
      </dgm:t>
    </dgm:pt>
    <dgm:pt modelId="{2AC5908C-9BA1-4A14-9648-191B3C38595C}" type="parTrans" cxnId="{91DC5E49-D955-4097-B8FF-61DCC04AB3E0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CD680268-D9DA-46B7-9B23-6594FE2EB2A9}" type="sibTrans" cxnId="{91DC5E49-D955-4097-B8FF-61DCC04AB3E0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793CA464-9DFC-4B1A-A009-FA5B62889442}">
      <dgm:prSet phldrT="[Text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کفایت غسل از وضو</a:t>
          </a:r>
          <a:endParaRPr lang="en-US" sz="2800" dirty="0">
            <a:cs typeface="B Koodak" pitchFamily="2" charset="-78"/>
          </a:endParaRPr>
        </a:p>
      </dgm:t>
    </dgm:pt>
    <dgm:pt modelId="{1F2205DA-D325-4716-9B5F-5BDB2A256FCA}" type="parTrans" cxnId="{B828830E-284E-4691-9815-5016D28090E4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F11BF296-E900-4E5C-AA01-09829462298B}" type="sibTrans" cxnId="{B828830E-284E-4691-9815-5016D28090E4}">
      <dgm:prSet/>
      <dgm:spPr/>
      <dgm:t>
        <a:bodyPr/>
        <a:lstStyle/>
        <a:p>
          <a:pPr rtl="1"/>
          <a:endParaRPr lang="en-US"/>
        </a:p>
      </dgm:t>
    </dgm:pt>
    <dgm:pt modelId="{CA2F2F5A-0371-41AD-A4D1-C089EF349EB7}">
      <dgm:prSet phldrT="[Text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پاک بودن بدن در انواع غسل</a:t>
          </a:r>
          <a:endParaRPr lang="en-US" sz="2800" dirty="0">
            <a:cs typeface="B Koodak" pitchFamily="2" charset="-78"/>
          </a:endParaRPr>
        </a:p>
      </dgm:t>
    </dgm:pt>
    <dgm:pt modelId="{4352406A-8831-4FE6-B049-372E7B59C8A5}" type="parTrans" cxnId="{55FCFBC4-1860-4FAB-9A33-3F6CFC0E9C93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273607AC-F084-48C7-8C62-C91B58A658F5}" type="sibTrans" cxnId="{55FCFBC4-1860-4FAB-9A33-3F6CFC0E9C93}">
      <dgm:prSet/>
      <dgm:spPr/>
      <dgm:t>
        <a:bodyPr/>
        <a:lstStyle/>
        <a:p>
          <a:pPr rtl="1"/>
          <a:endParaRPr lang="en-US"/>
        </a:p>
      </dgm:t>
    </dgm:pt>
    <dgm:pt modelId="{AB964769-A0E9-4445-B99B-9A5FB333AD3A}">
      <dgm:prSet phldrT="[Text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غسل جبیره ای</a:t>
          </a:r>
          <a:endParaRPr lang="en-US" sz="2800" dirty="0">
            <a:cs typeface="B Koodak" pitchFamily="2" charset="-78"/>
          </a:endParaRPr>
        </a:p>
      </dgm:t>
    </dgm:pt>
    <dgm:pt modelId="{1380007B-CD36-4C5F-8717-01BF2390D947}" type="parTrans" cxnId="{4DC2A4E8-A1B1-487B-BEA5-800B6875A38A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D93905DE-245C-491D-85E1-A7187C5A03C0}" type="sibTrans" cxnId="{4DC2A4E8-A1B1-487B-BEA5-800B6875A38A}">
      <dgm:prSet/>
      <dgm:spPr/>
      <dgm:t>
        <a:bodyPr/>
        <a:lstStyle/>
        <a:p>
          <a:pPr rtl="1"/>
          <a:endParaRPr lang="en-US"/>
        </a:p>
      </dgm:t>
    </dgm:pt>
    <dgm:pt modelId="{0DB35C09-BC8A-4C69-8F75-DB1C2B01EEAC}">
      <dgm:prSet phldrT="[Text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کفایت رسیدن آب به همه بدن از شستن با دست</a:t>
          </a:r>
          <a:endParaRPr lang="en-US" sz="2800" dirty="0">
            <a:cs typeface="B Koodak" pitchFamily="2" charset="-78"/>
          </a:endParaRPr>
        </a:p>
      </dgm:t>
    </dgm:pt>
    <dgm:pt modelId="{38922584-ED0D-4E21-9237-9175BB13C960}" type="parTrans" cxnId="{41C92CC2-4161-4CCD-8ABD-21B614C176DA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>
            <a:solidFill>
              <a:schemeClr val="tx1"/>
            </a:solidFill>
          </a:endParaRPr>
        </a:p>
      </dgm:t>
    </dgm:pt>
    <dgm:pt modelId="{1AD9A8B1-2961-485C-99D2-6D8E5FBE01B7}" type="sibTrans" cxnId="{41C92CC2-4161-4CCD-8ABD-21B614C176DA}">
      <dgm:prSet/>
      <dgm:spPr/>
      <dgm:t>
        <a:bodyPr/>
        <a:lstStyle/>
        <a:p>
          <a:pPr rtl="1"/>
          <a:endParaRPr lang="en-US"/>
        </a:p>
      </dgm:t>
    </dgm:pt>
    <dgm:pt modelId="{0740561B-6186-40F5-B5B7-70483CD6B6C3}">
      <dgm:prSet phldrT="[Text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صحت غسل با مبطلات وضو</a:t>
          </a:r>
          <a:endParaRPr lang="en-US" sz="2800" dirty="0">
            <a:cs typeface="B Koodak" pitchFamily="2" charset="-78"/>
          </a:endParaRPr>
        </a:p>
      </dgm:t>
    </dgm:pt>
    <dgm:pt modelId="{635099C2-3770-40AB-8A53-17B58D2A849C}" type="parTrans" cxnId="{D1AFE916-AC8F-47BA-A4E0-8578590DA331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730A04-D99C-4476-9A4D-594FD6D7B023}" type="sibTrans" cxnId="{D1AFE916-AC8F-47BA-A4E0-8578590DA331}">
      <dgm:prSet/>
      <dgm:spPr/>
      <dgm:t>
        <a:bodyPr/>
        <a:lstStyle/>
        <a:p>
          <a:endParaRPr lang="en-US"/>
        </a:p>
      </dgm:t>
    </dgm:pt>
    <dgm:pt modelId="{BBB756D9-6AFF-4B1F-9E59-B6C2C1EDEC5B}" type="pres">
      <dgm:prSet presAssocID="{DB9B46A7-2929-4D42-96BD-F52B64C248C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4F515-B58A-4E95-823E-EB266317996C}" type="pres">
      <dgm:prSet presAssocID="{01DB19C0-8A48-49BF-BFDD-B5237EE101CC}" presName="root1" presStyleCnt="0"/>
      <dgm:spPr/>
      <dgm:t>
        <a:bodyPr/>
        <a:lstStyle/>
        <a:p>
          <a:pPr rtl="1"/>
          <a:endParaRPr lang="fa-IR"/>
        </a:p>
      </dgm:t>
    </dgm:pt>
    <dgm:pt modelId="{98F8E5A6-6EF4-48EC-8ACF-D38821CDD15E}" type="pres">
      <dgm:prSet presAssocID="{01DB19C0-8A48-49BF-BFDD-B5237EE101CC}" presName="LevelOneTextNode" presStyleLbl="node0" presStyleIdx="0" presStyleCnt="1" custScaleY="177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85C13-B920-4E09-9872-ADB9C9145634}" type="pres">
      <dgm:prSet presAssocID="{01DB19C0-8A48-49BF-BFDD-B5237EE101CC}" presName="level2hierChild" presStyleCnt="0"/>
      <dgm:spPr/>
      <dgm:t>
        <a:bodyPr/>
        <a:lstStyle/>
        <a:p>
          <a:pPr rtl="1"/>
          <a:endParaRPr lang="fa-IR"/>
        </a:p>
      </dgm:t>
    </dgm:pt>
    <dgm:pt modelId="{F6F02EB7-B5CB-4B36-B0C5-A7A4AF7385AD}" type="pres">
      <dgm:prSet presAssocID="{08080013-D276-4FE1-B014-0E0DBE4EE468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205232BB-731E-4652-8FEB-BA2236AF115E}" type="pres">
      <dgm:prSet presAssocID="{08080013-D276-4FE1-B014-0E0DBE4EE46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E24DB187-3D56-481D-A0F7-73D4DAEE3ADB}" type="pres">
      <dgm:prSet presAssocID="{04304764-D296-4576-84FA-0A11642CAB79}" presName="root2" presStyleCnt="0"/>
      <dgm:spPr/>
      <dgm:t>
        <a:bodyPr/>
        <a:lstStyle/>
        <a:p>
          <a:pPr rtl="1"/>
          <a:endParaRPr lang="fa-IR"/>
        </a:p>
      </dgm:t>
    </dgm:pt>
    <dgm:pt modelId="{CDBAF844-38A0-430A-A6BB-D99EC582A6A5}" type="pres">
      <dgm:prSet presAssocID="{04304764-D296-4576-84FA-0A11642CAB79}" presName="LevelTwoTextNode" presStyleLbl="node2" presStyleIdx="0" presStyleCnt="8" custScaleX="365104" custScaleY="6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112EA-5AA1-4592-843E-1365B2879D8E}" type="pres">
      <dgm:prSet presAssocID="{04304764-D296-4576-84FA-0A11642CAB79}" presName="level3hierChild" presStyleCnt="0"/>
      <dgm:spPr/>
      <dgm:t>
        <a:bodyPr/>
        <a:lstStyle/>
        <a:p>
          <a:pPr rtl="1"/>
          <a:endParaRPr lang="fa-IR"/>
        </a:p>
      </dgm:t>
    </dgm:pt>
    <dgm:pt modelId="{018FC6B6-6107-45E3-AA69-DCE1F17E7BC3}" type="pres">
      <dgm:prSet presAssocID="{918A7BAE-093D-460C-ABB2-559E514C391B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0F940289-4328-43ED-A240-5F895EE348A5}" type="pres">
      <dgm:prSet presAssocID="{918A7BAE-093D-460C-ABB2-559E514C391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37AA9C21-981A-47D9-ACF2-A32BC242D599}" type="pres">
      <dgm:prSet presAssocID="{3E176B9C-B8BA-4B9F-9A6B-352E31F610FE}" presName="root2" presStyleCnt="0"/>
      <dgm:spPr/>
      <dgm:t>
        <a:bodyPr/>
        <a:lstStyle/>
        <a:p>
          <a:pPr rtl="1"/>
          <a:endParaRPr lang="fa-IR"/>
        </a:p>
      </dgm:t>
    </dgm:pt>
    <dgm:pt modelId="{FFF65399-CA36-4ACD-A001-FEFF6A00AC84}" type="pres">
      <dgm:prSet presAssocID="{3E176B9C-B8BA-4B9F-9A6B-352E31F610FE}" presName="LevelTwoTextNode" presStyleLbl="node2" presStyleIdx="1" presStyleCnt="8" custScaleX="365104" custScaleY="6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AFBB5-FC36-4E36-822F-340BDE5E5D3E}" type="pres">
      <dgm:prSet presAssocID="{3E176B9C-B8BA-4B9F-9A6B-352E31F610FE}" presName="level3hierChild" presStyleCnt="0"/>
      <dgm:spPr/>
      <dgm:t>
        <a:bodyPr/>
        <a:lstStyle/>
        <a:p>
          <a:pPr rtl="1"/>
          <a:endParaRPr lang="fa-IR"/>
        </a:p>
      </dgm:t>
    </dgm:pt>
    <dgm:pt modelId="{2F21A697-C68D-4E0B-888E-87C0AE4B174E}" type="pres">
      <dgm:prSet presAssocID="{1F2205DA-D325-4716-9B5F-5BDB2A256FCA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4DCA846A-4C1D-4718-9927-1E8EB26BF668}" type="pres">
      <dgm:prSet presAssocID="{1F2205DA-D325-4716-9B5F-5BDB2A256FC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8E51E4B0-140B-4CB7-B39F-7DC1FB058B8F}" type="pres">
      <dgm:prSet presAssocID="{793CA464-9DFC-4B1A-A009-FA5B62889442}" presName="root2" presStyleCnt="0"/>
      <dgm:spPr/>
      <dgm:t>
        <a:bodyPr/>
        <a:lstStyle/>
        <a:p>
          <a:pPr rtl="1"/>
          <a:endParaRPr lang="fa-IR"/>
        </a:p>
      </dgm:t>
    </dgm:pt>
    <dgm:pt modelId="{5E809271-FC12-46AF-AA11-EE9627B8F45C}" type="pres">
      <dgm:prSet presAssocID="{793CA464-9DFC-4B1A-A009-FA5B62889442}" presName="LevelTwoTextNode" presStyleLbl="node2" presStyleIdx="2" presStyleCnt="8" custScaleX="365104" custScaleY="6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9130F-4C1F-4823-A22F-B17E523674A7}" type="pres">
      <dgm:prSet presAssocID="{793CA464-9DFC-4B1A-A009-FA5B62889442}" presName="level3hierChild" presStyleCnt="0"/>
      <dgm:spPr/>
      <dgm:t>
        <a:bodyPr/>
        <a:lstStyle/>
        <a:p>
          <a:pPr rtl="1"/>
          <a:endParaRPr lang="fa-IR"/>
        </a:p>
      </dgm:t>
    </dgm:pt>
    <dgm:pt modelId="{8549FF43-AC8C-4CAB-9655-D5B58AE9A5FD}" type="pres">
      <dgm:prSet presAssocID="{4352406A-8831-4FE6-B049-372E7B59C8A5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FA9BEDCC-B0DC-4DC7-9502-38D2CE4BB1FC}" type="pres">
      <dgm:prSet presAssocID="{4352406A-8831-4FE6-B049-372E7B59C8A5}" presName="connTx" presStyleLbl="parChTrans1D2" presStyleIdx="3" presStyleCnt="8"/>
      <dgm:spPr/>
      <dgm:t>
        <a:bodyPr/>
        <a:lstStyle/>
        <a:p>
          <a:endParaRPr lang="en-US"/>
        </a:p>
      </dgm:t>
    </dgm:pt>
    <dgm:pt modelId="{40AB77AF-7987-47A5-8AB9-DB86EEAC7FF6}" type="pres">
      <dgm:prSet presAssocID="{CA2F2F5A-0371-41AD-A4D1-C089EF349EB7}" presName="root2" presStyleCnt="0"/>
      <dgm:spPr/>
      <dgm:t>
        <a:bodyPr/>
        <a:lstStyle/>
        <a:p>
          <a:pPr rtl="1"/>
          <a:endParaRPr lang="fa-IR"/>
        </a:p>
      </dgm:t>
    </dgm:pt>
    <dgm:pt modelId="{92E16765-EF97-4461-8767-BC7E75760E10}" type="pres">
      <dgm:prSet presAssocID="{CA2F2F5A-0371-41AD-A4D1-C089EF349EB7}" presName="LevelTwoTextNode" presStyleLbl="node2" presStyleIdx="3" presStyleCnt="8" custScaleX="365104" custScaleY="6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D3037B-047C-4F5A-85D2-31120020C6F2}" type="pres">
      <dgm:prSet presAssocID="{CA2F2F5A-0371-41AD-A4D1-C089EF349EB7}" presName="level3hierChild" presStyleCnt="0"/>
      <dgm:spPr/>
      <dgm:t>
        <a:bodyPr/>
        <a:lstStyle/>
        <a:p>
          <a:pPr rtl="1"/>
          <a:endParaRPr lang="fa-IR"/>
        </a:p>
      </dgm:t>
    </dgm:pt>
    <dgm:pt modelId="{31E3DB86-1F25-40F4-8877-CED106CDFD7D}" type="pres">
      <dgm:prSet presAssocID="{1380007B-CD36-4C5F-8717-01BF2390D947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3DC63332-DF29-40C0-8A57-0B05647D5A04}" type="pres">
      <dgm:prSet presAssocID="{1380007B-CD36-4C5F-8717-01BF2390D947}" presName="connTx" presStyleLbl="parChTrans1D2" presStyleIdx="4" presStyleCnt="8"/>
      <dgm:spPr/>
      <dgm:t>
        <a:bodyPr/>
        <a:lstStyle/>
        <a:p>
          <a:endParaRPr lang="en-US"/>
        </a:p>
      </dgm:t>
    </dgm:pt>
    <dgm:pt modelId="{1F76CDE8-B619-48A3-8474-0BD66DE57519}" type="pres">
      <dgm:prSet presAssocID="{AB964769-A0E9-4445-B99B-9A5FB333AD3A}" presName="root2" presStyleCnt="0"/>
      <dgm:spPr/>
      <dgm:t>
        <a:bodyPr/>
        <a:lstStyle/>
        <a:p>
          <a:pPr rtl="1"/>
          <a:endParaRPr lang="fa-IR"/>
        </a:p>
      </dgm:t>
    </dgm:pt>
    <dgm:pt modelId="{FC0C0358-BD01-4DF4-B9BA-95F66696E682}" type="pres">
      <dgm:prSet presAssocID="{AB964769-A0E9-4445-B99B-9A5FB333AD3A}" presName="LevelTwoTextNode" presStyleLbl="node2" presStyleIdx="4" presStyleCnt="8" custScaleX="365104" custScaleY="6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6E2D8D-B966-4924-8719-FDEE30B1B7F6}" type="pres">
      <dgm:prSet presAssocID="{AB964769-A0E9-4445-B99B-9A5FB333AD3A}" presName="level3hierChild" presStyleCnt="0"/>
      <dgm:spPr/>
      <dgm:t>
        <a:bodyPr/>
        <a:lstStyle/>
        <a:p>
          <a:pPr rtl="1"/>
          <a:endParaRPr lang="fa-IR"/>
        </a:p>
      </dgm:t>
    </dgm:pt>
    <dgm:pt modelId="{FA952AAC-6EE2-4989-ADEA-0AB5049A0EF6}" type="pres">
      <dgm:prSet presAssocID="{2AC5908C-9BA1-4A14-9648-191B3C38595C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4530B519-781F-450A-88B5-565DACC71BC6}" type="pres">
      <dgm:prSet presAssocID="{2AC5908C-9BA1-4A14-9648-191B3C38595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4128F292-C5BF-467C-9C91-79B805DD5F54}" type="pres">
      <dgm:prSet presAssocID="{62062727-CB06-4315-B4E7-4C8CF446704B}" presName="root2" presStyleCnt="0"/>
      <dgm:spPr/>
      <dgm:t>
        <a:bodyPr/>
        <a:lstStyle/>
        <a:p>
          <a:pPr rtl="1"/>
          <a:endParaRPr lang="fa-IR"/>
        </a:p>
      </dgm:t>
    </dgm:pt>
    <dgm:pt modelId="{575ACB91-E3DB-4142-882D-50514534ED23}" type="pres">
      <dgm:prSet presAssocID="{62062727-CB06-4315-B4E7-4C8CF446704B}" presName="LevelTwoTextNode" presStyleLbl="node2" presStyleIdx="5" presStyleCnt="8" custScaleX="365104" custScaleY="6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8F61A-3398-4521-9628-6C7577BEF9E7}" type="pres">
      <dgm:prSet presAssocID="{62062727-CB06-4315-B4E7-4C8CF446704B}" presName="level3hierChild" presStyleCnt="0"/>
      <dgm:spPr/>
      <dgm:t>
        <a:bodyPr/>
        <a:lstStyle/>
        <a:p>
          <a:pPr rtl="1"/>
          <a:endParaRPr lang="fa-IR"/>
        </a:p>
      </dgm:t>
    </dgm:pt>
    <dgm:pt modelId="{525DCB2A-4D22-4406-83FF-81E10F78C6CF}" type="pres">
      <dgm:prSet presAssocID="{38922584-ED0D-4E21-9237-9175BB13C960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C7772CCF-E134-460B-AA8B-D69E6DB004B8}" type="pres">
      <dgm:prSet presAssocID="{38922584-ED0D-4E21-9237-9175BB13C960}" presName="connTx" presStyleLbl="parChTrans1D2" presStyleIdx="6" presStyleCnt="8"/>
      <dgm:spPr/>
      <dgm:t>
        <a:bodyPr/>
        <a:lstStyle/>
        <a:p>
          <a:endParaRPr lang="en-US"/>
        </a:p>
      </dgm:t>
    </dgm:pt>
    <dgm:pt modelId="{0D72DFF4-2F57-41C1-85E1-218C2F345099}" type="pres">
      <dgm:prSet presAssocID="{0DB35C09-BC8A-4C69-8F75-DB1C2B01EEAC}" presName="root2" presStyleCnt="0"/>
      <dgm:spPr/>
      <dgm:t>
        <a:bodyPr/>
        <a:lstStyle/>
        <a:p>
          <a:pPr rtl="1"/>
          <a:endParaRPr lang="fa-IR"/>
        </a:p>
      </dgm:t>
    </dgm:pt>
    <dgm:pt modelId="{A6B1AA54-C33F-4073-AA62-B08E7FCBAFC7}" type="pres">
      <dgm:prSet presAssocID="{0DB35C09-BC8A-4C69-8F75-DB1C2B01EEAC}" presName="LevelTwoTextNode" presStyleLbl="node2" presStyleIdx="6" presStyleCnt="8" custScaleX="365104" custScaleY="6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5FA31-BE44-4C5F-AEAA-CBD3A7B72561}" type="pres">
      <dgm:prSet presAssocID="{0DB35C09-BC8A-4C69-8F75-DB1C2B01EEAC}" presName="level3hierChild" presStyleCnt="0"/>
      <dgm:spPr/>
      <dgm:t>
        <a:bodyPr/>
        <a:lstStyle/>
        <a:p>
          <a:pPr rtl="1"/>
          <a:endParaRPr lang="fa-IR"/>
        </a:p>
      </dgm:t>
    </dgm:pt>
    <dgm:pt modelId="{DBCD008B-30A5-4729-816C-818362B3A9A7}" type="pres">
      <dgm:prSet presAssocID="{635099C2-3770-40AB-8A53-17B58D2A849C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25C11108-584F-4211-8611-C0A38AD315CF}" type="pres">
      <dgm:prSet presAssocID="{635099C2-3770-40AB-8A53-17B58D2A849C}" presName="connTx" presStyleLbl="parChTrans1D2" presStyleIdx="7" presStyleCnt="8"/>
      <dgm:spPr/>
      <dgm:t>
        <a:bodyPr/>
        <a:lstStyle/>
        <a:p>
          <a:endParaRPr lang="en-US"/>
        </a:p>
      </dgm:t>
    </dgm:pt>
    <dgm:pt modelId="{2F5103DB-0BD9-4ADE-A3D5-1039EF257F6C}" type="pres">
      <dgm:prSet presAssocID="{0740561B-6186-40F5-B5B7-70483CD6B6C3}" presName="root2" presStyleCnt="0"/>
      <dgm:spPr/>
      <dgm:t>
        <a:bodyPr/>
        <a:lstStyle/>
        <a:p>
          <a:pPr rtl="1"/>
          <a:endParaRPr lang="fa-IR"/>
        </a:p>
      </dgm:t>
    </dgm:pt>
    <dgm:pt modelId="{974E62CB-9409-4F93-95B5-AD69E0F99DE0}" type="pres">
      <dgm:prSet presAssocID="{0740561B-6186-40F5-B5B7-70483CD6B6C3}" presName="LevelTwoTextNode" presStyleLbl="node2" presStyleIdx="7" presStyleCnt="8" custScaleX="365104" custScaleY="6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563AC-9CF2-49AB-8F0F-D28AAFD808BC}" type="pres">
      <dgm:prSet presAssocID="{0740561B-6186-40F5-B5B7-70483CD6B6C3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A199F29F-1A9A-4B3F-8C5A-241800FBE5FD}" type="presOf" srcId="{01DB19C0-8A48-49BF-BFDD-B5237EE101CC}" destId="{98F8E5A6-6EF4-48EC-8ACF-D38821CDD15E}" srcOrd="0" destOrd="0" presId="urn:microsoft.com/office/officeart/2005/8/layout/hierarchy2"/>
    <dgm:cxn modelId="{5995DBDF-0843-4288-A2D4-81848BF2A7A0}" type="presOf" srcId="{793CA464-9DFC-4B1A-A009-FA5B62889442}" destId="{5E809271-FC12-46AF-AA11-EE9627B8F45C}" srcOrd="0" destOrd="0" presId="urn:microsoft.com/office/officeart/2005/8/layout/hierarchy2"/>
    <dgm:cxn modelId="{6ACAD837-3B3E-42C3-8D11-EA7A72337C35}" type="presOf" srcId="{635099C2-3770-40AB-8A53-17B58D2A849C}" destId="{25C11108-584F-4211-8611-C0A38AD315CF}" srcOrd="1" destOrd="0" presId="urn:microsoft.com/office/officeart/2005/8/layout/hierarchy2"/>
    <dgm:cxn modelId="{91DC5E49-D955-4097-B8FF-61DCC04AB3E0}" srcId="{01DB19C0-8A48-49BF-BFDD-B5237EE101CC}" destId="{62062727-CB06-4315-B4E7-4C8CF446704B}" srcOrd="5" destOrd="0" parTransId="{2AC5908C-9BA1-4A14-9648-191B3C38595C}" sibTransId="{CD680268-D9DA-46B7-9B23-6594FE2EB2A9}"/>
    <dgm:cxn modelId="{8CBD45AE-9F8C-419F-A4D3-FA72A2FD3FBF}" type="presOf" srcId="{38922584-ED0D-4E21-9237-9175BB13C960}" destId="{C7772CCF-E134-460B-AA8B-D69E6DB004B8}" srcOrd="1" destOrd="0" presId="urn:microsoft.com/office/officeart/2005/8/layout/hierarchy2"/>
    <dgm:cxn modelId="{134E8873-6B40-4D68-8997-65F601C1B507}" type="presOf" srcId="{1380007B-CD36-4C5F-8717-01BF2390D947}" destId="{31E3DB86-1F25-40F4-8877-CED106CDFD7D}" srcOrd="0" destOrd="0" presId="urn:microsoft.com/office/officeart/2005/8/layout/hierarchy2"/>
    <dgm:cxn modelId="{7D7864F0-1E3A-4A52-ABE8-82A6CA428841}" srcId="{DB9B46A7-2929-4D42-96BD-F52B64C248C7}" destId="{01DB19C0-8A48-49BF-BFDD-B5237EE101CC}" srcOrd="0" destOrd="0" parTransId="{862BBBC7-1919-4363-802D-8875C2942875}" sibTransId="{324C7CC4-E6D8-4574-A94A-3AA7B61C1115}"/>
    <dgm:cxn modelId="{EFF40D88-A98B-40A8-98F9-D08A1F2E9971}" type="presOf" srcId="{0DB35C09-BC8A-4C69-8F75-DB1C2B01EEAC}" destId="{A6B1AA54-C33F-4073-AA62-B08E7FCBAFC7}" srcOrd="0" destOrd="0" presId="urn:microsoft.com/office/officeart/2005/8/layout/hierarchy2"/>
    <dgm:cxn modelId="{4758B807-2D52-40D1-83FF-3885724C680E}" srcId="{01DB19C0-8A48-49BF-BFDD-B5237EE101CC}" destId="{3E176B9C-B8BA-4B9F-9A6B-352E31F610FE}" srcOrd="1" destOrd="0" parTransId="{918A7BAE-093D-460C-ABB2-559E514C391B}" sibTransId="{F2E06779-1AF8-47A0-BE1D-94AB85FBC109}"/>
    <dgm:cxn modelId="{26461DEF-81AB-4458-90C2-2BA591B7D754}" type="presOf" srcId="{918A7BAE-093D-460C-ABB2-559E514C391B}" destId="{0F940289-4328-43ED-A240-5F895EE348A5}" srcOrd="1" destOrd="0" presId="urn:microsoft.com/office/officeart/2005/8/layout/hierarchy2"/>
    <dgm:cxn modelId="{26F2DC49-85C7-46AD-ACD7-5059F40B92C4}" type="presOf" srcId="{62062727-CB06-4315-B4E7-4C8CF446704B}" destId="{575ACB91-E3DB-4142-882D-50514534ED23}" srcOrd="0" destOrd="0" presId="urn:microsoft.com/office/officeart/2005/8/layout/hierarchy2"/>
    <dgm:cxn modelId="{0B21600A-B7EC-4CC6-8BA2-A3EE5A536119}" type="presOf" srcId="{3E176B9C-B8BA-4B9F-9A6B-352E31F610FE}" destId="{FFF65399-CA36-4ACD-A001-FEFF6A00AC84}" srcOrd="0" destOrd="0" presId="urn:microsoft.com/office/officeart/2005/8/layout/hierarchy2"/>
    <dgm:cxn modelId="{4698CA35-A2B9-4A20-82D5-47017521A79C}" type="presOf" srcId="{DB9B46A7-2929-4D42-96BD-F52B64C248C7}" destId="{BBB756D9-6AFF-4B1F-9E59-B6C2C1EDEC5B}" srcOrd="0" destOrd="0" presId="urn:microsoft.com/office/officeart/2005/8/layout/hierarchy2"/>
    <dgm:cxn modelId="{7D1A2E94-C355-42E4-9159-363B14569B38}" type="presOf" srcId="{918A7BAE-093D-460C-ABB2-559E514C391B}" destId="{018FC6B6-6107-45E3-AA69-DCE1F17E7BC3}" srcOrd="0" destOrd="0" presId="urn:microsoft.com/office/officeart/2005/8/layout/hierarchy2"/>
    <dgm:cxn modelId="{4DC2A4E8-A1B1-487B-BEA5-800B6875A38A}" srcId="{01DB19C0-8A48-49BF-BFDD-B5237EE101CC}" destId="{AB964769-A0E9-4445-B99B-9A5FB333AD3A}" srcOrd="4" destOrd="0" parTransId="{1380007B-CD36-4C5F-8717-01BF2390D947}" sibTransId="{D93905DE-245C-491D-85E1-A7187C5A03C0}"/>
    <dgm:cxn modelId="{41C92CC2-4161-4CCD-8ABD-21B614C176DA}" srcId="{01DB19C0-8A48-49BF-BFDD-B5237EE101CC}" destId="{0DB35C09-BC8A-4C69-8F75-DB1C2B01EEAC}" srcOrd="6" destOrd="0" parTransId="{38922584-ED0D-4E21-9237-9175BB13C960}" sibTransId="{1AD9A8B1-2961-485C-99D2-6D8E5FBE01B7}"/>
    <dgm:cxn modelId="{0E2E8C9E-73E0-4327-B41D-1C45DD79A8DC}" srcId="{01DB19C0-8A48-49BF-BFDD-B5237EE101CC}" destId="{04304764-D296-4576-84FA-0A11642CAB79}" srcOrd="0" destOrd="0" parTransId="{08080013-D276-4FE1-B014-0E0DBE4EE468}" sibTransId="{84249502-E617-4818-9293-C17A9EA7E4C9}"/>
    <dgm:cxn modelId="{6B072C60-5108-4E79-A2DA-8FF44A99ED73}" type="presOf" srcId="{4352406A-8831-4FE6-B049-372E7B59C8A5}" destId="{8549FF43-AC8C-4CAB-9655-D5B58AE9A5FD}" srcOrd="0" destOrd="0" presId="urn:microsoft.com/office/officeart/2005/8/layout/hierarchy2"/>
    <dgm:cxn modelId="{61C599CB-691D-4673-BFC7-57F88DFB4735}" type="presOf" srcId="{4352406A-8831-4FE6-B049-372E7B59C8A5}" destId="{FA9BEDCC-B0DC-4DC7-9502-38D2CE4BB1FC}" srcOrd="1" destOrd="0" presId="urn:microsoft.com/office/officeart/2005/8/layout/hierarchy2"/>
    <dgm:cxn modelId="{CDF27124-E00C-4906-A4FE-1D7F974282A5}" type="presOf" srcId="{38922584-ED0D-4E21-9237-9175BB13C960}" destId="{525DCB2A-4D22-4406-83FF-81E10F78C6CF}" srcOrd="0" destOrd="0" presId="urn:microsoft.com/office/officeart/2005/8/layout/hierarchy2"/>
    <dgm:cxn modelId="{04DB0BEF-BABB-4C10-90CF-17BE9C4A61FC}" type="presOf" srcId="{AB964769-A0E9-4445-B99B-9A5FB333AD3A}" destId="{FC0C0358-BD01-4DF4-B9BA-95F66696E682}" srcOrd="0" destOrd="0" presId="urn:microsoft.com/office/officeart/2005/8/layout/hierarchy2"/>
    <dgm:cxn modelId="{54F568ED-4A42-45CD-8A85-ADD8D02E684D}" type="presOf" srcId="{08080013-D276-4FE1-B014-0E0DBE4EE468}" destId="{F6F02EB7-B5CB-4B36-B0C5-A7A4AF7385AD}" srcOrd="0" destOrd="0" presId="urn:microsoft.com/office/officeart/2005/8/layout/hierarchy2"/>
    <dgm:cxn modelId="{B828830E-284E-4691-9815-5016D28090E4}" srcId="{01DB19C0-8A48-49BF-BFDD-B5237EE101CC}" destId="{793CA464-9DFC-4B1A-A009-FA5B62889442}" srcOrd="2" destOrd="0" parTransId="{1F2205DA-D325-4716-9B5F-5BDB2A256FCA}" sibTransId="{F11BF296-E900-4E5C-AA01-09829462298B}"/>
    <dgm:cxn modelId="{D1AFE916-AC8F-47BA-A4E0-8578590DA331}" srcId="{01DB19C0-8A48-49BF-BFDD-B5237EE101CC}" destId="{0740561B-6186-40F5-B5B7-70483CD6B6C3}" srcOrd="7" destOrd="0" parTransId="{635099C2-3770-40AB-8A53-17B58D2A849C}" sibTransId="{CA730A04-D99C-4476-9A4D-594FD6D7B023}"/>
    <dgm:cxn modelId="{CA619714-4268-45D9-8E75-AC89590DD4A6}" type="presOf" srcId="{2AC5908C-9BA1-4A14-9648-191B3C38595C}" destId="{4530B519-781F-450A-88B5-565DACC71BC6}" srcOrd="1" destOrd="0" presId="urn:microsoft.com/office/officeart/2005/8/layout/hierarchy2"/>
    <dgm:cxn modelId="{BA0EE534-62C2-4618-8021-916ED92D1D80}" type="presOf" srcId="{CA2F2F5A-0371-41AD-A4D1-C089EF349EB7}" destId="{92E16765-EF97-4461-8767-BC7E75760E10}" srcOrd="0" destOrd="0" presId="urn:microsoft.com/office/officeart/2005/8/layout/hierarchy2"/>
    <dgm:cxn modelId="{B7638F15-400C-47C9-96AE-6934CF9DE196}" type="presOf" srcId="{08080013-D276-4FE1-B014-0E0DBE4EE468}" destId="{205232BB-731E-4652-8FEB-BA2236AF115E}" srcOrd="1" destOrd="0" presId="urn:microsoft.com/office/officeart/2005/8/layout/hierarchy2"/>
    <dgm:cxn modelId="{53BD0340-87FE-4048-B4AB-C9D34070EE13}" type="presOf" srcId="{0740561B-6186-40F5-B5B7-70483CD6B6C3}" destId="{974E62CB-9409-4F93-95B5-AD69E0F99DE0}" srcOrd="0" destOrd="0" presId="urn:microsoft.com/office/officeart/2005/8/layout/hierarchy2"/>
    <dgm:cxn modelId="{55FCFBC4-1860-4FAB-9A33-3F6CFC0E9C93}" srcId="{01DB19C0-8A48-49BF-BFDD-B5237EE101CC}" destId="{CA2F2F5A-0371-41AD-A4D1-C089EF349EB7}" srcOrd="3" destOrd="0" parTransId="{4352406A-8831-4FE6-B049-372E7B59C8A5}" sibTransId="{273607AC-F084-48C7-8C62-C91B58A658F5}"/>
    <dgm:cxn modelId="{0087E660-052D-4730-83DD-1102800C04EF}" type="presOf" srcId="{2AC5908C-9BA1-4A14-9648-191B3C38595C}" destId="{FA952AAC-6EE2-4989-ADEA-0AB5049A0EF6}" srcOrd="0" destOrd="0" presId="urn:microsoft.com/office/officeart/2005/8/layout/hierarchy2"/>
    <dgm:cxn modelId="{D29C99AB-DD02-4E82-BDAB-66CC631EB548}" type="presOf" srcId="{1F2205DA-D325-4716-9B5F-5BDB2A256FCA}" destId="{2F21A697-C68D-4E0B-888E-87C0AE4B174E}" srcOrd="0" destOrd="0" presId="urn:microsoft.com/office/officeart/2005/8/layout/hierarchy2"/>
    <dgm:cxn modelId="{88602C04-2AB2-4A39-9F63-3B3BFDC20D84}" type="presOf" srcId="{635099C2-3770-40AB-8A53-17B58D2A849C}" destId="{DBCD008B-30A5-4729-816C-818362B3A9A7}" srcOrd="0" destOrd="0" presId="urn:microsoft.com/office/officeart/2005/8/layout/hierarchy2"/>
    <dgm:cxn modelId="{54FDAAB8-240D-4CE0-B11F-242E33E3F8BE}" type="presOf" srcId="{1380007B-CD36-4C5F-8717-01BF2390D947}" destId="{3DC63332-DF29-40C0-8A57-0B05647D5A04}" srcOrd="1" destOrd="0" presId="urn:microsoft.com/office/officeart/2005/8/layout/hierarchy2"/>
    <dgm:cxn modelId="{0A6CB29F-A2F7-4089-8CE9-22E44A3AA192}" type="presOf" srcId="{04304764-D296-4576-84FA-0A11642CAB79}" destId="{CDBAF844-38A0-430A-A6BB-D99EC582A6A5}" srcOrd="0" destOrd="0" presId="urn:microsoft.com/office/officeart/2005/8/layout/hierarchy2"/>
    <dgm:cxn modelId="{CEAAC377-BF81-4AEC-A3B3-A6DC41E6A0BC}" type="presOf" srcId="{1F2205DA-D325-4716-9B5F-5BDB2A256FCA}" destId="{4DCA846A-4C1D-4718-9927-1E8EB26BF668}" srcOrd="1" destOrd="0" presId="urn:microsoft.com/office/officeart/2005/8/layout/hierarchy2"/>
    <dgm:cxn modelId="{ACEA4D02-0E9B-4D65-BD04-F763EBFCC059}" type="presParOf" srcId="{BBB756D9-6AFF-4B1F-9E59-B6C2C1EDEC5B}" destId="{E044F515-B58A-4E95-823E-EB266317996C}" srcOrd="0" destOrd="0" presId="urn:microsoft.com/office/officeart/2005/8/layout/hierarchy2"/>
    <dgm:cxn modelId="{52405D98-8C64-408A-A5A5-6BA624214D0B}" type="presParOf" srcId="{E044F515-B58A-4E95-823E-EB266317996C}" destId="{98F8E5A6-6EF4-48EC-8ACF-D38821CDD15E}" srcOrd="0" destOrd="0" presId="urn:microsoft.com/office/officeart/2005/8/layout/hierarchy2"/>
    <dgm:cxn modelId="{80613C1F-3F31-45EC-8CDF-AFE8B6ACD258}" type="presParOf" srcId="{E044F515-B58A-4E95-823E-EB266317996C}" destId="{8F985C13-B920-4E09-9872-ADB9C9145634}" srcOrd="1" destOrd="0" presId="urn:microsoft.com/office/officeart/2005/8/layout/hierarchy2"/>
    <dgm:cxn modelId="{D44FAE0A-3B83-4258-9D1C-79FA6B95C756}" type="presParOf" srcId="{8F985C13-B920-4E09-9872-ADB9C9145634}" destId="{F6F02EB7-B5CB-4B36-B0C5-A7A4AF7385AD}" srcOrd="0" destOrd="0" presId="urn:microsoft.com/office/officeart/2005/8/layout/hierarchy2"/>
    <dgm:cxn modelId="{5EA6F193-71DD-48AC-BBF1-3C9813D0E87D}" type="presParOf" srcId="{F6F02EB7-B5CB-4B36-B0C5-A7A4AF7385AD}" destId="{205232BB-731E-4652-8FEB-BA2236AF115E}" srcOrd="0" destOrd="0" presId="urn:microsoft.com/office/officeart/2005/8/layout/hierarchy2"/>
    <dgm:cxn modelId="{CE6A8727-EB25-425F-B71A-86A1A98DDE11}" type="presParOf" srcId="{8F985C13-B920-4E09-9872-ADB9C9145634}" destId="{E24DB187-3D56-481D-A0F7-73D4DAEE3ADB}" srcOrd="1" destOrd="0" presId="urn:microsoft.com/office/officeart/2005/8/layout/hierarchy2"/>
    <dgm:cxn modelId="{E9701B3C-24F0-4E11-99EB-4AA1ABF74BE4}" type="presParOf" srcId="{E24DB187-3D56-481D-A0F7-73D4DAEE3ADB}" destId="{CDBAF844-38A0-430A-A6BB-D99EC582A6A5}" srcOrd="0" destOrd="0" presId="urn:microsoft.com/office/officeart/2005/8/layout/hierarchy2"/>
    <dgm:cxn modelId="{549508CE-76E1-4F63-8E72-358449F1AF3D}" type="presParOf" srcId="{E24DB187-3D56-481D-A0F7-73D4DAEE3ADB}" destId="{5E0112EA-5AA1-4592-843E-1365B2879D8E}" srcOrd="1" destOrd="0" presId="urn:microsoft.com/office/officeart/2005/8/layout/hierarchy2"/>
    <dgm:cxn modelId="{72C6C9D7-C4BC-4993-8FD8-230615AB8081}" type="presParOf" srcId="{8F985C13-B920-4E09-9872-ADB9C9145634}" destId="{018FC6B6-6107-45E3-AA69-DCE1F17E7BC3}" srcOrd="2" destOrd="0" presId="urn:microsoft.com/office/officeart/2005/8/layout/hierarchy2"/>
    <dgm:cxn modelId="{C10ED696-37BE-4612-8EBE-1428F413B6A6}" type="presParOf" srcId="{018FC6B6-6107-45E3-AA69-DCE1F17E7BC3}" destId="{0F940289-4328-43ED-A240-5F895EE348A5}" srcOrd="0" destOrd="0" presId="urn:microsoft.com/office/officeart/2005/8/layout/hierarchy2"/>
    <dgm:cxn modelId="{7ADE4A90-4A89-4A19-BD87-2FF1173E70CB}" type="presParOf" srcId="{8F985C13-B920-4E09-9872-ADB9C9145634}" destId="{37AA9C21-981A-47D9-ACF2-A32BC242D599}" srcOrd="3" destOrd="0" presId="urn:microsoft.com/office/officeart/2005/8/layout/hierarchy2"/>
    <dgm:cxn modelId="{4545D98D-6AE6-46FD-BACD-52B5C97F38FF}" type="presParOf" srcId="{37AA9C21-981A-47D9-ACF2-A32BC242D599}" destId="{FFF65399-CA36-4ACD-A001-FEFF6A00AC84}" srcOrd="0" destOrd="0" presId="urn:microsoft.com/office/officeart/2005/8/layout/hierarchy2"/>
    <dgm:cxn modelId="{BF760A59-BEE4-4397-B777-01A2A3A809C4}" type="presParOf" srcId="{37AA9C21-981A-47D9-ACF2-A32BC242D599}" destId="{897AFBB5-FC36-4E36-822F-340BDE5E5D3E}" srcOrd="1" destOrd="0" presId="urn:microsoft.com/office/officeart/2005/8/layout/hierarchy2"/>
    <dgm:cxn modelId="{B949C6B0-B9C0-4F05-BD8F-7C3844109A45}" type="presParOf" srcId="{8F985C13-B920-4E09-9872-ADB9C9145634}" destId="{2F21A697-C68D-4E0B-888E-87C0AE4B174E}" srcOrd="4" destOrd="0" presId="urn:microsoft.com/office/officeart/2005/8/layout/hierarchy2"/>
    <dgm:cxn modelId="{D17EE498-6324-4957-A659-DCB377E505A5}" type="presParOf" srcId="{2F21A697-C68D-4E0B-888E-87C0AE4B174E}" destId="{4DCA846A-4C1D-4718-9927-1E8EB26BF668}" srcOrd="0" destOrd="0" presId="urn:microsoft.com/office/officeart/2005/8/layout/hierarchy2"/>
    <dgm:cxn modelId="{52242542-DE7C-40FE-9A05-E7FE5BEE0666}" type="presParOf" srcId="{8F985C13-B920-4E09-9872-ADB9C9145634}" destId="{8E51E4B0-140B-4CB7-B39F-7DC1FB058B8F}" srcOrd="5" destOrd="0" presId="urn:microsoft.com/office/officeart/2005/8/layout/hierarchy2"/>
    <dgm:cxn modelId="{CED03142-1244-435B-AEF2-CC525D967B82}" type="presParOf" srcId="{8E51E4B0-140B-4CB7-B39F-7DC1FB058B8F}" destId="{5E809271-FC12-46AF-AA11-EE9627B8F45C}" srcOrd="0" destOrd="0" presId="urn:microsoft.com/office/officeart/2005/8/layout/hierarchy2"/>
    <dgm:cxn modelId="{E7EDCFB4-75E4-450F-AC80-6277555DDA96}" type="presParOf" srcId="{8E51E4B0-140B-4CB7-B39F-7DC1FB058B8F}" destId="{1699130F-4C1F-4823-A22F-B17E523674A7}" srcOrd="1" destOrd="0" presId="urn:microsoft.com/office/officeart/2005/8/layout/hierarchy2"/>
    <dgm:cxn modelId="{FD6AAB45-7575-4E00-B568-89CBD6D43ADC}" type="presParOf" srcId="{8F985C13-B920-4E09-9872-ADB9C9145634}" destId="{8549FF43-AC8C-4CAB-9655-D5B58AE9A5FD}" srcOrd="6" destOrd="0" presId="urn:microsoft.com/office/officeart/2005/8/layout/hierarchy2"/>
    <dgm:cxn modelId="{2F97CF35-0F74-4EB8-8BB6-0E94E395B1FC}" type="presParOf" srcId="{8549FF43-AC8C-4CAB-9655-D5B58AE9A5FD}" destId="{FA9BEDCC-B0DC-4DC7-9502-38D2CE4BB1FC}" srcOrd="0" destOrd="0" presId="urn:microsoft.com/office/officeart/2005/8/layout/hierarchy2"/>
    <dgm:cxn modelId="{1F17374B-202F-443C-9001-ADF6F091BC76}" type="presParOf" srcId="{8F985C13-B920-4E09-9872-ADB9C9145634}" destId="{40AB77AF-7987-47A5-8AB9-DB86EEAC7FF6}" srcOrd="7" destOrd="0" presId="urn:microsoft.com/office/officeart/2005/8/layout/hierarchy2"/>
    <dgm:cxn modelId="{B019D306-0800-4F09-987E-77FB926774F7}" type="presParOf" srcId="{40AB77AF-7987-47A5-8AB9-DB86EEAC7FF6}" destId="{92E16765-EF97-4461-8767-BC7E75760E10}" srcOrd="0" destOrd="0" presId="urn:microsoft.com/office/officeart/2005/8/layout/hierarchy2"/>
    <dgm:cxn modelId="{00483D0B-BBD5-499E-93CC-505A7BCEB22B}" type="presParOf" srcId="{40AB77AF-7987-47A5-8AB9-DB86EEAC7FF6}" destId="{E3D3037B-047C-4F5A-85D2-31120020C6F2}" srcOrd="1" destOrd="0" presId="urn:microsoft.com/office/officeart/2005/8/layout/hierarchy2"/>
    <dgm:cxn modelId="{052BD642-2203-4215-810A-68A01321C08D}" type="presParOf" srcId="{8F985C13-B920-4E09-9872-ADB9C9145634}" destId="{31E3DB86-1F25-40F4-8877-CED106CDFD7D}" srcOrd="8" destOrd="0" presId="urn:microsoft.com/office/officeart/2005/8/layout/hierarchy2"/>
    <dgm:cxn modelId="{F92A4E66-9990-4FC1-8D6C-AFEAADA4BD92}" type="presParOf" srcId="{31E3DB86-1F25-40F4-8877-CED106CDFD7D}" destId="{3DC63332-DF29-40C0-8A57-0B05647D5A04}" srcOrd="0" destOrd="0" presId="urn:microsoft.com/office/officeart/2005/8/layout/hierarchy2"/>
    <dgm:cxn modelId="{C50BB251-A6EF-4560-8E71-29FC9B503F3F}" type="presParOf" srcId="{8F985C13-B920-4E09-9872-ADB9C9145634}" destId="{1F76CDE8-B619-48A3-8474-0BD66DE57519}" srcOrd="9" destOrd="0" presId="urn:microsoft.com/office/officeart/2005/8/layout/hierarchy2"/>
    <dgm:cxn modelId="{1D0079DF-78E9-4A7B-A852-C14A15FFAEFC}" type="presParOf" srcId="{1F76CDE8-B619-48A3-8474-0BD66DE57519}" destId="{FC0C0358-BD01-4DF4-B9BA-95F66696E682}" srcOrd="0" destOrd="0" presId="urn:microsoft.com/office/officeart/2005/8/layout/hierarchy2"/>
    <dgm:cxn modelId="{808771F0-21F6-4592-83DE-B4089D1C0D79}" type="presParOf" srcId="{1F76CDE8-B619-48A3-8474-0BD66DE57519}" destId="{226E2D8D-B966-4924-8719-FDEE30B1B7F6}" srcOrd="1" destOrd="0" presId="urn:microsoft.com/office/officeart/2005/8/layout/hierarchy2"/>
    <dgm:cxn modelId="{C431C007-274D-4F26-942F-6CD1E559E5D6}" type="presParOf" srcId="{8F985C13-B920-4E09-9872-ADB9C9145634}" destId="{FA952AAC-6EE2-4989-ADEA-0AB5049A0EF6}" srcOrd="10" destOrd="0" presId="urn:microsoft.com/office/officeart/2005/8/layout/hierarchy2"/>
    <dgm:cxn modelId="{579ECD89-345A-491B-9362-DB8AF151EC7D}" type="presParOf" srcId="{FA952AAC-6EE2-4989-ADEA-0AB5049A0EF6}" destId="{4530B519-781F-450A-88B5-565DACC71BC6}" srcOrd="0" destOrd="0" presId="urn:microsoft.com/office/officeart/2005/8/layout/hierarchy2"/>
    <dgm:cxn modelId="{9564CD6E-3BD3-4323-80B3-C0E194FAB7CB}" type="presParOf" srcId="{8F985C13-B920-4E09-9872-ADB9C9145634}" destId="{4128F292-C5BF-467C-9C91-79B805DD5F54}" srcOrd="11" destOrd="0" presId="urn:microsoft.com/office/officeart/2005/8/layout/hierarchy2"/>
    <dgm:cxn modelId="{B52C421D-B7A3-4FD0-9D5E-0A42314EB81D}" type="presParOf" srcId="{4128F292-C5BF-467C-9C91-79B805DD5F54}" destId="{575ACB91-E3DB-4142-882D-50514534ED23}" srcOrd="0" destOrd="0" presId="urn:microsoft.com/office/officeart/2005/8/layout/hierarchy2"/>
    <dgm:cxn modelId="{2138F64C-31ED-48D3-8355-B665D9DB76DC}" type="presParOf" srcId="{4128F292-C5BF-467C-9C91-79B805DD5F54}" destId="{BAA8F61A-3398-4521-9628-6C7577BEF9E7}" srcOrd="1" destOrd="0" presId="urn:microsoft.com/office/officeart/2005/8/layout/hierarchy2"/>
    <dgm:cxn modelId="{8763DD04-C6B2-455D-9DCA-1A74F789CFB0}" type="presParOf" srcId="{8F985C13-B920-4E09-9872-ADB9C9145634}" destId="{525DCB2A-4D22-4406-83FF-81E10F78C6CF}" srcOrd="12" destOrd="0" presId="urn:microsoft.com/office/officeart/2005/8/layout/hierarchy2"/>
    <dgm:cxn modelId="{309D5240-9DF7-4089-9E19-D2D96DC08D6D}" type="presParOf" srcId="{525DCB2A-4D22-4406-83FF-81E10F78C6CF}" destId="{C7772CCF-E134-460B-AA8B-D69E6DB004B8}" srcOrd="0" destOrd="0" presId="urn:microsoft.com/office/officeart/2005/8/layout/hierarchy2"/>
    <dgm:cxn modelId="{7430D061-25EE-40EA-93D6-E11DAB200B82}" type="presParOf" srcId="{8F985C13-B920-4E09-9872-ADB9C9145634}" destId="{0D72DFF4-2F57-41C1-85E1-218C2F345099}" srcOrd="13" destOrd="0" presId="urn:microsoft.com/office/officeart/2005/8/layout/hierarchy2"/>
    <dgm:cxn modelId="{209A9F7F-BE28-40FB-84CD-E809E5CF7956}" type="presParOf" srcId="{0D72DFF4-2F57-41C1-85E1-218C2F345099}" destId="{A6B1AA54-C33F-4073-AA62-B08E7FCBAFC7}" srcOrd="0" destOrd="0" presId="urn:microsoft.com/office/officeart/2005/8/layout/hierarchy2"/>
    <dgm:cxn modelId="{8119A32B-C0DE-41D1-99F8-35D9FEB0F95D}" type="presParOf" srcId="{0D72DFF4-2F57-41C1-85E1-218C2F345099}" destId="{4655FA31-BE44-4C5F-AEAA-CBD3A7B72561}" srcOrd="1" destOrd="0" presId="urn:microsoft.com/office/officeart/2005/8/layout/hierarchy2"/>
    <dgm:cxn modelId="{F688E9C2-BA87-4507-9AD7-43965C7C8FFF}" type="presParOf" srcId="{8F985C13-B920-4E09-9872-ADB9C9145634}" destId="{DBCD008B-30A5-4729-816C-818362B3A9A7}" srcOrd="14" destOrd="0" presId="urn:microsoft.com/office/officeart/2005/8/layout/hierarchy2"/>
    <dgm:cxn modelId="{ACC28413-BB7C-4382-BD9D-0CE8F5F4A1C6}" type="presParOf" srcId="{DBCD008B-30A5-4729-816C-818362B3A9A7}" destId="{25C11108-584F-4211-8611-C0A38AD315CF}" srcOrd="0" destOrd="0" presId="urn:microsoft.com/office/officeart/2005/8/layout/hierarchy2"/>
    <dgm:cxn modelId="{9AD902D2-CB5F-4A85-8266-A9BC0D487D33}" type="presParOf" srcId="{8F985C13-B920-4E09-9872-ADB9C9145634}" destId="{2F5103DB-0BD9-4ADE-A3D5-1039EF257F6C}" srcOrd="15" destOrd="0" presId="urn:microsoft.com/office/officeart/2005/8/layout/hierarchy2"/>
    <dgm:cxn modelId="{B213912C-7A11-4577-BD25-0F9E2045F5DB}" type="presParOf" srcId="{2F5103DB-0BD9-4ADE-A3D5-1039EF257F6C}" destId="{974E62CB-9409-4F93-95B5-AD69E0F99DE0}" srcOrd="0" destOrd="0" presId="urn:microsoft.com/office/officeart/2005/8/layout/hierarchy2"/>
    <dgm:cxn modelId="{C968953F-2DB0-46C4-AC4D-E6914A5C5EE7}" type="presParOf" srcId="{2F5103DB-0BD9-4ADE-A3D5-1039EF257F6C}" destId="{C4E563AC-9CF2-49AB-8F0F-D28AAFD808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B9B46A7-2929-4D42-96BD-F52B64C248C7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304764-D296-4576-84FA-0A11642CAB79}">
      <dgm:prSet phldrT="[Text]" custT="1"/>
      <dgm:spPr>
        <a:solidFill>
          <a:schemeClr val="bg2"/>
        </a:solidFill>
      </dgm:spPr>
      <dgm:t>
        <a:bodyPr/>
        <a:lstStyle/>
        <a:p>
          <a:pPr rtl="1"/>
          <a:r>
            <a:rPr lang="fa-IR" sz="2800" dirty="0" smtClean="0">
              <a:solidFill>
                <a:sysClr val="windowText" lastClr="000000"/>
              </a:solidFill>
              <a:cs typeface="B Koodak" pitchFamily="2" charset="-78"/>
            </a:rPr>
            <a:t>در غسل ارتماسی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8080013-D276-4FE1-B014-0E0DBE4EE468}" type="parTrans" cxnId="{0E2E8C9E-73E0-4327-B41D-1C45DD79A8DC}">
      <dgm:prSet custT="1"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4249502-E617-4818-9293-C17A9EA7E4C9}" type="sibTrans" cxnId="{0E2E8C9E-73E0-4327-B41D-1C45DD79A8DC}">
      <dgm:prSet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E176B9C-B8BA-4B9F-9A6B-352E31F610FE}">
      <dgm:prSet phldrT="[Text]" custT="1"/>
      <dgm:spPr/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باید دوباره غسل کند چه جای آنرا بداند چه نداند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18A7BAE-093D-460C-ABB2-559E514C391B}" type="parTrans" cxnId="{4758B807-2D52-40D1-83FF-3885724C680E}">
      <dgm:prSet custT="1"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2E06779-1AF8-47A0-BE1D-94AB85FBC109}" type="sibTrans" cxnId="{4758B807-2D52-40D1-83FF-3885724C680E}">
      <dgm:prSet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1121C52-CFA4-4074-924B-8046B3E09D33}">
      <dgm:prSet phldrT="[Text]" custT="1"/>
      <dgm:spPr>
        <a:solidFill>
          <a:schemeClr val="bg2"/>
        </a:solidFill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در غسل ترتیبی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3238146-3E51-42E8-8886-FF71A371156B}" type="parTrans" cxnId="{34D0D25A-DF91-4C09-A343-B071669818EF}">
      <dgm:prSet custT="1"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CC47B07C-273C-474A-84F1-6E3086A4FCC9}" type="sibTrans" cxnId="{34D0D25A-DF91-4C09-A343-B071669818EF}">
      <dgm:prSet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3C7B423-A27C-4FBB-859E-DE9A083190DD}">
      <dgm:prSet phldrT="[Text]" custT="1"/>
      <dgm:spPr/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جای آنرا نمیداند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80763E0-A4D8-4A96-8CB3-5A40629F24A9}" type="parTrans" cxnId="{B5493890-2D37-4978-A791-69D8E3BF1780}">
      <dgm:prSet custT="1"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4A26371-AE6B-4D15-8BD1-07271D1330DE}" type="sibTrans" cxnId="{B5493890-2D37-4978-A791-69D8E3BF1780}">
      <dgm:prSet/>
      <dgm:spPr/>
      <dgm:t>
        <a:bodyPr/>
        <a:lstStyle/>
        <a:p>
          <a:pPr rtl="1"/>
          <a:endParaRPr lang="en-US" sz="28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A9B79B0-8C26-411D-8B34-ECADFE19D8F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در طرف راست است: بايد آن‏مقدار را شسته سپس طرف چپ را بشويد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C6719169-45E1-4AFC-B419-0065E410B4EC}" type="parTrans" cxnId="{FD234DCC-969A-439F-8DE5-0CC4D35348B5}">
      <dgm:prSet/>
      <dgm:spPr/>
      <dgm:t>
        <a:bodyPr/>
        <a:lstStyle/>
        <a:p>
          <a:pPr rtl="1"/>
          <a:endParaRPr lang="en-US">
            <a:solidFill>
              <a:sysClr val="windowText" lastClr="000000"/>
            </a:solidFill>
          </a:endParaRPr>
        </a:p>
      </dgm:t>
    </dgm:pt>
    <dgm:pt modelId="{0E147F30-9311-4660-984C-A881EC25F247}" type="sibTrans" cxnId="{FD234DCC-969A-439F-8DE5-0CC4D35348B5}">
      <dgm:prSet/>
      <dgm:spPr/>
      <dgm:t>
        <a:bodyPr/>
        <a:lstStyle/>
        <a:p>
          <a:pPr rtl="1"/>
          <a:endParaRPr lang="en-US">
            <a:solidFill>
              <a:sysClr val="windowText" lastClr="000000"/>
            </a:solidFill>
          </a:endParaRPr>
        </a:p>
      </dgm:t>
    </dgm:pt>
    <dgm:pt modelId="{87D99BB0-1890-421F-8920-E0119D61380B}">
      <dgm:prSet phldrT="[Text]" custT="1"/>
      <dgm:spPr/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جای آنرا میداند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B70CA1CC-1B72-42D9-838B-46BA51CFA5D7}" type="parTrans" cxnId="{EA661BBB-8B20-4B4F-8251-387BA233BADB}">
      <dgm:prSet/>
      <dgm:spPr/>
      <dgm:t>
        <a:bodyPr/>
        <a:lstStyle/>
        <a:p>
          <a:pPr rtl="1"/>
          <a:endParaRPr lang="en-US">
            <a:solidFill>
              <a:sysClr val="windowText" lastClr="000000"/>
            </a:solidFill>
          </a:endParaRPr>
        </a:p>
      </dgm:t>
    </dgm:pt>
    <dgm:pt modelId="{0482D7C5-1EB2-4B5A-B53D-C5FC749FDCE9}" type="sibTrans" cxnId="{EA661BBB-8B20-4B4F-8251-387BA233BADB}">
      <dgm:prSet/>
      <dgm:spPr/>
      <dgm:t>
        <a:bodyPr/>
        <a:lstStyle/>
        <a:p>
          <a:pPr rtl="1"/>
          <a:endParaRPr lang="en-US">
            <a:solidFill>
              <a:sysClr val="windowText" lastClr="000000"/>
            </a:solidFill>
          </a:endParaRPr>
        </a:p>
      </dgm:t>
    </dgm:pt>
    <dgm:pt modelId="{94B47D8C-F8A4-4F65-83F4-A36FE6AA730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باید دوباره غسل کند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D8057D3-EF86-4359-BB49-3E322E1AF8BB}" type="parTrans" cxnId="{416763A9-ABDD-4B8B-AD46-52EB99CBF0D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709D299-A3EE-409F-965A-928E39867D21}" type="sibTrans" cxnId="{416763A9-ABDD-4B8B-AD46-52EB99CBF0D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675351D-6D42-42E5-AFD6-817E05477FE6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در طرف چپ است: شستن همان مقدارى كه شسته نشده كافى است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AF6B660-4F2C-4EBF-9574-C96F6D01B597}" type="parTrans" cxnId="{D2A82624-A1F1-4856-8746-78DF6958030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C72E9A2-3A5F-4F3D-9BF8-D48213A3079D}" type="sibTrans" cxnId="{D2A82624-A1F1-4856-8746-78DF6958030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695D517-A2FC-48CF-B923-7812727C1B27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800" smtClean="0">
              <a:solidFill>
                <a:sysClr val="windowText" lastClr="000000"/>
              </a:solidFill>
              <a:cs typeface="B Koodak" pitchFamily="2" charset="-78"/>
            </a:rPr>
            <a:t>در سر و گردن است: بايد آن مقدار را شسته و سپس طرف راست و چپ بدن را بشويد</a:t>
          </a:r>
          <a:endParaRPr lang="en-US" sz="28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4C687EA-E296-4ED3-B56E-71BAD1BA422D}" type="parTrans" cxnId="{293ADECA-2D4C-4A7C-9AC8-C47C0F982E1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09DE23D-0A8C-48E7-81F5-53D4CBDD063A}" type="sibTrans" cxnId="{293ADECA-2D4C-4A7C-9AC8-C47C0F982E1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BB756D9-6AFF-4B1F-9E59-B6C2C1EDEC5B}" type="pres">
      <dgm:prSet presAssocID="{DB9B46A7-2929-4D42-96BD-F52B64C248C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21FB2-1D2F-4753-B693-BE7CD0C30A58}" type="pres">
      <dgm:prSet presAssocID="{04304764-D296-4576-84FA-0A11642CAB79}" presName="root1" presStyleCnt="0"/>
      <dgm:spPr/>
      <dgm:t>
        <a:bodyPr/>
        <a:lstStyle/>
        <a:p>
          <a:pPr rtl="1"/>
          <a:endParaRPr lang="fa-IR"/>
        </a:p>
      </dgm:t>
    </dgm:pt>
    <dgm:pt modelId="{63DF52CF-70A8-46AD-B411-B39638A67E94}" type="pres">
      <dgm:prSet presAssocID="{04304764-D296-4576-84FA-0A11642CAB79}" presName="LevelOneTextNode" presStyleLbl="node0" presStyleIdx="0" presStyleCnt="2" custScaleX="127147" custScaleY="48391" custLinFactNeighborX="-11198" custLinFactNeighborY="461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D0BE6-D567-486F-B432-147D4F7B9F55}" type="pres">
      <dgm:prSet presAssocID="{04304764-D296-4576-84FA-0A11642CAB79}" presName="level2hierChild" presStyleCnt="0"/>
      <dgm:spPr/>
      <dgm:t>
        <a:bodyPr/>
        <a:lstStyle/>
        <a:p>
          <a:pPr rtl="1"/>
          <a:endParaRPr lang="fa-IR"/>
        </a:p>
      </dgm:t>
    </dgm:pt>
    <dgm:pt modelId="{018FC6B6-6107-45E3-AA69-DCE1F17E7BC3}" type="pres">
      <dgm:prSet presAssocID="{918A7BAE-093D-460C-ABB2-559E514C391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F940289-4328-43ED-A240-5F895EE348A5}" type="pres">
      <dgm:prSet presAssocID="{918A7BAE-093D-460C-ABB2-559E514C391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7AA9C21-981A-47D9-ACF2-A32BC242D599}" type="pres">
      <dgm:prSet presAssocID="{3E176B9C-B8BA-4B9F-9A6B-352E31F610FE}" presName="root2" presStyleCnt="0"/>
      <dgm:spPr/>
      <dgm:t>
        <a:bodyPr/>
        <a:lstStyle/>
        <a:p>
          <a:pPr rtl="1"/>
          <a:endParaRPr lang="fa-IR"/>
        </a:p>
      </dgm:t>
    </dgm:pt>
    <dgm:pt modelId="{FFF65399-CA36-4ACD-A001-FEFF6A00AC84}" type="pres">
      <dgm:prSet presAssocID="{3E176B9C-B8BA-4B9F-9A6B-352E31F610FE}" presName="LevelTwoTextNode" presStyleLbl="node2" presStyleIdx="0" presStyleCnt="3" custScaleX="327649" custScaleY="48391" custLinFactNeighborY="461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AFBB5-FC36-4E36-822F-340BDE5E5D3E}" type="pres">
      <dgm:prSet presAssocID="{3E176B9C-B8BA-4B9F-9A6B-352E31F610FE}" presName="level3hierChild" presStyleCnt="0"/>
      <dgm:spPr/>
      <dgm:t>
        <a:bodyPr/>
        <a:lstStyle/>
        <a:p>
          <a:pPr rtl="1"/>
          <a:endParaRPr lang="fa-IR"/>
        </a:p>
      </dgm:t>
    </dgm:pt>
    <dgm:pt modelId="{D164EC12-1894-4B3B-966C-D57D30037E43}" type="pres">
      <dgm:prSet presAssocID="{51121C52-CFA4-4074-924B-8046B3E09D33}" presName="root1" presStyleCnt="0"/>
      <dgm:spPr/>
      <dgm:t>
        <a:bodyPr/>
        <a:lstStyle/>
        <a:p>
          <a:pPr rtl="1"/>
          <a:endParaRPr lang="fa-IR"/>
        </a:p>
      </dgm:t>
    </dgm:pt>
    <dgm:pt modelId="{B47605D4-43BA-4F00-8CE5-ACB77CD879B2}" type="pres">
      <dgm:prSet presAssocID="{51121C52-CFA4-4074-924B-8046B3E09D33}" presName="LevelOneTextNode" presStyleLbl="node0" presStyleIdx="1" presStyleCnt="2" custScaleX="92891" custScaleY="127147" custLinFactNeighborX="-8510" custLinFactNeighborY="59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2F8C6-2DE1-4EC5-9A0E-18EEBFE577C9}" type="pres">
      <dgm:prSet presAssocID="{51121C52-CFA4-4074-924B-8046B3E09D33}" presName="level2hierChild" presStyleCnt="0"/>
      <dgm:spPr/>
      <dgm:t>
        <a:bodyPr/>
        <a:lstStyle/>
        <a:p>
          <a:pPr rtl="1"/>
          <a:endParaRPr lang="fa-IR"/>
        </a:p>
      </dgm:t>
    </dgm:pt>
    <dgm:pt modelId="{4BE1865F-E9D9-4AE7-9748-2B94C9D63098}" type="pres">
      <dgm:prSet presAssocID="{E80763E0-A4D8-4A96-8CB3-5A40629F24A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7F0EACF-5C09-4045-8085-93E638CD0043}" type="pres">
      <dgm:prSet presAssocID="{E80763E0-A4D8-4A96-8CB3-5A40629F24A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76C42D3-60CA-45CF-9967-4B5BCD93AD66}" type="pres">
      <dgm:prSet presAssocID="{33C7B423-A27C-4FBB-859E-DE9A083190DD}" presName="root2" presStyleCnt="0"/>
      <dgm:spPr/>
      <dgm:t>
        <a:bodyPr/>
        <a:lstStyle/>
        <a:p>
          <a:pPr rtl="1"/>
          <a:endParaRPr lang="fa-IR"/>
        </a:p>
      </dgm:t>
    </dgm:pt>
    <dgm:pt modelId="{952C645C-E472-43E2-8417-23B833094D9C}" type="pres">
      <dgm:prSet presAssocID="{33C7B423-A27C-4FBB-859E-DE9A083190DD}" presName="LevelTwoTextNode" presStyleLbl="node2" presStyleIdx="1" presStyleCnt="3" custScaleX="117367" custLinFactNeighborX="15472" custLinFactNeighborY="59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14040C-4C78-45A7-A5D5-8849F4CAC708}" type="pres">
      <dgm:prSet presAssocID="{33C7B423-A27C-4FBB-859E-DE9A083190DD}" presName="level3hierChild" presStyleCnt="0"/>
      <dgm:spPr/>
      <dgm:t>
        <a:bodyPr/>
        <a:lstStyle/>
        <a:p>
          <a:pPr rtl="1"/>
          <a:endParaRPr lang="fa-IR"/>
        </a:p>
      </dgm:t>
    </dgm:pt>
    <dgm:pt modelId="{9BE08EF8-CAC3-4BDF-8DF2-AD0B33325B74}" type="pres">
      <dgm:prSet presAssocID="{9D8057D3-EF86-4359-BB49-3E322E1AF8BB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5F32B90-84E1-4424-964A-2C993E3C50D3}" type="pres">
      <dgm:prSet presAssocID="{9D8057D3-EF86-4359-BB49-3E322E1AF8B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D43CDC53-4A93-4F91-A9E2-67C275149D83}" type="pres">
      <dgm:prSet presAssocID="{94B47D8C-F8A4-4F65-83F4-A36FE6AA7300}" presName="root2" presStyleCnt="0"/>
      <dgm:spPr/>
      <dgm:t>
        <a:bodyPr/>
        <a:lstStyle/>
        <a:p>
          <a:pPr rtl="1"/>
          <a:endParaRPr lang="fa-IR"/>
        </a:p>
      </dgm:t>
    </dgm:pt>
    <dgm:pt modelId="{F2D403BE-6716-4117-B685-28C8355BDD9B}" type="pres">
      <dgm:prSet presAssocID="{94B47D8C-F8A4-4F65-83F4-A36FE6AA7300}" presName="LevelTwoTextNode" presStyleLbl="node3" presStyleIdx="0" presStyleCnt="4" custScaleX="225197" custScaleY="46445" custLinFactNeighborX="13857" custLinFactNeighborY="59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20F69-3D84-420D-AA39-12FA722D4038}" type="pres">
      <dgm:prSet presAssocID="{94B47D8C-F8A4-4F65-83F4-A36FE6AA7300}" presName="level3hierChild" presStyleCnt="0"/>
      <dgm:spPr/>
      <dgm:t>
        <a:bodyPr/>
        <a:lstStyle/>
        <a:p>
          <a:pPr rtl="1"/>
          <a:endParaRPr lang="fa-IR"/>
        </a:p>
      </dgm:t>
    </dgm:pt>
    <dgm:pt modelId="{7F91E368-68F9-4ACF-A932-8D19877B6832}" type="pres">
      <dgm:prSet presAssocID="{B70CA1CC-1B72-42D9-838B-46BA51CFA5D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3376A8F-0B5F-47AF-BBAC-9F95AC6D9D4B}" type="pres">
      <dgm:prSet presAssocID="{B70CA1CC-1B72-42D9-838B-46BA51CFA5D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E65EDA5-28B3-43D5-97E7-4BC7306DBF57}" type="pres">
      <dgm:prSet presAssocID="{87D99BB0-1890-421F-8920-E0119D61380B}" presName="root2" presStyleCnt="0"/>
      <dgm:spPr/>
      <dgm:t>
        <a:bodyPr/>
        <a:lstStyle/>
        <a:p>
          <a:pPr rtl="1"/>
          <a:endParaRPr lang="fa-IR"/>
        </a:p>
      </dgm:t>
    </dgm:pt>
    <dgm:pt modelId="{42C63B25-05B5-4C58-8441-1DFC8A899442}" type="pres">
      <dgm:prSet presAssocID="{87D99BB0-1890-421F-8920-E0119D61380B}" presName="LevelTwoTextNode" presStyleLbl="node2" presStyleIdx="2" presStyleCnt="3" custScaleX="117367" custLinFactNeighborX="15472" custLinFactNeighborY="59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6BFB5-BE8F-4BBB-B172-CBCE291710D0}" type="pres">
      <dgm:prSet presAssocID="{87D99BB0-1890-421F-8920-E0119D61380B}" presName="level3hierChild" presStyleCnt="0"/>
      <dgm:spPr/>
      <dgm:t>
        <a:bodyPr/>
        <a:lstStyle/>
        <a:p>
          <a:pPr rtl="1"/>
          <a:endParaRPr lang="fa-IR"/>
        </a:p>
      </dgm:t>
    </dgm:pt>
    <dgm:pt modelId="{38760F29-4829-43B5-BDE6-13D13629552F}" type="pres">
      <dgm:prSet presAssocID="{EAF6B660-4F2C-4EBF-9574-C96F6D01B597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5EB90D1D-EC58-4CDA-908F-60B1BDA94315}" type="pres">
      <dgm:prSet presAssocID="{EAF6B660-4F2C-4EBF-9574-C96F6D01B59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A09514F-F367-46D0-8474-81715714C90E}" type="pres">
      <dgm:prSet presAssocID="{D675351D-6D42-42E5-AFD6-817E05477FE6}" presName="root2" presStyleCnt="0"/>
      <dgm:spPr/>
      <dgm:t>
        <a:bodyPr/>
        <a:lstStyle/>
        <a:p>
          <a:pPr rtl="1"/>
          <a:endParaRPr lang="fa-IR"/>
        </a:p>
      </dgm:t>
    </dgm:pt>
    <dgm:pt modelId="{988EFBE7-5CB5-4343-865E-7543BC8D4D30}" type="pres">
      <dgm:prSet presAssocID="{D675351D-6D42-42E5-AFD6-817E05477FE6}" presName="LevelTwoTextNode" presStyleLbl="node3" presStyleIdx="1" presStyleCnt="4" custScaleX="225197" custLinFactNeighborX="14082" custLinFactNeighborY="59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82FCF7-BD39-4E3A-8968-E29BE4042421}" type="pres">
      <dgm:prSet presAssocID="{D675351D-6D42-42E5-AFD6-817E05477FE6}" presName="level3hierChild" presStyleCnt="0"/>
      <dgm:spPr/>
      <dgm:t>
        <a:bodyPr/>
        <a:lstStyle/>
        <a:p>
          <a:pPr rtl="1"/>
          <a:endParaRPr lang="fa-IR"/>
        </a:p>
      </dgm:t>
    </dgm:pt>
    <dgm:pt modelId="{DD972698-1006-43C2-8934-5D0C4FE45FC3}" type="pres">
      <dgm:prSet presAssocID="{C6719169-45E1-4AFC-B419-0065E410B4E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CF032208-0C74-42EE-990C-C4D28BA40352}" type="pres">
      <dgm:prSet presAssocID="{C6719169-45E1-4AFC-B419-0065E410B4E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272BD04D-8A99-4968-AB12-B547B9FFE287}" type="pres">
      <dgm:prSet presAssocID="{EA9B79B0-8C26-411D-8B34-ECADFE19D8F1}" presName="root2" presStyleCnt="0"/>
      <dgm:spPr/>
      <dgm:t>
        <a:bodyPr/>
        <a:lstStyle/>
        <a:p>
          <a:pPr rtl="1"/>
          <a:endParaRPr lang="fa-IR"/>
        </a:p>
      </dgm:t>
    </dgm:pt>
    <dgm:pt modelId="{9D8FA438-E503-4B87-9E5A-36340F72D6EB}" type="pres">
      <dgm:prSet presAssocID="{EA9B79B0-8C26-411D-8B34-ECADFE19D8F1}" presName="LevelTwoTextNode" presStyleLbl="node3" presStyleIdx="2" presStyleCnt="4" custScaleX="225197" custLinFactNeighborX="14082" custLinFactNeighborY="59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38F7D-458C-418D-A3C5-8014C7D272B6}" type="pres">
      <dgm:prSet presAssocID="{EA9B79B0-8C26-411D-8B34-ECADFE19D8F1}" presName="level3hierChild" presStyleCnt="0"/>
      <dgm:spPr/>
      <dgm:t>
        <a:bodyPr/>
        <a:lstStyle/>
        <a:p>
          <a:pPr rtl="1"/>
          <a:endParaRPr lang="fa-IR"/>
        </a:p>
      </dgm:t>
    </dgm:pt>
    <dgm:pt modelId="{2CCEBD5F-59DB-4C99-8174-0C1971FD2D86}" type="pres">
      <dgm:prSet presAssocID="{F4C687EA-E296-4ED3-B56E-71BAD1BA422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BEFF3BE5-42D6-4005-8694-8069B5C011D9}" type="pres">
      <dgm:prSet presAssocID="{F4C687EA-E296-4ED3-B56E-71BAD1BA422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BD52FC3-EE4A-48EE-9353-1C1E83D8F9B2}" type="pres">
      <dgm:prSet presAssocID="{B695D517-A2FC-48CF-B923-7812727C1B27}" presName="root2" presStyleCnt="0"/>
      <dgm:spPr/>
      <dgm:t>
        <a:bodyPr/>
        <a:lstStyle/>
        <a:p>
          <a:pPr rtl="1"/>
          <a:endParaRPr lang="fa-IR"/>
        </a:p>
      </dgm:t>
    </dgm:pt>
    <dgm:pt modelId="{679BF021-612B-4C30-A592-99921A1D4A52}" type="pres">
      <dgm:prSet presAssocID="{B695D517-A2FC-48CF-B923-7812727C1B27}" presName="LevelTwoTextNode" presStyleLbl="node3" presStyleIdx="3" presStyleCnt="4" custScaleX="225197" custScaleY="161444" custLinFactNeighborX="14082" custLinFactNeighborY="59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A405B0-EEF7-4F9E-8226-62989B9E4D59}" type="pres">
      <dgm:prSet presAssocID="{B695D517-A2FC-48CF-B923-7812727C1B27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C4756A64-B2B8-4451-8909-8FA54CC3A683}" type="presOf" srcId="{EAF6B660-4F2C-4EBF-9574-C96F6D01B597}" destId="{5EB90D1D-EC58-4CDA-908F-60B1BDA94315}" srcOrd="1" destOrd="0" presId="urn:microsoft.com/office/officeart/2005/8/layout/hierarchy2"/>
    <dgm:cxn modelId="{805D0730-5494-4B4C-980E-28397B5B0613}" type="presOf" srcId="{B70CA1CC-1B72-42D9-838B-46BA51CFA5D7}" destId="{13376A8F-0B5F-47AF-BBAC-9F95AC6D9D4B}" srcOrd="1" destOrd="0" presId="urn:microsoft.com/office/officeart/2005/8/layout/hierarchy2"/>
    <dgm:cxn modelId="{6EF83822-FCBB-437C-A87B-15A54F1B0F95}" type="presOf" srcId="{EAF6B660-4F2C-4EBF-9574-C96F6D01B597}" destId="{38760F29-4829-43B5-BDE6-13D13629552F}" srcOrd="0" destOrd="0" presId="urn:microsoft.com/office/officeart/2005/8/layout/hierarchy2"/>
    <dgm:cxn modelId="{293ADECA-2D4C-4A7C-9AC8-C47C0F982E10}" srcId="{87D99BB0-1890-421F-8920-E0119D61380B}" destId="{B695D517-A2FC-48CF-B923-7812727C1B27}" srcOrd="2" destOrd="0" parTransId="{F4C687EA-E296-4ED3-B56E-71BAD1BA422D}" sibTransId="{709DE23D-0A8C-48E7-81F5-53D4CBDD063A}"/>
    <dgm:cxn modelId="{60BDD86D-0B30-435D-9D90-6DFC6A8107E3}" type="presOf" srcId="{918A7BAE-093D-460C-ABB2-559E514C391B}" destId="{0F940289-4328-43ED-A240-5F895EE348A5}" srcOrd="1" destOrd="0" presId="urn:microsoft.com/office/officeart/2005/8/layout/hierarchy2"/>
    <dgm:cxn modelId="{EA661BBB-8B20-4B4F-8251-387BA233BADB}" srcId="{51121C52-CFA4-4074-924B-8046B3E09D33}" destId="{87D99BB0-1890-421F-8920-E0119D61380B}" srcOrd="1" destOrd="0" parTransId="{B70CA1CC-1B72-42D9-838B-46BA51CFA5D7}" sibTransId="{0482D7C5-1EB2-4B5A-B53D-C5FC749FDCE9}"/>
    <dgm:cxn modelId="{18858318-924C-4155-BE16-AC8ED3389DCC}" type="presOf" srcId="{9D8057D3-EF86-4359-BB49-3E322E1AF8BB}" destId="{35F32B90-84E1-4424-964A-2C993E3C50D3}" srcOrd="1" destOrd="0" presId="urn:microsoft.com/office/officeart/2005/8/layout/hierarchy2"/>
    <dgm:cxn modelId="{6190864B-15A7-476A-B86B-9ADF40FDCCDA}" type="presOf" srcId="{33C7B423-A27C-4FBB-859E-DE9A083190DD}" destId="{952C645C-E472-43E2-8417-23B833094D9C}" srcOrd="0" destOrd="0" presId="urn:microsoft.com/office/officeart/2005/8/layout/hierarchy2"/>
    <dgm:cxn modelId="{FD234DCC-969A-439F-8DE5-0CC4D35348B5}" srcId="{87D99BB0-1890-421F-8920-E0119D61380B}" destId="{EA9B79B0-8C26-411D-8B34-ECADFE19D8F1}" srcOrd="1" destOrd="0" parTransId="{C6719169-45E1-4AFC-B419-0065E410B4EC}" sibTransId="{0E147F30-9311-4660-984C-A881EC25F247}"/>
    <dgm:cxn modelId="{416763A9-ABDD-4B8B-AD46-52EB99CBF0D2}" srcId="{33C7B423-A27C-4FBB-859E-DE9A083190DD}" destId="{94B47D8C-F8A4-4F65-83F4-A36FE6AA7300}" srcOrd="0" destOrd="0" parTransId="{9D8057D3-EF86-4359-BB49-3E322E1AF8BB}" sibTransId="{D709D299-A3EE-409F-965A-928E39867D21}"/>
    <dgm:cxn modelId="{B5493890-2D37-4978-A791-69D8E3BF1780}" srcId="{51121C52-CFA4-4074-924B-8046B3E09D33}" destId="{33C7B423-A27C-4FBB-859E-DE9A083190DD}" srcOrd="0" destOrd="0" parTransId="{E80763E0-A4D8-4A96-8CB3-5A40629F24A9}" sibTransId="{F4A26371-AE6B-4D15-8BD1-07271D1330DE}"/>
    <dgm:cxn modelId="{D2A82624-A1F1-4856-8746-78DF69580307}" srcId="{87D99BB0-1890-421F-8920-E0119D61380B}" destId="{D675351D-6D42-42E5-AFD6-817E05477FE6}" srcOrd="0" destOrd="0" parTransId="{EAF6B660-4F2C-4EBF-9574-C96F6D01B597}" sibTransId="{0C72E9A2-3A5F-4F3D-9BF8-D48213A3079D}"/>
    <dgm:cxn modelId="{4758B807-2D52-40D1-83FF-3885724C680E}" srcId="{04304764-D296-4576-84FA-0A11642CAB79}" destId="{3E176B9C-B8BA-4B9F-9A6B-352E31F610FE}" srcOrd="0" destOrd="0" parTransId="{918A7BAE-093D-460C-ABB2-559E514C391B}" sibTransId="{F2E06779-1AF8-47A0-BE1D-94AB85FBC109}"/>
    <dgm:cxn modelId="{68E4188E-EC8E-47EA-A883-503B723DAB43}" type="presOf" srcId="{B695D517-A2FC-48CF-B923-7812727C1B27}" destId="{679BF021-612B-4C30-A592-99921A1D4A52}" srcOrd="0" destOrd="0" presId="urn:microsoft.com/office/officeart/2005/8/layout/hierarchy2"/>
    <dgm:cxn modelId="{0A3234A4-8CE3-4E67-B2AE-F4EDEC64EA06}" type="presOf" srcId="{F4C687EA-E296-4ED3-B56E-71BAD1BA422D}" destId="{BEFF3BE5-42D6-4005-8694-8069B5C011D9}" srcOrd="1" destOrd="0" presId="urn:microsoft.com/office/officeart/2005/8/layout/hierarchy2"/>
    <dgm:cxn modelId="{617D62F9-4159-4A8A-A997-3214054FEFBE}" type="presOf" srcId="{04304764-D296-4576-84FA-0A11642CAB79}" destId="{63DF52CF-70A8-46AD-B411-B39638A67E94}" srcOrd="0" destOrd="0" presId="urn:microsoft.com/office/officeart/2005/8/layout/hierarchy2"/>
    <dgm:cxn modelId="{368025A1-8D7B-49F9-B67D-85EF4DF7ED92}" type="presOf" srcId="{E80763E0-A4D8-4A96-8CB3-5A40629F24A9}" destId="{37F0EACF-5C09-4045-8085-93E638CD0043}" srcOrd="1" destOrd="0" presId="urn:microsoft.com/office/officeart/2005/8/layout/hierarchy2"/>
    <dgm:cxn modelId="{0E2E8C9E-73E0-4327-B41D-1C45DD79A8DC}" srcId="{DB9B46A7-2929-4D42-96BD-F52B64C248C7}" destId="{04304764-D296-4576-84FA-0A11642CAB79}" srcOrd="0" destOrd="0" parTransId="{08080013-D276-4FE1-B014-0E0DBE4EE468}" sibTransId="{84249502-E617-4818-9293-C17A9EA7E4C9}"/>
    <dgm:cxn modelId="{CDDB5B0E-8376-4C85-8300-D55BE8AC7028}" type="presOf" srcId="{51121C52-CFA4-4074-924B-8046B3E09D33}" destId="{B47605D4-43BA-4F00-8CE5-ACB77CD879B2}" srcOrd="0" destOrd="0" presId="urn:microsoft.com/office/officeart/2005/8/layout/hierarchy2"/>
    <dgm:cxn modelId="{D979F52C-E624-4F95-AB52-0BA81DC08193}" type="presOf" srcId="{EA9B79B0-8C26-411D-8B34-ECADFE19D8F1}" destId="{9D8FA438-E503-4B87-9E5A-36340F72D6EB}" srcOrd="0" destOrd="0" presId="urn:microsoft.com/office/officeart/2005/8/layout/hierarchy2"/>
    <dgm:cxn modelId="{EB53DEA4-8B05-4CC3-A0FC-F59D18C3D059}" type="presOf" srcId="{E80763E0-A4D8-4A96-8CB3-5A40629F24A9}" destId="{4BE1865F-E9D9-4AE7-9748-2B94C9D63098}" srcOrd="0" destOrd="0" presId="urn:microsoft.com/office/officeart/2005/8/layout/hierarchy2"/>
    <dgm:cxn modelId="{9F25F9A8-355D-44FB-B180-32EDC8BBE792}" type="presOf" srcId="{94B47D8C-F8A4-4F65-83F4-A36FE6AA7300}" destId="{F2D403BE-6716-4117-B685-28C8355BDD9B}" srcOrd="0" destOrd="0" presId="urn:microsoft.com/office/officeart/2005/8/layout/hierarchy2"/>
    <dgm:cxn modelId="{EDC00996-FDB0-4A00-8649-23E971B13362}" type="presOf" srcId="{DB9B46A7-2929-4D42-96BD-F52B64C248C7}" destId="{BBB756D9-6AFF-4B1F-9E59-B6C2C1EDEC5B}" srcOrd="0" destOrd="0" presId="urn:microsoft.com/office/officeart/2005/8/layout/hierarchy2"/>
    <dgm:cxn modelId="{83F61142-FDD9-496B-970D-B09534DE9531}" type="presOf" srcId="{87D99BB0-1890-421F-8920-E0119D61380B}" destId="{42C63B25-05B5-4C58-8441-1DFC8A899442}" srcOrd="0" destOrd="0" presId="urn:microsoft.com/office/officeart/2005/8/layout/hierarchy2"/>
    <dgm:cxn modelId="{25225F4C-B8B7-4867-B98C-6BD8BDDC08BB}" type="presOf" srcId="{F4C687EA-E296-4ED3-B56E-71BAD1BA422D}" destId="{2CCEBD5F-59DB-4C99-8174-0C1971FD2D86}" srcOrd="0" destOrd="0" presId="urn:microsoft.com/office/officeart/2005/8/layout/hierarchy2"/>
    <dgm:cxn modelId="{34D0D25A-DF91-4C09-A343-B071669818EF}" srcId="{DB9B46A7-2929-4D42-96BD-F52B64C248C7}" destId="{51121C52-CFA4-4074-924B-8046B3E09D33}" srcOrd="1" destOrd="0" parTransId="{23238146-3E51-42E8-8886-FF71A371156B}" sibTransId="{CC47B07C-273C-474A-84F1-6E3086A4FCC9}"/>
    <dgm:cxn modelId="{2E475F05-AE1A-49F7-B649-57A5FB77934E}" type="presOf" srcId="{D675351D-6D42-42E5-AFD6-817E05477FE6}" destId="{988EFBE7-5CB5-4343-865E-7543BC8D4D30}" srcOrd="0" destOrd="0" presId="urn:microsoft.com/office/officeart/2005/8/layout/hierarchy2"/>
    <dgm:cxn modelId="{CA799598-2B2E-47A8-A3D5-51009C8B78CE}" type="presOf" srcId="{C6719169-45E1-4AFC-B419-0065E410B4EC}" destId="{DD972698-1006-43C2-8934-5D0C4FE45FC3}" srcOrd="0" destOrd="0" presId="urn:microsoft.com/office/officeart/2005/8/layout/hierarchy2"/>
    <dgm:cxn modelId="{22284BCF-4703-4B27-8FED-C1D81B7633F7}" type="presOf" srcId="{3E176B9C-B8BA-4B9F-9A6B-352E31F610FE}" destId="{FFF65399-CA36-4ACD-A001-FEFF6A00AC84}" srcOrd="0" destOrd="0" presId="urn:microsoft.com/office/officeart/2005/8/layout/hierarchy2"/>
    <dgm:cxn modelId="{AF079B50-D14B-457F-B043-2AB55E0763DC}" type="presOf" srcId="{C6719169-45E1-4AFC-B419-0065E410B4EC}" destId="{CF032208-0C74-42EE-990C-C4D28BA40352}" srcOrd="1" destOrd="0" presId="urn:microsoft.com/office/officeart/2005/8/layout/hierarchy2"/>
    <dgm:cxn modelId="{8561D09F-7460-48EA-9FB8-ADF4C4A4ED5D}" type="presOf" srcId="{918A7BAE-093D-460C-ABB2-559E514C391B}" destId="{018FC6B6-6107-45E3-AA69-DCE1F17E7BC3}" srcOrd="0" destOrd="0" presId="urn:microsoft.com/office/officeart/2005/8/layout/hierarchy2"/>
    <dgm:cxn modelId="{C8E603BE-BE0D-4EEA-A611-420FCD21FFA6}" type="presOf" srcId="{9D8057D3-EF86-4359-BB49-3E322E1AF8BB}" destId="{9BE08EF8-CAC3-4BDF-8DF2-AD0B33325B74}" srcOrd="0" destOrd="0" presId="urn:microsoft.com/office/officeart/2005/8/layout/hierarchy2"/>
    <dgm:cxn modelId="{6FA8C23B-5387-416B-8280-C40944658ED5}" type="presOf" srcId="{B70CA1CC-1B72-42D9-838B-46BA51CFA5D7}" destId="{7F91E368-68F9-4ACF-A932-8D19877B6832}" srcOrd="0" destOrd="0" presId="urn:microsoft.com/office/officeart/2005/8/layout/hierarchy2"/>
    <dgm:cxn modelId="{7BE980F8-305D-4826-8AF2-4AD13F010D06}" type="presParOf" srcId="{BBB756D9-6AFF-4B1F-9E59-B6C2C1EDEC5B}" destId="{87721FB2-1D2F-4753-B693-BE7CD0C30A58}" srcOrd="0" destOrd="0" presId="urn:microsoft.com/office/officeart/2005/8/layout/hierarchy2"/>
    <dgm:cxn modelId="{7CFCF056-E023-4537-A24D-E3629C817DF3}" type="presParOf" srcId="{87721FB2-1D2F-4753-B693-BE7CD0C30A58}" destId="{63DF52CF-70A8-46AD-B411-B39638A67E94}" srcOrd="0" destOrd="0" presId="urn:microsoft.com/office/officeart/2005/8/layout/hierarchy2"/>
    <dgm:cxn modelId="{B3442B19-FBAA-4855-9D90-737745249CCA}" type="presParOf" srcId="{87721FB2-1D2F-4753-B693-BE7CD0C30A58}" destId="{F6AD0BE6-D567-486F-B432-147D4F7B9F55}" srcOrd="1" destOrd="0" presId="urn:microsoft.com/office/officeart/2005/8/layout/hierarchy2"/>
    <dgm:cxn modelId="{C264BAFC-232F-4969-B8FB-0D19C4C6DF81}" type="presParOf" srcId="{F6AD0BE6-D567-486F-B432-147D4F7B9F55}" destId="{018FC6B6-6107-45E3-AA69-DCE1F17E7BC3}" srcOrd="0" destOrd="0" presId="urn:microsoft.com/office/officeart/2005/8/layout/hierarchy2"/>
    <dgm:cxn modelId="{97FDEDB9-0155-4515-895D-3B9CD6FDF2D2}" type="presParOf" srcId="{018FC6B6-6107-45E3-AA69-DCE1F17E7BC3}" destId="{0F940289-4328-43ED-A240-5F895EE348A5}" srcOrd="0" destOrd="0" presId="urn:microsoft.com/office/officeart/2005/8/layout/hierarchy2"/>
    <dgm:cxn modelId="{7E1C850C-125E-460A-9835-352BC6451819}" type="presParOf" srcId="{F6AD0BE6-D567-486F-B432-147D4F7B9F55}" destId="{37AA9C21-981A-47D9-ACF2-A32BC242D599}" srcOrd="1" destOrd="0" presId="urn:microsoft.com/office/officeart/2005/8/layout/hierarchy2"/>
    <dgm:cxn modelId="{D01888FE-C961-44DF-B85F-1A9B9B9DEE5F}" type="presParOf" srcId="{37AA9C21-981A-47D9-ACF2-A32BC242D599}" destId="{FFF65399-CA36-4ACD-A001-FEFF6A00AC84}" srcOrd="0" destOrd="0" presId="urn:microsoft.com/office/officeart/2005/8/layout/hierarchy2"/>
    <dgm:cxn modelId="{B55B79E5-4441-4E8F-9A05-B95F97FCADBA}" type="presParOf" srcId="{37AA9C21-981A-47D9-ACF2-A32BC242D599}" destId="{897AFBB5-FC36-4E36-822F-340BDE5E5D3E}" srcOrd="1" destOrd="0" presId="urn:microsoft.com/office/officeart/2005/8/layout/hierarchy2"/>
    <dgm:cxn modelId="{D6FEA42F-302A-48BC-BBB0-DE74B10AB7B1}" type="presParOf" srcId="{BBB756D9-6AFF-4B1F-9E59-B6C2C1EDEC5B}" destId="{D164EC12-1894-4B3B-966C-D57D30037E43}" srcOrd="1" destOrd="0" presId="urn:microsoft.com/office/officeart/2005/8/layout/hierarchy2"/>
    <dgm:cxn modelId="{44D1301C-0364-4A9A-979F-0A76F19ADA7A}" type="presParOf" srcId="{D164EC12-1894-4B3B-966C-D57D30037E43}" destId="{B47605D4-43BA-4F00-8CE5-ACB77CD879B2}" srcOrd="0" destOrd="0" presId="urn:microsoft.com/office/officeart/2005/8/layout/hierarchy2"/>
    <dgm:cxn modelId="{7D5F7797-CBCC-4B74-B524-AB191FB6FA3F}" type="presParOf" srcId="{D164EC12-1894-4B3B-966C-D57D30037E43}" destId="{CC12F8C6-2DE1-4EC5-9A0E-18EEBFE577C9}" srcOrd="1" destOrd="0" presId="urn:microsoft.com/office/officeart/2005/8/layout/hierarchy2"/>
    <dgm:cxn modelId="{B3C82D41-E454-4A49-B4FA-DEE5E6F920AD}" type="presParOf" srcId="{CC12F8C6-2DE1-4EC5-9A0E-18EEBFE577C9}" destId="{4BE1865F-E9D9-4AE7-9748-2B94C9D63098}" srcOrd="0" destOrd="0" presId="urn:microsoft.com/office/officeart/2005/8/layout/hierarchy2"/>
    <dgm:cxn modelId="{0A8FA3B0-633B-48C9-9E8B-569B011C25CB}" type="presParOf" srcId="{4BE1865F-E9D9-4AE7-9748-2B94C9D63098}" destId="{37F0EACF-5C09-4045-8085-93E638CD0043}" srcOrd="0" destOrd="0" presId="urn:microsoft.com/office/officeart/2005/8/layout/hierarchy2"/>
    <dgm:cxn modelId="{97CE4D15-3B35-4A24-BB8E-B83687847F5C}" type="presParOf" srcId="{CC12F8C6-2DE1-4EC5-9A0E-18EEBFE577C9}" destId="{076C42D3-60CA-45CF-9967-4B5BCD93AD66}" srcOrd="1" destOrd="0" presId="urn:microsoft.com/office/officeart/2005/8/layout/hierarchy2"/>
    <dgm:cxn modelId="{44098320-30B7-4F23-AC82-CC2A24F8E286}" type="presParOf" srcId="{076C42D3-60CA-45CF-9967-4B5BCD93AD66}" destId="{952C645C-E472-43E2-8417-23B833094D9C}" srcOrd="0" destOrd="0" presId="urn:microsoft.com/office/officeart/2005/8/layout/hierarchy2"/>
    <dgm:cxn modelId="{2A30D454-905C-4122-8189-5EA399BF105F}" type="presParOf" srcId="{076C42D3-60CA-45CF-9967-4B5BCD93AD66}" destId="{DA14040C-4C78-45A7-A5D5-8849F4CAC708}" srcOrd="1" destOrd="0" presId="urn:microsoft.com/office/officeart/2005/8/layout/hierarchy2"/>
    <dgm:cxn modelId="{3FFCDC05-2CE4-40ED-B4B4-256CE2F79549}" type="presParOf" srcId="{DA14040C-4C78-45A7-A5D5-8849F4CAC708}" destId="{9BE08EF8-CAC3-4BDF-8DF2-AD0B33325B74}" srcOrd="0" destOrd="0" presId="urn:microsoft.com/office/officeart/2005/8/layout/hierarchy2"/>
    <dgm:cxn modelId="{1012E9F2-AF07-46C5-8C04-47798D28CFB8}" type="presParOf" srcId="{9BE08EF8-CAC3-4BDF-8DF2-AD0B33325B74}" destId="{35F32B90-84E1-4424-964A-2C993E3C50D3}" srcOrd="0" destOrd="0" presId="urn:microsoft.com/office/officeart/2005/8/layout/hierarchy2"/>
    <dgm:cxn modelId="{D384BAA4-1B22-4CD2-9330-644882565243}" type="presParOf" srcId="{DA14040C-4C78-45A7-A5D5-8849F4CAC708}" destId="{D43CDC53-4A93-4F91-A9E2-67C275149D83}" srcOrd="1" destOrd="0" presId="urn:microsoft.com/office/officeart/2005/8/layout/hierarchy2"/>
    <dgm:cxn modelId="{5C5E11DD-32D1-4B9A-96A8-3882F9710754}" type="presParOf" srcId="{D43CDC53-4A93-4F91-A9E2-67C275149D83}" destId="{F2D403BE-6716-4117-B685-28C8355BDD9B}" srcOrd="0" destOrd="0" presId="urn:microsoft.com/office/officeart/2005/8/layout/hierarchy2"/>
    <dgm:cxn modelId="{C9F34F9C-A418-4B7B-900D-255151E76DDF}" type="presParOf" srcId="{D43CDC53-4A93-4F91-A9E2-67C275149D83}" destId="{C0E20F69-3D84-420D-AA39-12FA722D4038}" srcOrd="1" destOrd="0" presId="urn:microsoft.com/office/officeart/2005/8/layout/hierarchy2"/>
    <dgm:cxn modelId="{58BD8C6E-69A9-4E8D-8997-F4EAE7AC01D1}" type="presParOf" srcId="{CC12F8C6-2DE1-4EC5-9A0E-18EEBFE577C9}" destId="{7F91E368-68F9-4ACF-A932-8D19877B6832}" srcOrd="2" destOrd="0" presId="urn:microsoft.com/office/officeart/2005/8/layout/hierarchy2"/>
    <dgm:cxn modelId="{E2C082BB-EBF1-4D00-B90A-904149579396}" type="presParOf" srcId="{7F91E368-68F9-4ACF-A932-8D19877B6832}" destId="{13376A8F-0B5F-47AF-BBAC-9F95AC6D9D4B}" srcOrd="0" destOrd="0" presId="urn:microsoft.com/office/officeart/2005/8/layout/hierarchy2"/>
    <dgm:cxn modelId="{EBFB74DC-BEB0-40C5-BB56-9D912054560A}" type="presParOf" srcId="{CC12F8C6-2DE1-4EC5-9A0E-18EEBFE577C9}" destId="{EE65EDA5-28B3-43D5-97E7-4BC7306DBF57}" srcOrd="3" destOrd="0" presId="urn:microsoft.com/office/officeart/2005/8/layout/hierarchy2"/>
    <dgm:cxn modelId="{F4068F8C-2C04-436B-9482-23022DE80268}" type="presParOf" srcId="{EE65EDA5-28B3-43D5-97E7-4BC7306DBF57}" destId="{42C63B25-05B5-4C58-8441-1DFC8A899442}" srcOrd="0" destOrd="0" presId="urn:microsoft.com/office/officeart/2005/8/layout/hierarchy2"/>
    <dgm:cxn modelId="{671E4079-3041-4FBA-A256-BBC7EAA8782D}" type="presParOf" srcId="{EE65EDA5-28B3-43D5-97E7-4BC7306DBF57}" destId="{45A6BFB5-BE8F-4BBB-B172-CBCE291710D0}" srcOrd="1" destOrd="0" presId="urn:microsoft.com/office/officeart/2005/8/layout/hierarchy2"/>
    <dgm:cxn modelId="{9095B3E0-850E-4835-867B-FBE26605A7D2}" type="presParOf" srcId="{45A6BFB5-BE8F-4BBB-B172-CBCE291710D0}" destId="{38760F29-4829-43B5-BDE6-13D13629552F}" srcOrd="0" destOrd="0" presId="urn:microsoft.com/office/officeart/2005/8/layout/hierarchy2"/>
    <dgm:cxn modelId="{F8D7CC6B-EB28-454D-8FBE-191F85E9C35F}" type="presParOf" srcId="{38760F29-4829-43B5-BDE6-13D13629552F}" destId="{5EB90D1D-EC58-4CDA-908F-60B1BDA94315}" srcOrd="0" destOrd="0" presId="urn:microsoft.com/office/officeart/2005/8/layout/hierarchy2"/>
    <dgm:cxn modelId="{AF465E5F-280F-4D5F-BEC8-0BB97D6657FE}" type="presParOf" srcId="{45A6BFB5-BE8F-4BBB-B172-CBCE291710D0}" destId="{9A09514F-F367-46D0-8474-81715714C90E}" srcOrd="1" destOrd="0" presId="urn:microsoft.com/office/officeart/2005/8/layout/hierarchy2"/>
    <dgm:cxn modelId="{F047A444-7647-4904-82D6-015221C059A1}" type="presParOf" srcId="{9A09514F-F367-46D0-8474-81715714C90E}" destId="{988EFBE7-5CB5-4343-865E-7543BC8D4D30}" srcOrd="0" destOrd="0" presId="urn:microsoft.com/office/officeart/2005/8/layout/hierarchy2"/>
    <dgm:cxn modelId="{BEA2921F-4935-421B-8EDB-A2F61A976252}" type="presParOf" srcId="{9A09514F-F367-46D0-8474-81715714C90E}" destId="{3482FCF7-BD39-4E3A-8968-E29BE4042421}" srcOrd="1" destOrd="0" presId="urn:microsoft.com/office/officeart/2005/8/layout/hierarchy2"/>
    <dgm:cxn modelId="{43842F64-AF8F-4FE0-8127-CF29D9586E0B}" type="presParOf" srcId="{45A6BFB5-BE8F-4BBB-B172-CBCE291710D0}" destId="{DD972698-1006-43C2-8934-5D0C4FE45FC3}" srcOrd="2" destOrd="0" presId="urn:microsoft.com/office/officeart/2005/8/layout/hierarchy2"/>
    <dgm:cxn modelId="{DEFA6471-D964-4ECC-88E7-7FE8522B88D1}" type="presParOf" srcId="{DD972698-1006-43C2-8934-5D0C4FE45FC3}" destId="{CF032208-0C74-42EE-990C-C4D28BA40352}" srcOrd="0" destOrd="0" presId="urn:microsoft.com/office/officeart/2005/8/layout/hierarchy2"/>
    <dgm:cxn modelId="{C0FAE914-AEF5-4FC1-8FCF-AFED4896D2FF}" type="presParOf" srcId="{45A6BFB5-BE8F-4BBB-B172-CBCE291710D0}" destId="{272BD04D-8A99-4968-AB12-B547B9FFE287}" srcOrd="3" destOrd="0" presId="urn:microsoft.com/office/officeart/2005/8/layout/hierarchy2"/>
    <dgm:cxn modelId="{D072CAE3-B388-4003-BE99-0F483B16236F}" type="presParOf" srcId="{272BD04D-8A99-4968-AB12-B547B9FFE287}" destId="{9D8FA438-E503-4B87-9E5A-36340F72D6EB}" srcOrd="0" destOrd="0" presId="urn:microsoft.com/office/officeart/2005/8/layout/hierarchy2"/>
    <dgm:cxn modelId="{FEAA5DD8-3360-46D9-A094-CC158698FACB}" type="presParOf" srcId="{272BD04D-8A99-4968-AB12-B547B9FFE287}" destId="{23B38F7D-458C-418D-A3C5-8014C7D272B6}" srcOrd="1" destOrd="0" presId="urn:microsoft.com/office/officeart/2005/8/layout/hierarchy2"/>
    <dgm:cxn modelId="{D677A1E8-5636-4F19-AB7C-FCB417B6129F}" type="presParOf" srcId="{45A6BFB5-BE8F-4BBB-B172-CBCE291710D0}" destId="{2CCEBD5F-59DB-4C99-8174-0C1971FD2D86}" srcOrd="4" destOrd="0" presId="urn:microsoft.com/office/officeart/2005/8/layout/hierarchy2"/>
    <dgm:cxn modelId="{D9C7570B-EF59-45C7-9334-3AECFF822D73}" type="presParOf" srcId="{2CCEBD5F-59DB-4C99-8174-0C1971FD2D86}" destId="{BEFF3BE5-42D6-4005-8694-8069B5C011D9}" srcOrd="0" destOrd="0" presId="urn:microsoft.com/office/officeart/2005/8/layout/hierarchy2"/>
    <dgm:cxn modelId="{E525BA38-B524-41A9-9B87-1DD48E8EC753}" type="presParOf" srcId="{45A6BFB5-BE8F-4BBB-B172-CBCE291710D0}" destId="{3BD52FC3-EE4A-48EE-9353-1C1E83D8F9B2}" srcOrd="5" destOrd="0" presId="urn:microsoft.com/office/officeart/2005/8/layout/hierarchy2"/>
    <dgm:cxn modelId="{9FA5FF70-C6B1-48B5-B4CB-6B4429FCD504}" type="presParOf" srcId="{3BD52FC3-EE4A-48EE-9353-1C1E83D8F9B2}" destId="{679BF021-612B-4C30-A592-99921A1D4A52}" srcOrd="0" destOrd="0" presId="urn:microsoft.com/office/officeart/2005/8/layout/hierarchy2"/>
    <dgm:cxn modelId="{4D5A9113-2F5A-4A09-A369-942A0B8F9251}" type="presParOf" srcId="{3BD52FC3-EE4A-48EE-9353-1C1E83D8F9B2}" destId="{F5A405B0-EEF7-4F9E-8226-62989B9E4D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71D73F-9B5A-4777-B22C-48B3C4B09251}" type="doc">
      <dgm:prSet loTypeId="urn:microsoft.com/office/officeart/2005/8/layout/hierarchy2" loCatId="hierarchy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4FACCD-AD08-4AC1-B0DF-4F414CD895D3}">
      <dgm:prSet phldrT="[Text]" custT="1"/>
      <dgm:spPr>
        <a:solidFill>
          <a:schemeClr val="accent5">
            <a:lumMod val="20000"/>
            <a:lumOff val="80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مقدار جبیره</a:t>
          </a:r>
          <a:endParaRPr lang="en-US" sz="2800" dirty="0">
            <a:cs typeface="B Koodak" pitchFamily="2" charset="-78"/>
          </a:endParaRPr>
        </a:p>
      </dgm:t>
    </dgm:pt>
    <dgm:pt modelId="{C4DB05FC-D9F6-40F0-8D18-C105FD2BE35E}" type="parTrans" cxnId="{45F311FE-FACA-4F72-A493-7228F6DE5B5B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2BC853D5-B3D6-49D4-972B-1E02776AF01C}" type="sibTrans" cxnId="{45F311FE-FACA-4F72-A493-7228F6DE5B5B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81479B2B-43C0-4126-9574-7243696CA514}">
      <dgm:prSet phldrT="[Tex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بر تمام اعضای وضو </a:t>
          </a:r>
          <a:r>
            <a:rPr lang="fa-IR" sz="2800" smtClean="0">
              <a:latin typeface="Calibri"/>
              <a:cs typeface="B Koodak" pitchFamily="2" charset="-78"/>
            </a:rPr>
            <a:t>← تیمم</a:t>
          </a:r>
          <a:endParaRPr lang="en-US" sz="2800" dirty="0">
            <a:cs typeface="B Koodak" pitchFamily="2" charset="-78"/>
          </a:endParaRPr>
        </a:p>
      </dgm:t>
    </dgm:pt>
    <dgm:pt modelId="{2C3AF15A-1A48-4DC8-8BF0-2E800D280D15}" type="parTrans" cxnId="{D0D6EA12-8A7E-4F3D-9FA4-2B9DCE4D60C3}">
      <dgm:prSet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AE7EA57B-2141-426C-9A8D-35CD8FE92B94}" type="sibTrans" cxnId="{D0D6EA12-8A7E-4F3D-9FA4-2B9DCE4D60C3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DBFA24E4-E36C-423D-86EF-2D211B6E1B04}">
      <dgm:prSet phldrT="[Tex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بعضی از اعضای وضو </a:t>
          </a:r>
          <a:r>
            <a:rPr lang="fa-IR" sz="2800" smtClean="0">
              <a:latin typeface="Calibri"/>
              <a:cs typeface="B Koodak" pitchFamily="2" charset="-78"/>
            </a:rPr>
            <a:t>← وضوی جبیره ای</a:t>
          </a:r>
          <a:endParaRPr lang="en-US" sz="2800" dirty="0">
            <a:cs typeface="B Koodak" pitchFamily="2" charset="-78"/>
          </a:endParaRPr>
        </a:p>
      </dgm:t>
    </dgm:pt>
    <dgm:pt modelId="{CCD30B4B-1186-41B7-B96B-5F8EC3B11271}" type="parTrans" cxnId="{2468F120-BBE1-424D-BA4B-2E65CDED0FE8}">
      <dgm:prSet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A8569997-2176-4BC6-8F86-0038F2EAEA5D}" type="sibTrans" cxnId="{2468F120-BBE1-424D-BA4B-2E65CDED0FE8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6F3BEBCF-47C3-4A25-8A4D-0E22F99591A5}">
      <dgm:prSet phldrT="[Tex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بیشتر اعضای وضو </a:t>
          </a:r>
          <a:r>
            <a:rPr lang="fa-IR" sz="2800" smtClean="0">
              <a:latin typeface="Calibri"/>
              <a:cs typeface="B Koodak" pitchFamily="2" charset="-78"/>
            </a:rPr>
            <a:t>← احتیاطا وضوی              جبیره ای و تیمم</a:t>
          </a:r>
          <a:endParaRPr lang="en-US" sz="2800" dirty="0">
            <a:cs typeface="B Koodak" pitchFamily="2" charset="-78"/>
          </a:endParaRPr>
        </a:p>
      </dgm:t>
    </dgm:pt>
    <dgm:pt modelId="{9900A2E3-A51C-4C62-8E1B-A8645DC6F4BC}" type="parTrans" cxnId="{12E19C0B-D900-4188-ABFB-2C7415FC8A59}">
      <dgm:prSet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1F27B10A-C627-40F5-89BB-FF398753721E}" type="sibTrans" cxnId="{12E19C0B-D900-4188-ABFB-2C7415FC8A59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6BC9B00F-05B1-4C6B-8B2A-942CA28EFC9D}">
      <dgm:prSet phldrT="[Tex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2800" smtClean="0">
              <a:cs typeface="B Koodak" pitchFamily="2" charset="-78"/>
            </a:rPr>
            <a:t>جبیره بیش از حد معمول </a:t>
          </a:r>
          <a:r>
            <a:rPr lang="fa-IR" sz="2800" smtClean="0">
              <a:latin typeface="Calibri"/>
              <a:cs typeface="B Koodak" pitchFamily="2" charset="-78"/>
            </a:rPr>
            <a:t>← وضوی                جبیره ای واحتیاطا تیمم</a:t>
          </a:r>
          <a:endParaRPr lang="en-US" sz="2800" dirty="0">
            <a:cs typeface="B Koodak" pitchFamily="2" charset="-78"/>
          </a:endParaRPr>
        </a:p>
      </dgm:t>
    </dgm:pt>
    <dgm:pt modelId="{28857D3F-ACD0-40C0-B38A-67FA09C2618B}" type="parTrans" cxnId="{14E7B945-3273-41B2-8039-3469C8960380}">
      <dgm:prSet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endParaRPr lang="en-US" sz="2800">
            <a:solidFill>
              <a:schemeClr val="tx1"/>
            </a:solidFill>
            <a:cs typeface="B Koodak" pitchFamily="2" charset="-78"/>
          </a:endParaRPr>
        </a:p>
      </dgm:t>
    </dgm:pt>
    <dgm:pt modelId="{E09A656C-14BB-419D-A50A-B1AEE95963CB}" type="sibTrans" cxnId="{14E7B945-3273-41B2-8039-3469C8960380}">
      <dgm:prSet/>
      <dgm:spPr/>
      <dgm:t>
        <a:bodyPr/>
        <a:lstStyle/>
        <a:p>
          <a:pPr rtl="1"/>
          <a:endParaRPr lang="en-US" sz="2800">
            <a:cs typeface="B Koodak" pitchFamily="2" charset="-78"/>
          </a:endParaRPr>
        </a:p>
      </dgm:t>
    </dgm:pt>
    <dgm:pt modelId="{5EAD30F2-4A21-43BD-85F9-E43E3D9980E9}" type="pres">
      <dgm:prSet presAssocID="{2371D73F-9B5A-4777-B22C-48B3C4B0925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61A47-5395-4FD9-8ACC-FFD919E4B50B}" type="pres">
      <dgm:prSet presAssocID="{BE4FACCD-AD08-4AC1-B0DF-4F414CD895D3}" presName="root1" presStyleCnt="0"/>
      <dgm:spPr/>
      <dgm:t>
        <a:bodyPr/>
        <a:lstStyle/>
        <a:p>
          <a:pPr rtl="1"/>
          <a:endParaRPr lang="fa-IR"/>
        </a:p>
      </dgm:t>
    </dgm:pt>
    <dgm:pt modelId="{93E922E2-D35B-4305-9877-0D3B762C0899}" type="pres">
      <dgm:prSet presAssocID="{BE4FACCD-AD08-4AC1-B0DF-4F414CD895D3}" presName="LevelOneTextNode" presStyleLbl="node0" presStyleIdx="0" presStyleCnt="1" custScaleX="45304" custScaleY="45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B5BA8-EB72-492D-B74A-DE2DCFBA7B33}" type="pres">
      <dgm:prSet presAssocID="{BE4FACCD-AD08-4AC1-B0DF-4F414CD895D3}" presName="level2hierChild" presStyleCnt="0"/>
      <dgm:spPr/>
      <dgm:t>
        <a:bodyPr/>
        <a:lstStyle/>
        <a:p>
          <a:pPr rtl="1"/>
          <a:endParaRPr lang="fa-IR"/>
        </a:p>
      </dgm:t>
    </dgm:pt>
    <dgm:pt modelId="{D17DFF62-7973-4A44-85EB-C012B57D51E3}" type="pres">
      <dgm:prSet presAssocID="{2C3AF15A-1A48-4DC8-8BF0-2E800D280D1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A027730A-429D-4608-A5B7-E166F8BDE075}" type="pres">
      <dgm:prSet presAssocID="{2C3AF15A-1A48-4DC8-8BF0-2E800D280D1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CFBCC63-4797-4D6F-A013-619A41670187}" type="pres">
      <dgm:prSet presAssocID="{81479B2B-43C0-4126-9574-7243696CA514}" presName="root2" presStyleCnt="0"/>
      <dgm:spPr/>
      <dgm:t>
        <a:bodyPr/>
        <a:lstStyle/>
        <a:p>
          <a:pPr rtl="1"/>
          <a:endParaRPr lang="fa-IR"/>
        </a:p>
      </dgm:t>
    </dgm:pt>
    <dgm:pt modelId="{5928DE50-65C0-4E0D-8494-BCE9E77FA662}" type="pres">
      <dgm:prSet presAssocID="{81479B2B-43C0-4126-9574-7243696CA514}" presName="LevelTwoTextNode" presStyleLbl="node2" presStyleIdx="0" presStyleCnt="4" custScaleX="132464" custScaleY="31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A8D75E-F2DD-412D-9E2D-34C24BA56DF7}" type="pres">
      <dgm:prSet presAssocID="{81479B2B-43C0-4126-9574-7243696CA514}" presName="level3hierChild" presStyleCnt="0"/>
      <dgm:spPr/>
      <dgm:t>
        <a:bodyPr/>
        <a:lstStyle/>
        <a:p>
          <a:pPr rtl="1"/>
          <a:endParaRPr lang="fa-IR"/>
        </a:p>
      </dgm:t>
    </dgm:pt>
    <dgm:pt modelId="{BD39E942-702D-4A8A-B30F-C568BFBA11BB}" type="pres">
      <dgm:prSet presAssocID="{CCD30B4B-1186-41B7-B96B-5F8EC3B1127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38C94F8-CF11-4E2C-B410-0B51DD78D8FD}" type="pres">
      <dgm:prSet presAssocID="{CCD30B4B-1186-41B7-B96B-5F8EC3B1127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9150C43-B6F0-43B3-B286-A2305479C9A9}" type="pres">
      <dgm:prSet presAssocID="{DBFA24E4-E36C-423D-86EF-2D211B6E1B04}" presName="root2" presStyleCnt="0"/>
      <dgm:spPr/>
      <dgm:t>
        <a:bodyPr/>
        <a:lstStyle/>
        <a:p>
          <a:pPr rtl="1"/>
          <a:endParaRPr lang="fa-IR"/>
        </a:p>
      </dgm:t>
    </dgm:pt>
    <dgm:pt modelId="{E8C2C9B1-5828-4E4F-B0B0-F7A222B40E5A}" type="pres">
      <dgm:prSet presAssocID="{DBFA24E4-E36C-423D-86EF-2D211B6E1B04}" presName="LevelTwoTextNode" presStyleLbl="node2" presStyleIdx="1" presStyleCnt="4" custScaleX="132464" custScaleY="31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CD13A7-C67E-4ED4-B12C-1F11D3EF2026}" type="pres">
      <dgm:prSet presAssocID="{DBFA24E4-E36C-423D-86EF-2D211B6E1B04}" presName="level3hierChild" presStyleCnt="0"/>
      <dgm:spPr/>
      <dgm:t>
        <a:bodyPr/>
        <a:lstStyle/>
        <a:p>
          <a:pPr rtl="1"/>
          <a:endParaRPr lang="fa-IR"/>
        </a:p>
      </dgm:t>
    </dgm:pt>
    <dgm:pt modelId="{D86AC093-6F7F-488F-AFC5-63F944789124}" type="pres">
      <dgm:prSet presAssocID="{9900A2E3-A51C-4C62-8E1B-A8645DC6F4BC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5D446491-9790-4B01-896B-CE3FFC1707F6}" type="pres">
      <dgm:prSet presAssocID="{9900A2E3-A51C-4C62-8E1B-A8645DC6F4B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8B79964-DF79-4D74-954F-4B6F09F741E5}" type="pres">
      <dgm:prSet presAssocID="{6F3BEBCF-47C3-4A25-8A4D-0E22F99591A5}" presName="root2" presStyleCnt="0"/>
      <dgm:spPr/>
      <dgm:t>
        <a:bodyPr/>
        <a:lstStyle/>
        <a:p>
          <a:pPr rtl="1"/>
          <a:endParaRPr lang="fa-IR"/>
        </a:p>
      </dgm:t>
    </dgm:pt>
    <dgm:pt modelId="{65DEF2CE-940C-40AF-B36F-351CF79B70C8}" type="pres">
      <dgm:prSet presAssocID="{6F3BEBCF-47C3-4A25-8A4D-0E22F99591A5}" presName="LevelTwoTextNode" presStyleLbl="node2" presStyleIdx="2" presStyleCnt="4" custScaleX="132464" custScaleY="61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CEDA5C-809C-438B-8347-D9020F5852E3}" type="pres">
      <dgm:prSet presAssocID="{6F3BEBCF-47C3-4A25-8A4D-0E22F99591A5}" presName="level3hierChild" presStyleCnt="0"/>
      <dgm:spPr/>
      <dgm:t>
        <a:bodyPr/>
        <a:lstStyle/>
        <a:p>
          <a:pPr rtl="1"/>
          <a:endParaRPr lang="fa-IR"/>
        </a:p>
      </dgm:t>
    </dgm:pt>
    <dgm:pt modelId="{E08E5C57-AE5D-44D4-99B5-5D7521A0A48F}" type="pres">
      <dgm:prSet presAssocID="{28857D3F-ACD0-40C0-B38A-67FA09C2618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D8354D6-96EF-4EBF-8AFC-A6BBEFF1C0F7}" type="pres">
      <dgm:prSet presAssocID="{28857D3F-ACD0-40C0-B38A-67FA09C2618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CF98F02-E866-4FE5-B662-5931F39024EC}" type="pres">
      <dgm:prSet presAssocID="{6BC9B00F-05B1-4C6B-8B2A-942CA28EFC9D}" presName="root2" presStyleCnt="0"/>
      <dgm:spPr/>
      <dgm:t>
        <a:bodyPr/>
        <a:lstStyle/>
        <a:p>
          <a:pPr rtl="1"/>
          <a:endParaRPr lang="fa-IR"/>
        </a:p>
      </dgm:t>
    </dgm:pt>
    <dgm:pt modelId="{4253948D-4428-4D5A-B715-BDCA0C887AC6}" type="pres">
      <dgm:prSet presAssocID="{6BC9B00F-05B1-4C6B-8B2A-942CA28EFC9D}" presName="LevelTwoTextNode" presStyleLbl="node2" presStyleIdx="3" presStyleCnt="4" custScaleX="132464" custScaleY="61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DEE760-7CEE-4CA5-B137-9F59C7E96046}" type="pres">
      <dgm:prSet presAssocID="{6BC9B00F-05B1-4C6B-8B2A-942CA28EFC9D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14E7B945-3273-41B2-8039-3469C8960380}" srcId="{BE4FACCD-AD08-4AC1-B0DF-4F414CD895D3}" destId="{6BC9B00F-05B1-4C6B-8B2A-942CA28EFC9D}" srcOrd="3" destOrd="0" parTransId="{28857D3F-ACD0-40C0-B38A-67FA09C2618B}" sibTransId="{E09A656C-14BB-419D-A50A-B1AEE95963CB}"/>
    <dgm:cxn modelId="{71D6F3B8-1D4D-411D-919E-12ECF53D2130}" type="presOf" srcId="{6BC9B00F-05B1-4C6B-8B2A-942CA28EFC9D}" destId="{4253948D-4428-4D5A-B715-BDCA0C887AC6}" srcOrd="0" destOrd="0" presId="urn:microsoft.com/office/officeart/2005/8/layout/hierarchy2"/>
    <dgm:cxn modelId="{E6270E9B-2B87-4C9E-BDC8-BCDF22AAE62D}" type="presOf" srcId="{6F3BEBCF-47C3-4A25-8A4D-0E22F99591A5}" destId="{65DEF2CE-940C-40AF-B36F-351CF79B70C8}" srcOrd="0" destOrd="0" presId="urn:microsoft.com/office/officeart/2005/8/layout/hierarchy2"/>
    <dgm:cxn modelId="{2468F120-BBE1-424D-BA4B-2E65CDED0FE8}" srcId="{BE4FACCD-AD08-4AC1-B0DF-4F414CD895D3}" destId="{DBFA24E4-E36C-423D-86EF-2D211B6E1B04}" srcOrd="1" destOrd="0" parTransId="{CCD30B4B-1186-41B7-B96B-5F8EC3B11271}" sibTransId="{A8569997-2176-4BC6-8F86-0038F2EAEA5D}"/>
    <dgm:cxn modelId="{F59788EC-BBC1-4FDB-B617-3BBA5004C3CE}" type="presOf" srcId="{CCD30B4B-1186-41B7-B96B-5F8EC3B11271}" destId="{BD39E942-702D-4A8A-B30F-C568BFBA11BB}" srcOrd="0" destOrd="0" presId="urn:microsoft.com/office/officeart/2005/8/layout/hierarchy2"/>
    <dgm:cxn modelId="{43C4681A-4006-467D-BD8E-B23B5A0B57C1}" type="presOf" srcId="{81479B2B-43C0-4126-9574-7243696CA514}" destId="{5928DE50-65C0-4E0D-8494-BCE9E77FA662}" srcOrd="0" destOrd="0" presId="urn:microsoft.com/office/officeart/2005/8/layout/hierarchy2"/>
    <dgm:cxn modelId="{82C92F0F-70E3-4BF6-96C9-556F386E4CBF}" type="presOf" srcId="{28857D3F-ACD0-40C0-B38A-67FA09C2618B}" destId="{7D8354D6-96EF-4EBF-8AFC-A6BBEFF1C0F7}" srcOrd="1" destOrd="0" presId="urn:microsoft.com/office/officeart/2005/8/layout/hierarchy2"/>
    <dgm:cxn modelId="{9C56E415-930D-42B4-9C25-E5D6CAFF6661}" type="presOf" srcId="{9900A2E3-A51C-4C62-8E1B-A8645DC6F4BC}" destId="{D86AC093-6F7F-488F-AFC5-63F944789124}" srcOrd="0" destOrd="0" presId="urn:microsoft.com/office/officeart/2005/8/layout/hierarchy2"/>
    <dgm:cxn modelId="{45F311FE-FACA-4F72-A493-7228F6DE5B5B}" srcId="{2371D73F-9B5A-4777-B22C-48B3C4B09251}" destId="{BE4FACCD-AD08-4AC1-B0DF-4F414CD895D3}" srcOrd="0" destOrd="0" parTransId="{C4DB05FC-D9F6-40F0-8D18-C105FD2BE35E}" sibTransId="{2BC853D5-B3D6-49D4-972B-1E02776AF01C}"/>
    <dgm:cxn modelId="{0B04F358-7CD7-46DC-84BA-D4B03FA1FCEE}" type="presOf" srcId="{2C3AF15A-1A48-4DC8-8BF0-2E800D280D15}" destId="{D17DFF62-7973-4A44-85EB-C012B57D51E3}" srcOrd="0" destOrd="0" presId="urn:microsoft.com/office/officeart/2005/8/layout/hierarchy2"/>
    <dgm:cxn modelId="{A7632C60-C4C3-4DDF-893C-202228276AEF}" type="presOf" srcId="{2371D73F-9B5A-4777-B22C-48B3C4B09251}" destId="{5EAD30F2-4A21-43BD-85F9-E43E3D9980E9}" srcOrd="0" destOrd="0" presId="urn:microsoft.com/office/officeart/2005/8/layout/hierarchy2"/>
    <dgm:cxn modelId="{FDF5D887-DEA3-4565-8AF4-0A0FCC9F88BA}" type="presOf" srcId="{2C3AF15A-1A48-4DC8-8BF0-2E800D280D15}" destId="{A027730A-429D-4608-A5B7-E166F8BDE075}" srcOrd="1" destOrd="0" presId="urn:microsoft.com/office/officeart/2005/8/layout/hierarchy2"/>
    <dgm:cxn modelId="{68A2BCDE-8F83-4875-91D5-9B1A4DBB636E}" type="presOf" srcId="{DBFA24E4-E36C-423D-86EF-2D211B6E1B04}" destId="{E8C2C9B1-5828-4E4F-B0B0-F7A222B40E5A}" srcOrd="0" destOrd="0" presId="urn:microsoft.com/office/officeart/2005/8/layout/hierarchy2"/>
    <dgm:cxn modelId="{12E19C0B-D900-4188-ABFB-2C7415FC8A59}" srcId="{BE4FACCD-AD08-4AC1-B0DF-4F414CD895D3}" destId="{6F3BEBCF-47C3-4A25-8A4D-0E22F99591A5}" srcOrd="2" destOrd="0" parTransId="{9900A2E3-A51C-4C62-8E1B-A8645DC6F4BC}" sibTransId="{1F27B10A-C627-40F5-89BB-FF398753721E}"/>
    <dgm:cxn modelId="{5E8BAF56-917D-4477-B88E-9CA38FADF19B}" type="presOf" srcId="{BE4FACCD-AD08-4AC1-B0DF-4F414CD895D3}" destId="{93E922E2-D35B-4305-9877-0D3B762C0899}" srcOrd="0" destOrd="0" presId="urn:microsoft.com/office/officeart/2005/8/layout/hierarchy2"/>
    <dgm:cxn modelId="{D2AF0D95-F0A6-4CF2-AD28-111873A18F6F}" type="presOf" srcId="{CCD30B4B-1186-41B7-B96B-5F8EC3B11271}" destId="{E38C94F8-CF11-4E2C-B410-0B51DD78D8FD}" srcOrd="1" destOrd="0" presId="urn:microsoft.com/office/officeart/2005/8/layout/hierarchy2"/>
    <dgm:cxn modelId="{D0D6EA12-8A7E-4F3D-9FA4-2B9DCE4D60C3}" srcId="{BE4FACCD-AD08-4AC1-B0DF-4F414CD895D3}" destId="{81479B2B-43C0-4126-9574-7243696CA514}" srcOrd="0" destOrd="0" parTransId="{2C3AF15A-1A48-4DC8-8BF0-2E800D280D15}" sibTransId="{AE7EA57B-2141-426C-9A8D-35CD8FE92B94}"/>
    <dgm:cxn modelId="{89538A8A-264C-48A8-93B6-9E183F332201}" type="presOf" srcId="{9900A2E3-A51C-4C62-8E1B-A8645DC6F4BC}" destId="{5D446491-9790-4B01-896B-CE3FFC1707F6}" srcOrd="1" destOrd="0" presId="urn:microsoft.com/office/officeart/2005/8/layout/hierarchy2"/>
    <dgm:cxn modelId="{EEDE12E7-2CDE-496D-BC94-59C7967A6A47}" type="presOf" srcId="{28857D3F-ACD0-40C0-B38A-67FA09C2618B}" destId="{E08E5C57-AE5D-44D4-99B5-5D7521A0A48F}" srcOrd="0" destOrd="0" presId="urn:microsoft.com/office/officeart/2005/8/layout/hierarchy2"/>
    <dgm:cxn modelId="{6AD9B365-C720-4D56-A6EB-90BE0C89F1B0}" type="presParOf" srcId="{5EAD30F2-4A21-43BD-85F9-E43E3D9980E9}" destId="{F3761A47-5395-4FD9-8ACC-FFD919E4B50B}" srcOrd="0" destOrd="0" presId="urn:microsoft.com/office/officeart/2005/8/layout/hierarchy2"/>
    <dgm:cxn modelId="{EB00D8E3-9AB3-4D9A-8BC6-95D139DE353A}" type="presParOf" srcId="{F3761A47-5395-4FD9-8ACC-FFD919E4B50B}" destId="{93E922E2-D35B-4305-9877-0D3B762C0899}" srcOrd="0" destOrd="0" presId="urn:microsoft.com/office/officeart/2005/8/layout/hierarchy2"/>
    <dgm:cxn modelId="{39380EE0-286B-4756-AF93-4BC72131B723}" type="presParOf" srcId="{F3761A47-5395-4FD9-8ACC-FFD919E4B50B}" destId="{E93B5BA8-EB72-492D-B74A-DE2DCFBA7B33}" srcOrd="1" destOrd="0" presId="urn:microsoft.com/office/officeart/2005/8/layout/hierarchy2"/>
    <dgm:cxn modelId="{DE9DAB31-DC34-421C-A8E4-D52ACDD95D78}" type="presParOf" srcId="{E93B5BA8-EB72-492D-B74A-DE2DCFBA7B33}" destId="{D17DFF62-7973-4A44-85EB-C012B57D51E3}" srcOrd="0" destOrd="0" presId="urn:microsoft.com/office/officeart/2005/8/layout/hierarchy2"/>
    <dgm:cxn modelId="{3BE8A4BE-EED6-43C2-85FC-017BFCF6FC9B}" type="presParOf" srcId="{D17DFF62-7973-4A44-85EB-C012B57D51E3}" destId="{A027730A-429D-4608-A5B7-E166F8BDE075}" srcOrd="0" destOrd="0" presId="urn:microsoft.com/office/officeart/2005/8/layout/hierarchy2"/>
    <dgm:cxn modelId="{0979E963-C5A1-4CCF-A08A-A225E6FB5C27}" type="presParOf" srcId="{E93B5BA8-EB72-492D-B74A-DE2DCFBA7B33}" destId="{9CFBCC63-4797-4D6F-A013-619A41670187}" srcOrd="1" destOrd="0" presId="urn:microsoft.com/office/officeart/2005/8/layout/hierarchy2"/>
    <dgm:cxn modelId="{A22EA544-34AC-4307-AE43-E3873651CA07}" type="presParOf" srcId="{9CFBCC63-4797-4D6F-A013-619A41670187}" destId="{5928DE50-65C0-4E0D-8494-BCE9E77FA662}" srcOrd="0" destOrd="0" presId="urn:microsoft.com/office/officeart/2005/8/layout/hierarchy2"/>
    <dgm:cxn modelId="{27835D04-096B-4B02-8937-F83AA5016367}" type="presParOf" srcId="{9CFBCC63-4797-4D6F-A013-619A41670187}" destId="{1DA8D75E-F2DD-412D-9E2D-34C24BA56DF7}" srcOrd="1" destOrd="0" presId="urn:microsoft.com/office/officeart/2005/8/layout/hierarchy2"/>
    <dgm:cxn modelId="{2349B56F-8481-4C19-A344-79C9C9F4E805}" type="presParOf" srcId="{E93B5BA8-EB72-492D-B74A-DE2DCFBA7B33}" destId="{BD39E942-702D-4A8A-B30F-C568BFBA11BB}" srcOrd="2" destOrd="0" presId="urn:microsoft.com/office/officeart/2005/8/layout/hierarchy2"/>
    <dgm:cxn modelId="{1160317A-BD19-48A8-B2AA-E4B47F58359A}" type="presParOf" srcId="{BD39E942-702D-4A8A-B30F-C568BFBA11BB}" destId="{E38C94F8-CF11-4E2C-B410-0B51DD78D8FD}" srcOrd="0" destOrd="0" presId="urn:microsoft.com/office/officeart/2005/8/layout/hierarchy2"/>
    <dgm:cxn modelId="{8C8173F4-95B0-4805-909A-3AD97127B7DA}" type="presParOf" srcId="{E93B5BA8-EB72-492D-B74A-DE2DCFBA7B33}" destId="{39150C43-B6F0-43B3-B286-A2305479C9A9}" srcOrd="3" destOrd="0" presId="urn:microsoft.com/office/officeart/2005/8/layout/hierarchy2"/>
    <dgm:cxn modelId="{E2C9FD60-59B0-4AF3-A750-A2CF499449E4}" type="presParOf" srcId="{39150C43-B6F0-43B3-B286-A2305479C9A9}" destId="{E8C2C9B1-5828-4E4F-B0B0-F7A222B40E5A}" srcOrd="0" destOrd="0" presId="urn:microsoft.com/office/officeart/2005/8/layout/hierarchy2"/>
    <dgm:cxn modelId="{61D7C3A5-67E5-473C-9647-F412041F4938}" type="presParOf" srcId="{39150C43-B6F0-43B3-B286-A2305479C9A9}" destId="{57CD13A7-C67E-4ED4-B12C-1F11D3EF2026}" srcOrd="1" destOrd="0" presId="urn:microsoft.com/office/officeart/2005/8/layout/hierarchy2"/>
    <dgm:cxn modelId="{0657A9D8-93A3-436E-A80F-3F3C53406E7C}" type="presParOf" srcId="{E93B5BA8-EB72-492D-B74A-DE2DCFBA7B33}" destId="{D86AC093-6F7F-488F-AFC5-63F944789124}" srcOrd="4" destOrd="0" presId="urn:microsoft.com/office/officeart/2005/8/layout/hierarchy2"/>
    <dgm:cxn modelId="{4DB57F36-3B36-4CFB-BADA-487DF3B632A6}" type="presParOf" srcId="{D86AC093-6F7F-488F-AFC5-63F944789124}" destId="{5D446491-9790-4B01-896B-CE3FFC1707F6}" srcOrd="0" destOrd="0" presId="urn:microsoft.com/office/officeart/2005/8/layout/hierarchy2"/>
    <dgm:cxn modelId="{DB31FF85-D582-43F4-AE21-A13EF302207A}" type="presParOf" srcId="{E93B5BA8-EB72-492D-B74A-DE2DCFBA7B33}" destId="{88B79964-DF79-4D74-954F-4B6F09F741E5}" srcOrd="5" destOrd="0" presId="urn:microsoft.com/office/officeart/2005/8/layout/hierarchy2"/>
    <dgm:cxn modelId="{7D9B690B-B5C1-40FB-B248-57FF49B3F670}" type="presParOf" srcId="{88B79964-DF79-4D74-954F-4B6F09F741E5}" destId="{65DEF2CE-940C-40AF-B36F-351CF79B70C8}" srcOrd="0" destOrd="0" presId="urn:microsoft.com/office/officeart/2005/8/layout/hierarchy2"/>
    <dgm:cxn modelId="{A9CFAD27-E5C8-40EA-B206-596BE29AE33B}" type="presParOf" srcId="{88B79964-DF79-4D74-954F-4B6F09F741E5}" destId="{5CCEDA5C-809C-438B-8347-D9020F5852E3}" srcOrd="1" destOrd="0" presId="urn:microsoft.com/office/officeart/2005/8/layout/hierarchy2"/>
    <dgm:cxn modelId="{BCB8220E-83E3-4C0D-A01F-C946F4F4A675}" type="presParOf" srcId="{E93B5BA8-EB72-492D-B74A-DE2DCFBA7B33}" destId="{E08E5C57-AE5D-44D4-99B5-5D7521A0A48F}" srcOrd="6" destOrd="0" presId="urn:microsoft.com/office/officeart/2005/8/layout/hierarchy2"/>
    <dgm:cxn modelId="{8C84ACB3-84D2-4783-8DEC-E3C8C92A96F5}" type="presParOf" srcId="{E08E5C57-AE5D-44D4-99B5-5D7521A0A48F}" destId="{7D8354D6-96EF-4EBF-8AFC-A6BBEFF1C0F7}" srcOrd="0" destOrd="0" presId="urn:microsoft.com/office/officeart/2005/8/layout/hierarchy2"/>
    <dgm:cxn modelId="{5ABC958E-AC41-4BA7-9E58-0B38C51D8058}" type="presParOf" srcId="{E93B5BA8-EB72-492D-B74A-DE2DCFBA7B33}" destId="{7CF98F02-E866-4FE5-B662-5931F39024EC}" srcOrd="7" destOrd="0" presId="urn:microsoft.com/office/officeart/2005/8/layout/hierarchy2"/>
    <dgm:cxn modelId="{05738352-CFBC-4438-B32A-DD0C75D934F0}" type="presParOf" srcId="{7CF98F02-E866-4FE5-B662-5931F39024EC}" destId="{4253948D-4428-4D5A-B715-BDCA0C887AC6}" srcOrd="0" destOrd="0" presId="urn:microsoft.com/office/officeart/2005/8/layout/hierarchy2"/>
    <dgm:cxn modelId="{D91D2B00-71A4-4EDB-AFCF-42C39345FAD4}" type="presParOf" srcId="{7CF98F02-E866-4FE5-B662-5931F39024EC}" destId="{00DEE760-7CEE-4CA5-B137-9F59C7E960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23E9847-5EC3-4F5E-85ED-105387879F7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F5BC10F3-4BF0-4866-8670-2B23DFBF4634}">
      <dgm:prSet phldrT="[Text]"/>
      <dgm:spPr>
        <a:ln w="28575">
          <a:solidFill>
            <a:srgbClr val="C00000"/>
          </a:solidFill>
        </a:ln>
      </dgm:spPr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مقدار پوشش در نماز</a:t>
          </a:r>
          <a:endParaRPr lang="fa-IR" dirty="0">
            <a:cs typeface="B Koodak" pitchFamily="2" charset="-78"/>
          </a:endParaRPr>
        </a:p>
      </dgm:t>
    </dgm:pt>
    <dgm:pt modelId="{2D29FC46-8D90-4E32-AEAB-56DC1AD94D23}" type="parTrans" cxnId="{CB134B3C-5418-4A58-AD6A-D53EB0CE4E51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CFABEB23-3A54-4955-9C81-F57256921F02}" type="sibTrans" cxnId="{CB134B3C-5418-4A58-AD6A-D53EB0CE4E51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467A85FC-9590-4B38-99D0-3662A155BC61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pPr rtl="1"/>
          <a:r>
            <a:rPr lang="fa-IR" sz="4800" dirty="0" smtClean="0">
              <a:cs typeface="B Koodak" pitchFamily="2" charset="-78"/>
            </a:rPr>
            <a:t>مردان</a:t>
          </a:r>
          <a:endParaRPr lang="fa-IR" sz="4800" dirty="0">
            <a:cs typeface="B Koodak" pitchFamily="2" charset="-78"/>
          </a:endParaRPr>
        </a:p>
      </dgm:t>
    </dgm:pt>
    <dgm:pt modelId="{EEBC8B3C-0255-45C0-A8F1-B0E19A3BC661}" type="parTrans" cxnId="{DFC5BABA-80AD-45CA-8CBF-F52430782BBF}">
      <dgm:prSet/>
      <dgm:spPr>
        <a:ln w="28575">
          <a:solidFill>
            <a:srgbClr val="C00000"/>
          </a:solidFill>
        </a:ln>
      </dgm:spPr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8421C52C-2005-4BF7-B675-1B13D91B3E25}" type="sibTrans" cxnId="{DFC5BABA-80AD-45CA-8CBF-F52430782BBF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144A6B3B-A86F-467A-B64E-6968AF89C4D9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pPr rtl="1"/>
          <a:r>
            <a:rPr lang="fa-IR" sz="5400" dirty="0" smtClean="0">
              <a:cs typeface="B Koodak" pitchFamily="2" charset="-78"/>
            </a:rPr>
            <a:t>زنان</a:t>
          </a:r>
          <a:endParaRPr lang="fa-IR" sz="5400" dirty="0">
            <a:cs typeface="B Koodak" pitchFamily="2" charset="-78"/>
          </a:endParaRPr>
        </a:p>
      </dgm:t>
    </dgm:pt>
    <dgm:pt modelId="{83BF5B33-5733-481C-AC31-7E5EA5B2C061}" type="parTrans" cxnId="{A5347990-6799-43E7-9D78-F99038BA6946}">
      <dgm:prSet/>
      <dgm:spPr>
        <a:ln w="28575">
          <a:solidFill>
            <a:srgbClr val="C00000"/>
          </a:solidFill>
        </a:ln>
      </dgm:spPr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CDDB0A3B-3D86-46FE-A38D-96994142FB9B}" type="sibTrans" cxnId="{A5347990-6799-43E7-9D78-F99038BA6946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B714959C-B9B7-47BF-98DB-4A5F8244331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pPr rtl="1"/>
          <a:r>
            <a:rPr lang="fa-IR" sz="3200" dirty="0" smtClean="0">
              <a:cs typeface="B Koodak" pitchFamily="2" charset="-78"/>
            </a:rPr>
            <a:t>بايد عورت را بپوشانند و بهتر است از ناف تا زانو را بپوشانند.</a:t>
          </a:r>
          <a:endParaRPr lang="fa-IR" sz="3200" dirty="0">
            <a:cs typeface="B Koodak" pitchFamily="2" charset="-78"/>
          </a:endParaRPr>
        </a:p>
      </dgm:t>
    </dgm:pt>
    <dgm:pt modelId="{6BAFA27F-7559-4EBA-8B3D-0C899CE6B9F6}" type="parTrans" cxnId="{C156785B-DE60-4B47-9BCF-4F0A9B84887E}">
      <dgm:prSet/>
      <dgm:spPr>
        <a:ln w="28575">
          <a:solidFill>
            <a:srgbClr val="C00000"/>
          </a:solidFill>
        </a:ln>
      </dgm:spPr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C5AFEF4D-9142-4D7B-A403-7DCED8EAF9EB}" type="sibTrans" cxnId="{C156785B-DE60-4B47-9BCF-4F0A9B84887E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7222D821-145F-4AE5-824A-4D3458B566B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pPr rtl="1"/>
          <a:r>
            <a:rPr lang="fa-IR" sz="3200" dirty="0" smtClean="0">
              <a:cs typeface="B Koodak" pitchFamily="2" charset="-78"/>
            </a:rPr>
            <a:t>بايد تمام بدن را بپوشانند به جز: </a:t>
          </a:r>
        </a:p>
        <a:p>
          <a:pPr rtl="1"/>
          <a:r>
            <a:rPr lang="fa-IR" sz="2800" dirty="0" smtClean="0">
              <a:cs typeface="B Koodak" pitchFamily="2" charset="-78"/>
            </a:rPr>
            <a:t>دست‏ها تا مچ، پاها تا مچ و صورت به مقدارى كه در وضو بايد شسته شود</a:t>
          </a:r>
          <a:endParaRPr lang="fa-IR" sz="2800" dirty="0">
            <a:cs typeface="B Koodak" pitchFamily="2" charset="-78"/>
          </a:endParaRPr>
        </a:p>
      </dgm:t>
    </dgm:pt>
    <dgm:pt modelId="{F251E835-CCEC-4F9F-918B-7F689AB21190}" type="parTrans" cxnId="{294F5FA1-EDA3-4394-A5AB-9B217E4B163A}">
      <dgm:prSet/>
      <dgm:spPr>
        <a:ln w="28575">
          <a:solidFill>
            <a:srgbClr val="C00000"/>
          </a:solidFill>
        </a:ln>
      </dgm:spPr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12AFD5FB-2226-4325-968B-31DE42C241E9}" type="sibTrans" cxnId="{294F5FA1-EDA3-4394-A5AB-9B217E4B163A}">
      <dgm:prSet/>
      <dgm:spPr/>
      <dgm:t>
        <a:bodyPr/>
        <a:lstStyle/>
        <a:p>
          <a:pPr rtl="1"/>
          <a:endParaRPr lang="fa-IR">
            <a:cs typeface="B Koodak" pitchFamily="2" charset="-78"/>
          </a:endParaRPr>
        </a:p>
      </dgm:t>
    </dgm:pt>
    <dgm:pt modelId="{7AC94CD0-3E9C-4ACB-AFEC-4B58C54B692E}" type="pres">
      <dgm:prSet presAssocID="{F23E9847-5EC3-4F5E-85ED-105387879F7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4B1313D-785A-4691-969E-683BABCA3B04}" type="pres">
      <dgm:prSet presAssocID="{F5BC10F3-4BF0-4866-8670-2B23DFBF4634}" presName="root1" presStyleCnt="0"/>
      <dgm:spPr/>
    </dgm:pt>
    <dgm:pt modelId="{C049DDF5-6DA6-4D83-A65D-AFDD87E94F91}" type="pres">
      <dgm:prSet presAssocID="{F5BC10F3-4BF0-4866-8670-2B23DFBF46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C5727DA-C326-47D0-AF2A-958C9D6DA5C9}" type="pres">
      <dgm:prSet presAssocID="{F5BC10F3-4BF0-4866-8670-2B23DFBF4634}" presName="level2hierChild" presStyleCnt="0"/>
      <dgm:spPr/>
    </dgm:pt>
    <dgm:pt modelId="{B4F831DB-2D84-4DA7-877C-0F06145C1853}" type="pres">
      <dgm:prSet presAssocID="{EEBC8B3C-0255-45C0-A8F1-B0E19A3BC661}" presName="conn2-1" presStyleLbl="parChTrans1D2" presStyleIdx="0" presStyleCnt="2" custScaleY="1015272"/>
      <dgm:spPr/>
      <dgm:t>
        <a:bodyPr/>
        <a:lstStyle/>
        <a:p>
          <a:pPr rtl="1"/>
          <a:endParaRPr lang="fa-IR"/>
        </a:p>
      </dgm:t>
    </dgm:pt>
    <dgm:pt modelId="{6E717B86-DA18-4CE2-B59B-BF2FE0504552}" type="pres">
      <dgm:prSet presAssocID="{EEBC8B3C-0255-45C0-A8F1-B0E19A3BC661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8DCB9755-A100-45D7-8631-58AA7B5E590A}" type="pres">
      <dgm:prSet presAssocID="{467A85FC-9590-4B38-99D0-3662A155BC61}" presName="root2" presStyleCnt="0"/>
      <dgm:spPr/>
    </dgm:pt>
    <dgm:pt modelId="{32AF3C02-2D4F-4DDA-BBA2-A434BBCAA53A}" type="pres">
      <dgm:prSet presAssocID="{467A85FC-9590-4B38-99D0-3662A155BC61}" presName="LevelTwoTextNode" presStyleLbl="node2" presStyleIdx="0" presStyleCnt="2" custScaleX="54019" custScaleY="116217" custLinFactNeighborY="-316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F84CCA-F8F3-4BDA-AF57-BF28569AF61F}" type="pres">
      <dgm:prSet presAssocID="{467A85FC-9590-4B38-99D0-3662A155BC61}" presName="level3hierChild" presStyleCnt="0"/>
      <dgm:spPr/>
    </dgm:pt>
    <dgm:pt modelId="{1D5C3F32-3F8B-4FD2-861C-96C738569D06}" type="pres">
      <dgm:prSet presAssocID="{6BAFA27F-7559-4EBA-8B3D-0C899CE6B9F6}" presName="conn2-1" presStyleLbl="parChTrans1D3" presStyleIdx="0" presStyleCnt="2" custScaleY="98163"/>
      <dgm:spPr/>
      <dgm:t>
        <a:bodyPr/>
        <a:lstStyle/>
        <a:p>
          <a:pPr rtl="1"/>
          <a:endParaRPr lang="fa-IR"/>
        </a:p>
      </dgm:t>
    </dgm:pt>
    <dgm:pt modelId="{4A954CFD-9BC4-4FF2-86DC-B5A4447CD761}" type="pres">
      <dgm:prSet presAssocID="{6BAFA27F-7559-4EBA-8B3D-0C899CE6B9F6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FDF47C84-796F-47FD-9DE9-8F246184433D}" type="pres">
      <dgm:prSet presAssocID="{B714959C-B9B7-47BF-98DB-4A5F82443313}" presName="root2" presStyleCnt="0"/>
      <dgm:spPr/>
    </dgm:pt>
    <dgm:pt modelId="{00D82060-AE0C-4407-83AC-C75608F18938}" type="pres">
      <dgm:prSet presAssocID="{B714959C-B9B7-47BF-98DB-4A5F82443313}" presName="LevelTwoTextNode" presStyleLbl="node3" presStyleIdx="0" presStyleCnt="2" custScaleX="121806" custScaleY="245068" custLinFactNeighborY="-316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5B6DA6-5E00-45AF-BF01-F6958A48D8CF}" type="pres">
      <dgm:prSet presAssocID="{B714959C-B9B7-47BF-98DB-4A5F82443313}" presName="level3hierChild" presStyleCnt="0"/>
      <dgm:spPr/>
    </dgm:pt>
    <dgm:pt modelId="{0CBA8460-61E4-4D55-8922-BDD07C6CF3AC}" type="pres">
      <dgm:prSet presAssocID="{83BF5B33-5733-481C-AC31-7E5EA5B2C061}" presName="conn2-1" presStyleLbl="parChTrans1D2" presStyleIdx="1" presStyleCnt="2" custScaleY="1076278"/>
      <dgm:spPr/>
      <dgm:t>
        <a:bodyPr/>
        <a:lstStyle/>
        <a:p>
          <a:pPr rtl="1"/>
          <a:endParaRPr lang="fa-IR"/>
        </a:p>
      </dgm:t>
    </dgm:pt>
    <dgm:pt modelId="{056F707D-9D44-4641-A69F-5D4EF884438B}" type="pres">
      <dgm:prSet presAssocID="{83BF5B33-5733-481C-AC31-7E5EA5B2C061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5F8F0F5-1702-43C5-9C9C-47175499CF8E}" type="pres">
      <dgm:prSet presAssocID="{144A6B3B-A86F-467A-B64E-6968AF89C4D9}" presName="root2" presStyleCnt="0"/>
      <dgm:spPr/>
    </dgm:pt>
    <dgm:pt modelId="{DF90D5AF-5071-4289-AAB3-465DCCEF9B62}" type="pres">
      <dgm:prSet presAssocID="{144A6B3B-A86F-467A-B64E-6968AF89C4D9}" presName="LevelTwoTextNode" presStyleLbl="node2" presStyleIdx="1" presStyleCnt="2" custScaleX="54019" custScaleY="116217" custLinFactNeighborY="373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AE4ADB-102C-4AF8-A461-B1AFE0A447BD}" type="pres">
      <dgm:prSet presAssocID="{144A6B3B-A86F-467A-B64E-6968AF89C4D9}" presName="level3hierChild" presStyleCnt="0"/>
      <dgm:spPr/>
    </dgm:pt>
    <dgm:pt modelId="{353B855B-C842-4467-84FE-CAD18327C3B6}" type="pres">
      <dgm:prSet presAssocID="{F251E835-CCEC-4F9F-918B-7F689AB21190}" presName="conn2-1" presStyleLbl="parChTrans1D3" presStyleIdx="1" presStyleCnt="2" custScaleY="98163"/>
      <dgm:spPr/>
      <dgm:t>
        <a:bodyPr/>
        <a:lstStyle/>
        <a:p>
          <a:pPr rtl="1"/>
          <a:endParaRPr lang="fa-IR"/>
        </a:p>
      </dgm:t>
    </dgm:pt>
    <dgm:pt modelId="{5F0628FD-EB84-4810-BBBF-256CD8933989}" type="pres">
      <dgm:prSet presAssocID="{F251E835-CCEC-4F9F-918B-7F689AB21190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8F494045-A2FA-4A59-87AA-6AFD0C12789D}" type="pres">
      <dgm:prSet presAssocID="{7222D821-145F-4AE5-824A-4D3458B566BF}" presName="root2" presStyleCnt="0"/>
      <dgm:spPr/>
    </dgm:pt>
    <dgm:pt modelId="{D4C2B82E-080E-414E-B0A3-D8CCA174D891}" type="pres">
      <dgm:prSet presAssocID="{7222D821-145F-4AE5-824A-4D3458B566BF}" presName="LevelTwoTextNode" presStyleLbl="node3" presStyleIdx="1" presStyleCnt="2" custScaleX="121806" custScaleY="245068" custLinFactNeighborY="373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8961F7-7A84-4AF8-8875-50F82BC521D3}" type="pres">
      <dgm:prSet presAssocID="{7222D821-145F-4AE5-824A-4D3458B566BF}" presName="level3hierChild" presStyleCnt="0"/>
      <dgm:spPr/>
    </dgm:pt>
  </dgm:ptLst>
  <dgm:cxnLst>
    <dgm:cxn modelId="{BB05F22E-FD9B-41D7-A416-AF5107E6EB02}" type="presOf" srcId="{467A85FC-9590-4B38-99D0-3662A155BC61}" destId="{32AF3C02-2D4F-4DDA-BBA2-A434BBCAA53A}" srcOrd="0" destOrd="0" presId="urn:microsoft.com/office/officeart/2008/layout/HorizontalMultiLevelHierarchy"/>
    <dgm:cxn modelId="{315EB338-636B-4F05-B40E-66C6A4168BE7}" type="presOf" srcId="{F23E9847-5EC3-4F5E-85ED-105387879F7B}" destId="{7AC94CD0-3E9C-4ACB-AFEC-4B58C54B692E}" srcOrd="0" destOrd="0" presId="urn:microsoft.com/office/officeart/2008/layout/HorizontalMultiLevelHierarchy"/>
    <dgm:cxn modelId="{C156785B-DE60-4B47-9BCF-4F0A9B84887E}" srcId="{467A85FC-9590-4B38-99D0-3662A155BC61}" destId="{B714959C-B9B7-47BF-98DB-4A5F82443313}" srcOrd="0" destOrd="0" parTransId="{6BAFA27F-7559-4EBA-8B3D-0C899CE6B9F6}" sibTransId="{C5AFEF4D-9142-4D7B-A403-7DCED8EAF9EB}"/>
    <dgm:cxn modelId="{A8B69479-AA42-403B-A7AE-AA355C501438}" type="presOf" srcId="{EEBC8B3C-0255-45C0-A8F1-B0E19A3BC661}" destId="{6E717B86-DA18-4CE2-B59B-BF2FE0504552}" srcOrd="1" destOrd="0" presId="urn:microsoft.com/office/officeart/2008/layout/HorizontalMultiLevelHierarchy"/>
    <dgm:cxn modelId="{BB18E4AD-A7D4-427A-A6DC-EAF007F5BD23}" type="presOf" srcId="{6BAFA27F-7559-4EBA-8B3D-0C899CE6B9F6}" destId="{1D5C3F32-3F8B-4FD2-861C-96C738569D06}" srcOrd="0" destOrd="0" presId="urn:microsoft.com/office/officeart/2008/layout/HorizontalMultiLevelHierarchy"/>
    <dgm:cxn modelId="{A5347990-6799-43E7-9D78-F99038BA6946}" srcId="{F5BC10F3-4BF0-4866-8670-2B23DFBF4634}" destId="{144A6B3B-A86F-467A-B64E-6968AF89C4D9}" srcOrd="1" destOrd="0" parTransId="{83BF5B33-5733-481C-AC31-7E5EA5B2C061}" sibTransId="{CDDB0A3B-3D86-46FE-A38D-96994142FB9B}"/>
    <dgm:cxn modelId="{14212438-51A3-4011-999B-C41AB08427D4}" type="presOf" srcId="{EEBC8B3C-0255-45C0-A8F1-B0E19A3BC661}" destId="{B4F831DB-2D84-4DA7-877C-0F06145C1853}" srcOrd="0" destOrd="0" presId="urn:microsoft.com/office/officeart/2008/layout/HorizontalMultiLevelHierarchy"/>
    <dgm:cxn modelId="{6DEA032F-2224-4C1F-89BF-294370212CEB}" type="presOf" srcId="{B714959C-B9B7-47BF-98DB-4A5F82443313}" destId="{00D82060-AE0C-4407-83AC-C75608F18938}" srcOrd="0" destOrd="0" presId="urn:microsoft.com/office/officeart/2008/layout/HorizontalMultiLevelHierarchy"/>
    <dgm:cxn modelId="{15E7266C-20E0-4DB3-9803-607628B637D4}" type="presOf" srcId="{F251E835-CCEC-4F9F-918B-7F689AB21190}" destId="{353B855B-C842-4467-84FE-CAD18327C3B6}" srcOrd="0" destOrd="0" presId="urn:microsoft.com/office/officeart/2008/layout/HorizontalMultiLevelHierarchy"/>
    <dgm:cxn modelId="{E86C0254-8C1A-4BF6-93C7-A236225ECCCA}" type="presOf" srcId="{7222D821-145F-4AE5-824A-4D3458B566BF}" destId="{D4C2B82E-080E-414E-B0A3-D8CCA174D891}" srcOrd="0" destOrd="0" presId="urn:microsoft.com/office/officeart/2008/layout/HorizontalMultiLevelHierarchy"/>
    <dgm:cxn modelId="{294F5FA1-EDA3-4394-A5AB-9B217E4B163A}" srcId="{144A6B3B-A86F-467A-B64E-6968AF89C4D9}" destId="{7222D821-145F-4AE5-824A-4D3458B566BF}" srcOrd="0" destOrd="0" parTransId="{F251E835-CCEC-4F9F-918B-7F689AB21190}" sibTransId="{12AFD5FB-2226-4325-968B-31DE42C241E9}"/>
    <dgm:cxn modelId="{C97ED66B-D327-4BB4-B43F-26BAF727FA59}" type="presOf" srcId="{83BF5B33-5733-481C-AC31-7E5EA5B2C061}" destId="{0CBA8460-61E4-4D55-8922-BDD07C6CF3AC}" srcOrd="0" destOrd="0" presId="urn:microsoft.com/office/officeart/2008/layout/HorizontalMultiLevelHierarchy"/>
    <dgm:cxn modelId="{466AB01D-D486-4248-AB10-43561489D1CD}" type="presOf" srcId="{6BAFA27F-7559-4EBA-8B3D-0C899CE6B9F6}" destId="{4A954CFD-9BC4-4FF2-86DC-B5A4447CD761}" srcOrd="1" destOrd="0" presId="urn:microsoft.com/office/officeart/2008/layout/HorizontalMultiLevelHierarchy"/>
    <dgm:cxn modelId="{C0C62623-C7EA-4053-A0AE-912BEFAC83C4}" type="presOf" srcId="{144A6B3B-A86F-467A-B64E-6968AF89C4D9}" destId="{DF90D5AF-5071-4289-AAB3-465DCCEF9B62}" srcOrd="0" destOrd="0" presId="urn:microsoft.com/office/officeart/2008/layout/HorizontalMultiLevelHierarchy"/>
    <dgm:cxn modelId="{CA01C98C-55DA-4BB3-8094-583D77C89C0E}" type="presOf" srcId="{F251E835-CCEC-4F9F-918B-7F689AB21190}" destId="{5F0628FD-EB84-4810-BBBF-256CD8933989}" srcOrd="1" destOrd="0" presId="urn:microsoft.com/office/officeart/2008/layout/HorizontalMultiLevelHierarchy"/>
    <dgm:cxn modelId="{DFC5BABA-80AD-45CA-8CBF-F52430782BBF}" srcId="{F5BC10F3-4BF0-4866-8670-2B23DFBF4634}" destId="{467A85FC-9590-4B38-99D0-3662A155BC61}" srcOrd="0" destOrd="0" parTransId="{EEBC8B3C-0255-45C0-A8F1-B0E19A3BC661}" sibTransId="{8421C52C-2005-4BF7-B675-1B13D91B3E25}"/>
    <dgm:cxn modelId="{A74E05D8-FB7C-465B-BB2C-D62D1890F135}" type="presOf" srcId="{F5BC10F3-4BF0-4866-8670-2B23DFBF4634}" destId="{C049DDF5-6DA6-4D83-A65D-AFDD87E94F91}" srcOrd="0" destOrd="0" presId="urn:microsoft.com/office/officeart/2008/layout/HorizontalMultiLevelHierarchy"/>
    <dgm:cxn modelId="{CB134B3C-5418-4A58-AD6A-D53EB0CE4E51}" srcId="{F23E9847-5EC3-4F5E-85ED-105387879F7B}" destId="{F5BC10F3-4BF0-4866-8670-2B23DFBF4634}" srcOrd="0" destOrd="0" parTransId="{2D29FC46-8D90-4E32-AEAB-56DC1AD94D23}" sibTransId="{CFABEB23-3A54-4955-9C81-F57256921F02}"/>
    <dgm:cxn modelId="{41C40879-6352-40BC-8849-B802C8F1EB47}" type="presOf" srcId="{83BF5B33-5733-481C-AC31-7E5EA5B2C061}" destId="{056F707D-9D44-4641-A69F-5D4EF884438B}" srcOrd="1" destOrd="0" presId="urn:microsoft.com/office/officeart/2008/layout/HorizontalMultiLevelHierarchy"/>
    <dgm:cxn modelId="{FAF14C36-8520-41D5-AD48-5E6742670DC2}" type="presParOf" srcId="{7AC94CD0-3E9C-4ACB-AFEC-4B58C54B692E}" destId="{04B1313D-785A-4691-969E-683BABCA3B04}" srcOrd="0" destOrd="0" presId="urn:microsoft.com/office/officeart/2008/layout/HorizontalMultiLevelHierarchy"/>
    <dgm:cxn modelId="{70A04FE9-C46F-44F0-9F94-C82FEDAF60D9}" type="presParOf" srcId="{04B1313D-785A-4691-969E-683BABCA3B04}" destId="{C049DDF5-6DA6-4D83-A65D-AFDD87E94F91}" srcOrd="0" destOrd="0" presId="urn:microsoft.com/office/officeart/2008/layout/HorizontalMultiLevelHierarchy"/>
    <dgm:cxn modelId="{8E99D1E3-DB4A-409F-9BE3-F4531036A45E}" type="presParOf" srcId="{04B1313D-785A-4691-969E-683BABCA3B04}" destId="{0C5727DA-C326-47D0-AF2A-958C9D6DA5C9}" srcOrd="1" destOrd="0" presId="urn:microsoft.com/office/officeart/2008/layout/HorizontalMultiLevelHierarchy"/>
    <dgm:cxn modelId="{A8498F28-6A24-44A1-90D7-C835B91AA534}" type="presParOf" srcId="{0C5727DA-C326-47D0-AF2A-958C9D6DA5C9}" destId="{B4F831DB-2D84-4DA7-877C-0F06145C1853}" srcOrd="0" destOrd="0" presId="urn:microsoft.com/office/officeart/2008/layout/HorizontalMultiLevelHierarchy"/>
    <dgm:cxn modelId="{E22B0563-E635-4C6C-A4F6-D12990E47A70}" type="presParOf" srcId="{B4F831DB-2D84-4DA7-877C-0F06145C1853}" destId="{6E717B86-DA18-4CE2-B59B-BF2FE0504552}" srcOrd="0" destOrd="0" presId="urn:microsoft.com/office/officeart/2008/layout/HorizontalMultiLevelHierarchy"/>
    <dgm:cxn modelId="{E2281A92-EDED-4B98-A706-95FA97B1BC77}" type="presParOf" srcId="{0C5727DA-C326-47D0-AF2A-958C9D6DA5C9}" destId="{8DCB9755-A100-45D7-8631-58AA7B5E590A}" srcOrd="1" destOrd="0" presId="urn:microsoft.com/office/officeart/2008/layout/HorizontalMultiLevelHierarchy"/>
    <dgm:cxn modelId="{2A1CBE06-1CCF-461A-8BA7-67872D251578}" type="presParOf" srcId="{8DCB9755-A100-45D7-8631-58AA7B5E590A}" destId="{32AF3C02-2D4F-4DDA-BBA2-A434BBCAA53A}" srcOrd="0" destOrd="0" presId="urn:microsoft.com/office/officeart/2008/layout/HorizontalMultiLevelHierarchy"/>
    <dgm:cxn modelId="{BE82644C-36FA-4FA8-A42C-2E659E931E34}" type="presParOf" srcId="{8DCB9755-A100-45D7-8631-58AA7B5E590A}" destId="{E2F84CCA-F8F3-4BDA-AF57-BF28569AF61F}" srcOrd="1" destOrd="0" presId="urn:microsoft.com/office/officeart/2008/layout/HorizontalMultiLevelHierarchy"/>
    <dgm:cxn modelId="{1ADD3EDE-1C70-4970-AE5A-52CF1EA12325}" type="presParOf" srcId="{E2F84CCA-F8F3-4BDA-AF57-BF28569AF61F}" destId="{1D5C3F32-3F8B-4FD2-861C-96C738569D06}" srcOrd="0" destOrd="0" presId="urn:microsoft.com/office/officeart/2008/layout/HorizontalMultiLevelHierarchy"/>
    <dgm:cxn modelId="{C750142E-0CD3-4D22-A3F5-9A214CBCEE09}" type="presParOf" srcId="{1D5C3F32-3F8B-4FD2-861C-96C738569D06}" destId="{4A954CFD-9BC4-4FF2-86DC-B5A4447CD761}" srcOrd="0" destOrd="0" presId="urn:microsoft.com/office/officeart/2008/layout/HorizontalMultiLevelHierarchy"/>
    <dgm:cxn modelId="{7DD9F5FC-8B63-4CE2-9547-1F0B9F09FD93}" type="presParOf" srcId="{E2F84CCA-F8F3-4BDA-AF57-BF28569AF61F}" destId="{FDF47C84-796F-47FD-9DE9-8F246184433D}" srcOrd="1" destOrd="0" presId="urn:microsoft.com/office/officeart/2008/layout/HorizontalMultiLevelHierarchy"/>
    <dgm:cxn modelId="{A1229D02-8C0F-4839-B8FB-84C978D881A0}" type="presParOf" srcId="{FDF47C84-796F-47FD-9DE9-8F246184433D}" destId="{00D82060-AE0C-4407-83AC-C75608F18938}" srcOrd="0" destOrd="0" presId="urn:microsoft.com/office/officeart/2008/layout/HorizontalMultiLevelHierarchy"/>
    <dgm:cxn modelId="{9964856D-4D61-4587-8DB2-42D31C053221}" type="presParOf" srcId="{FDF47C84-796F-47FD-9DE9-8F246184433D}" destId="{625B6DA6-5E00-45AF-BF01-F6958A48D8CF}" srcOrd="1" destOrd="0" presId="urn:microsoft.com/office/officeart/2008/layout/HorizontalMultiLevelHierarchy"/>
    <dgm:cxn modelId="{5B5F0FCF-2087-43B9-B7BB-27C2D53D0215}" type="presParOf" srcId="{0C5727DA-C326-47D0-AF2A-958C9D6DA5C9}" destId="{0CBA8460-61E4-4D55-8922-BDD07C6CF3AC}" srcOrd="2" destOrd="0" presId="urn:microsoft.com/office/officeart/2008/layout/HorizontalMultiLevelHierarchy"/>
    <dgm:cxn modelId="{0B1005F7-7F04-48EE-8B9A-A3B9C2417539}" type="presParOf" srcId="{0CBA8460-61E4-4D55-8922-BDD07C6CF3AC}" destId="{056F707D-9D44-4641-A69F-5D4EF884438B}" srcOrd="0" destOrd="0" presId="urn:microsoft.com/office/officeart/2008/layout/HorizontalMultiLevelHierarchy"/>
    <dgm:cxn modelId="{9A528CA0-2BF5-4E56-B584-AC42FD98F9F5}" type="presParOf" srcId="{0C5727DA-C326-47D0-AF2A-958C9D6DA5C9}" destId="{55F8F0F5-1702-43C5-9C9C-47175499CF8E}" srcOrd="3" destOrd="0" presId="urn:microsoft.com/office/officeart/2008/layout/HorizontalMultiLevelHierarchy"/>
    <dgm:cxn modelId="{FF388C33-2A99-4BDE-A1CB-7E9E39DE06FD}" type="presParOf" srcId="{55F8F0F5-1702-43C5-9C9C-47175499CF8E}" destId="{DF90D5AF-5071-4289-AAB3-465DCCEF9B62}" srcOrd="0" destOrd="0" presId="urn:microsoft.com/office/officeart/2008/layout/HorizontalMultiLevelHierarchy"/>
    <dgm:cxn modelId="{96AFF58C-CAD9-439F-9489-0CBE27CD3DF9}" type="presParOf" srcId="{55F8F0F5-1702-43C5-9C9C-47175499CF8E}" destId="{99AE4ADB-102C-4AF8-A461-B1AFE0A447BD}" srcOrd="1" destOrd="0" presId="urn:microsoft.com/office/officeart/2008/layout/HorizontalMultiLevelHierarchy"/>
    <dgm:cxn modelId="{A783C242-68DC-4E95-A326-0E709A671C10}" type="presParOf" srcId="{99AE4ADB-102C-4AF8-A461-B1AFE0A447BD}" destId="{353B855B-C842-4467-84FE-CAD18327C3B6}" srcOrd="0" destOrd="0" presId="urn:microsoft.com/office/officeart/2008/layout/HorizontalMultiLevelHierarchy"/>
    <dgm:cxn modelId="{DCF0281C-4026-4892-85B1-C97AC4E5F6BC}" type="presParOf" srcId="{353B855B-C842-4467-84FE-CAD18327C3B6}" destId="{5F0628FD-EB84-4810-BBBF-256CD8933989}" srcOrd="0" destOrd="0" presId="urn:microsoft.com/office/officeart/2008/layout/HorizontalMultiLevelHierarchy"/>
    <dgm:cxn modelId="{AC71C0CE-6E23-4B9D-A51E-1644FBA3BD27}" type="presParOf" srcId="{99AE4ADB-102C-4AF8-A461-B1AFE0A447BD}" destId="{8F494045-A2FA-4A59-87AA-6AFD0C12789D}" srcOrd="1" destOrd="0" presId="urn:microsoft.com/office/officeart/2008/layout/HorizontalMultiLevelHierarchy"/>
    <dgm:cxn modelId="{2038CCAC-0DAE-4EBC-B3D7-2B10E9BD5442}" type="presParOf" srcId="{8F494045-A2FA-4A59-87AA-6AFD0C12789D}" destId="{D4C2B82E-080E-414E-B0A3-D8CCA174D891}" srcOrd="0" destOrd="0" presId="urn:microsoft.com/office/officeart/2008/layout/HorizontalMultiLevelHierarchy"/>
    <dgm:cxn modelId="{E764A44C-22C2-4012-9266-6292665C28F1}" type="presParOf" srcId="{8F494045-A2FA-4A59-87AA-6AFD0C12789D}" destId="{A48961F7-7A84-4AF8-8875-50F82BC521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FC4A7A2-31EE-4AE9-9291-7A1382B3B468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6E0DD20A-63F3-459E-98D4-A9C5D0ABD7B8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شرایط لباس نمازگذار</a:t>
          </a:r>
          <a:endParaRPr lang="fa-IR" dirty="0">
            <a:cs typeface="B Koodak" pitchFamily="2" charset="-78"/>
          </a:endParaRPr>
        </a:p>
      </dgm:t>
    </dgm:pt>
    <dgm:pt modelId="{0F2DD5B5-2D78-49D1-8029-EB3EBCD8C84F}" type="parTrans" cxnId="{5B389167-2C6B-4F26-B61F-A95437C7E19C}">
      <dgm:prSet/>
      <dgm:spPr/>
      <dgm:t>
        <a:bodyPr/>
        <a:lstStyle/>
        <a:p>
          <a:pPr rtl="1"/>
          <a:endParaRPr lang="fa-IR"/>
        </a:p>
      </dgm:t>
    </dgm:pt>
    <dgm:pt modelId="{DFCDD89A-F883-4E7A-9916-D0CD2F3CC157}" type="sibTrans" cxnId="{5B389167-2C6B-4F26-B61F-A95437C7E19C}">
      <dgm:prSet/>
      <dgm:spPr/>
      <dgm:t>
        <a:bodyPr/>
        <a:lstStyle/>
        <a:p>
          <a:pPr rtl="1"/>
          <a:endParaRPr lang="fa-IR"/>
        </a:p>
      </dgm:t>
    </dgm:pt>
    <dgm:pt modelId="{640E9759-D909-4740-8246-48BAA8F666AF}">
      <dgm:prSet phldrT="[Text]" custT="1"/>
      <dgm:spPr/>
      <dgm:t>
        <a:bodyPr/>
        <a:lstStyle/>
        <a:p>
          <a:pPr rtl="1"/>
          <a:r>
            <a:rPr lang="fa-IR" sz="4400" dirty="0" smtClean="0">
              <a:cs typeface="B Koodak" pitchFamily="2" charset="-78"/>
            </a:rPr>
            <a:t>مباح</a:t>
          </a:r>
          <a:endParaRPr lang="fa-IR" sz="4400" dirty="0">
            <a:cs typeface="B Koodak" pitchFamily="2" charset="-78"/>
          </a:endParaRPr>
        </a:p>
      </dgm:t>
    </dgm:pt>
    <dgm:pt modelId="{72C46590-19CF-46B9-812A-A1D8749225C9}" type="parTrans" cxnId="{6AB36110-748B-47E3-A2BE-C6DAC9380127}">
      <dgm:prSet/>
      <dgm:spPr/>
      <dgm:t>
        <a:bodyPr/>
        <a:lstStyle/>
        <a:p>
          <a:pPr rtl="1"/>
          <a:endParaRPr lang="fa-IR"/>
        </a:p>
      </dgm:t>
    </dgm:pt>
    <dgm:pt modelId="{114A717C-316B-4967-90C6-DEF45435A4F5}" type="sibTrans" cxnId="{6AB36110-748B-47E3-A2BE-C6DAC9380127}">
      <dgm:prSet/>
      <dgm:spPr/>
      <dgm:t>
        <a:bodyPr/>
        <a:lstStyle/>
        <a:p>
          <a:pPr rtl="1"/>
          <a:endParaRPr lang="fa-IR"/>
        </a:p>
      </dgm:t>
    </dgm:pt>
    <dgm:pt modelId="{55162233-EF3E-44F9-B8F6-0F190DAE07F2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از اجزای روح دار مردار نباشد</a:t>
          </a:r>
          <a:endParaRPr lang="fa-IR" sz="2400" dirty="0">
            <a:cs typeface="B Koodak" pitchFamily="2" charset="-78"/>
          </a:endParaRPr>
        </a:p>
      </dgm:t>
    </dgm:pt>
    <dgm:pt modelId="{6D085998-311F-4130-A53D-76B1699978B5}" type="parTrans" cxnId="{0DA869A1-C543-4DFB-9516-842676CEB62E}">
      <dgm:prSet/>
      <dgm:spPr/>
      <dgm:t>
        <a:bodyPr/>
        <a:lstStyle/>
        <a:p>
          <a:pPr rtl="1"/>
          <a:endParaRPr lang="fa-IR"/>
        </a:p>
      </dgm:t>
    </dgm:pt>
    <dgm:pt modelId="{992FA4F6-DE0E-4EC6-951F-807BD3EEB0B1}" type="sibTrans" cxnId="{0DA869A1-C543-4DFB-9516-842676CEB62E}">
      <dgm:prSet/>
      <dgm:spPr/>
      <dgm:t>
        <a:bodyPr/>
        <a:lstStyle/>
        <a:p>
          <a:pPr rtl="1"/>
          <a:endParaRPr lang="fa-IR"/>
        </a:p>
      </dgm:t>
    </dgm:pt>
    <dgm:pt modelId="{B20CCCBD-66A6-4455-89FA-61C51B5D63D4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لباس برای مرد طلاباف يا ابريشم خالص نباشد.</a:t>
          </a:r>
        </a:p>
      </dgm:t>
    </dgm:pt>
    <dgm:pt modelId="{F24517CB-50AE-4DB8-B3D7-1A1005B91904}" type="parTrans" cxnId="{58E8CD29-395B-44AB-8CD7-23A657A85612}">
      <dgm:prSet/>
      <dgm:spPr/>
      <dgm:t>
        <a:bodyPr/>
        <a:lstStyle/>
        <a:p>
          <a:pPr rtl="1"/>
          <a:endParaRPr lang="fa-IR"/>
        </a:p>
      </dgm:t>
    </dgm:pt>
    <dgm:pt modelId="{F1AAFA71-0A66-47B6-BC0A-B3A417ED0938}" type="sibTrans" cxnId="{58E8CD29-395B-44AB-8CD7-23A657A85612}">
      <dgm:prSet/>
      <dgm:spPr/>
      <dgm:t>
        <a:bodyPr/>
        <a:lstStyle/>
        <a:p>
          <a:pPr rtl="1"/>
          <a:endParaRPr lang="fa-IR"/>
        </a:p>
      </dgm:t>
    </dgm:pt>
    <dgm:pt modelId="{9BC7252F-E5E5-408E-B5E0-8D56B8985A19}">
      <dgm:prSet phldrT="[Text]" custT="1"/>
      <dgm:spPr/>
      <dgm:t>
        <a:bodyPr/>
        <a:lstStyle/>
        <a:p>
          <a:pPr rtl="1"/>
          <a:r>
            <a:rPr lang="fa-IR" sz="4400" dirty="0" smtClean="0">
              <a:cs typeface="B Koodak" pitchFamily="2" charset="-78"/>
            </a:rPr>
            <a:t>پاک</a:t>
          </a:r>
          <a:endParaRPr lang="fa-IR" sz="4400" dirty="0">
            <a:cs typeface="B Koodak" pitchFamily="2" charset="-78"/>
          </a:endParaRPr>
        </a:p>
      </dgm:t>
    </dgm:pt>
    <dgm:pt modelId="{FC35CBC4-B94A-4458-B0F0-5D5C212518D5}" type="parTrans" cxnId="{4608A63F-AAD4-4557-8185-ADB64420FD02}">
      <dgm:prSet/>
      <dgm:spPr/>
      <dgm:t>
        <a:bodyPr/>
        <a:lstStyle/>
        <a:p>
          <a:pPr rtl="1"/>
          <a:endParaRPr lang="fa-IR"/>
        </a:p>
      </dgm:t>
    </dgm:pt>
    <dgm:pt modelId="{99A8C45B-DC5D-423A-8199-78E2D404270C}" type="sibTrans" cxnId="{4608A63F-AAD4-4557-8185-ADB64420FD02}">
      <dgm:prSet/>
      <dgm:spPr/>
      <dgm:t>
        <a:bodyPr/>
        <a:lstStyle/>
        <a:p>
          <a:pPr rtl="1"/>
          <a:endParaRPr lang="fa-IR"/>
        </a:p>
      </dgm:t>
    </dgm:pt>
    <dgm:pt modelId="{405AF4BE-DCAD-4F68-8027-F77EDCB322D5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از حیوان حرام گوشت نباشد</a:t>
          </a:r>
          <a:endParaRPr lang="fa-IR" sz="2400" dirty="0">
            <a:cs typeface="B Koodak" pitchFamily="2" charset="-78"/>
          </a:endParaRPr>
        </a:p>
      </dgm:t>
    </dgm:pt>
    <dgm:pt modelId="{A79F3991-10F5-4856-AF4A-85AD160B302B}" type="parTrans" cxnId="{952132E4-CA9E-44B8-B0A9-7CDD69821026}">
      <dgm:prSet/>
      <dgm:spPr/>
      <dgm:t>
        <a:bodyPr/>
        <a:lstStyle/>
        <a:p>
          <a:pPr rtl="1"/>
          <a:endParaRPr lang="fa-IR"/>
        </a:p>
      </dgm:t>
    </dgm:pt>
    <dgm:pt modelId="{E5005EDB-30AC-47B9-A153-AADEFF0A6A9C}" type="sibTrans" cxnId="{952132E4-CA9E-44B8-B0A9-7CDD69821026}">
      <dgm:prSet/>
      <dgm:spPr/>
      <dgm:t>
        <a:bodyPr/>
        <a:lstStyle/>
        <a:p>
          <a:pPr rtl="1"/>
          <a:endParaRPr lang="fa-IR"/>
        </a:p>
      </dgm:t>
    </dgm:pt>
    <dgm:pt modelId="{F921AA0D-C796-4FBC-A3E4-A90DF9532119}" type="pres">
      <dgm:prSet presAssocID="{5FC4A7A2-31EE-4AE9-9291-7A1382B3B4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D16DDD1-5052-4708-A3BD-D433EB635A87}" type="pres">
      <dgm:prSet presAssocID="{6E0DD20A-63F3-459E-98D4-A9C5D0ABD7B8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8E6D66FF-2776-411B-9145-B1C20B1536A9}" type="pres">
      <dgm:prSet presAssocID="{FC35CBC4-B94A-4458-B0F0-5D5C212518D5}" presName="parTrans" presStyleLbl="sibTrans2D1" presStyleIdx="0" presStyleCnt="5" custScaleX="134644" custScaleY="127489"/>
      <dgm:spPr/>
      <dgm:t>
        <a:bodyPr/>
        <a:lstStyle/>
        <a:p>
          <a:pPr rtl="1"/>
          <a:endParaRPr lang="fa-IR"/>
        </a:p>
      </dgm:t>
    </dgm:pt>
    <dgm:pt modelId="{67E7CAD5-2D8E-4A27-8EBD-966BA18AB0DF}" type="pres">
      <dgm:prSet presAssocID="{FC35CBC4-B94A-4458-B0F0-5D5C212518D5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4C45F8DD-8E55-4241-9A4F-9457DA93E2D4}" type="pres">
      <dgm:prSet presAssocID="{9BC7252F-E5E5-408E-B5E0-8D56B8985A19}" presName="node" presStyleLbl="node1" presStyleIdx="0" presStyleCnt="5" custScaleX="134644" custScaleY="1274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2352F7-1316-42AF-88C5-E6EA4247C8AE}" type="pres">
      <dgm:prSet presAssocID="{72C46590-19CF-46B9-812A-A1D8749225C9}" presName="parTrans" presStyleLbl="sibTrans2D1" presStyleIdx="1" presStyleCnt="5" custScaleX="134644" custScaleY="127489"/>
      <dgm:spPr/>
      <dgm:t>
        <a:bodyPr/>
        <a:lstStyle/>
        <a:p>
          <a:pPr rtl="1"/>
          <a:endParaRPr lang="fa-IR"/>
        </a:p>
      </dgm:t>
    </dgm:pt>
    <dgm:pt modelId="{60B1CE40-7D69-4B10-8051-7D2536DED96C}" type="pres">
      <dgm:prSet presAssocID="{72C46590-19CF-46B9-812A-A1D8749225C9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24A1A0BC-4645-40E7-AB03-1D0F876A8270}" type="pres">
      <dgm:prSet presAssocID="{640E9759-D909-4740-8246-48BAA8F666AF}" presName="node" presStyleLbl="node1" presStyleIdx="1" presStyleCnt="5" custScaleX="134644" custScaleY="1274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04D99A-3996-460D-A32F-D0DB006CECE7}" type="pres">
      <dgm:prSet presAssocID="{6D085998-311F-4130-A53D-76B1699978B5}" presName="parTrans" presStyleLbl="sibTrans2D1" presStyleIdx="2" presStyleCnt="5" custScaleX="134644" custScaleY="127489"/>
      <dgm:spPr/>
      <dgm:t>
        <a:bodyPr/>
        <a:lstStyle/>
        <a:p>
          <a:pPr rtl="1"/>
          <a:endParaRPr lang="fa-IR"/>
        </a:p>
      </dgm:t>
    </dgm:pt>
    <dgm:pt modelId="{E1FA7EBE-F0A5-4C11-95E0-98EAE488DA13}" type="pres">
      <dgm:prSet presAssocID="{6D085998-311F-4130-A53D-76B1699978B5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1F5525B4-5358-4674-A853-FE3695686A11}" type="pres">
      <dgm:prSet presAssocID="{55162233-EF3E-44F9-B8F6-0F190DAE07F2}" presName="node" presStyleLbl="node1" presStyleIdx="2" presStyleCnt="5" custScaleX="134644" custScaleY="1274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448762-9A1B-4F6F-A6CD-D16C50983408}" type="pres">
      <dgm:prSet presAssocID="{A79F3991-10F5-4856-AF4A-85AD160B302B}" presName="parTrans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22A518D7-596F-4BF2-B35D-DC7CF1B426B7}" type="pres">
      <dgm:prSet presAssocID="{A79F3991-10F5-4856-AF4A-85AD160B302B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A9D28B71-1310-47AA-95EC-78A2A551BE81}" type="pres">
      <dgm:prSet presAssocID="{405AF4BE-DCAD-4F68-8027-F77EDCB322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7486712-7149-4FF7-94D0-31C471092B0A}" type="pres">
      <dgm:prSet presAssocID="{F24517CB-50AE-4DB8-B3D7-1A1005B91904}" presName="parTrans" presStyleLbl="sibTrans2D1" presStyleIdx="4" presStyleCnt="5" custScaleX="134644" custScaleY="127489"/>
      <dgm:spPr/>
      <dgm:t>
        <a:bodyPr/>
        <a:lstStyle/>
        <a:p>
          <a:pPr rtl="1"/>
          <a:endParaRPr lang="fa-IR"/>
        </a:p>
      </dgm:t>
    </dgm:pt>
    <dgm:pt modelId="{85E0B564-A933-4704-8D48-77D65286E846}" type="pres">
      <dgm:prSet presAssocID="{F24517CB-50AE-4DB8-B3D7-1A1005B91904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FCA9C92A-4C51-4B37-84A1-5FAAD55B0D5A}" type="pres">
      <dgm:prSet presAssocID="{B20CCCBD-66A6-4455-89FA-61C51B5D63D4}" presName="node" presStyleLbl="node1" presStyleIdx="4" presStyleCnt="5" custScaleX="134644" custScaleY="1274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33613CA-CD92-4C98-8434-BC478D1F9C5C}" type="presOf" srcId="{9BC7252F-E5E5-408E-B5E0-8D56B8985A19}" destId="{4C45F8DD-8E55-4241-9A4F-9457DA93E2D4}" srcOrd="0" destOrd="0" presId="urn:microsoft.com/office/officeart/2005/8/layout/radial5"/>
    <dgm:cxn modelId="{6AB36110-748B-47E3-A2BE-C6DAC9380127}" srcId="{6E0DD20A-63F3-459E-98D4-A9C5D0ABD7B8}" destId="{640E9759-D909-4740-8246-48BAA8F666AF}" srcOrd="1" destOrd="0" parTransId="{72C46590-19CF-46B9-812A-A1D8749225C9}" sibTransId="{114A717C-316B-4967-90C6-DEF45435A4F5}"/>
    <dgm:cxn modelId="{2F6B3C89-A649-49D8-A391-4644BD59939F}" type="presOf" srcId="{6D085998-311F-4130-A53D-76B1699978B5}" destId="{B404D99A-3996-460D-A32F-D0DB006CECE7}" srcOrd="0" destOrd="0" presId="urn:microsoft.com/office/officeart/2005/8/layout/radial5"/>
    <dgm:cxn modelId="{230968E7-4167-4A06-854F-4CA369F392C2}" type="presOf" srcId="{6D085998-311F-4130-A53D-76B1699978B5}" destId="{E1FA7EBE-F0A5-4C11-95E0-98EAE488DA13}" srcOrd="1" destOrd="0" presId="urn:microsoft.com/office/officeart/2005/8/layout/radial5"/>
    <dgm:cxn modelId="{957F0743-24C3-467F-8926-1E3D5DC04D56}" type="presOf" srcId="{A79F3991-10F5-4856-AF4A-85AD160B302B}" destId="{22A518D7-596F-4BF2-B35D-DC7CF1B426B7}" srcOrd="1" destOrd="0" presId="urn:microsoft.com/office/officeart/2005/8/layout/radial5"/>
    <dgm:cxn modelId="{3E9A44D0-1387-4313-93D3-53C28133F3A5}" type="presOf" srcId="{A79F3991-10F5-4856-AF4A-85AD160B302B}" destId="{5C448762-9A1B-4F6F-A6CD-D16C50983408}" srcOrd="0" destOrd="0" presId="urn:microsoft.com/office/officeart/2005/8/layout/radial5"/>
    <dgm:cxn modelId="{E633541C-D278-4206-8FB8-B748B81906A7}" type="presOf" srcId="{405AF4BE-DCAD-4F68-8027-F77EDCB322D5}" destId="{A9D28B71-1310-47AA-95EC-78A2A551BE81}" srcOrd="0" destOrd="0" presId="urn:microsoft.com/office/officeart/2005/8/layout/radial5"/>
    <dgm:cxn modelId="{AED09556-EC11-492B-A3DD-7EC9E3CE27D2}" type="presOf" srcId="{B20CCCBD-66A6-4455-89FA-61C51B5D63D4}" destId="{FCA9C92A-4C51-4B37-84A1-5FAAD55B0D5A}" srcOrd="0" destOrd="0" presId="urn:microsoft.com/office/officeart/2005/8/layout/radial5"/>
    <dgm:cxn modelId="{C7CED78A-0F0B-458A-B959-0180ABDB001C}" type="presOf" srcId="{FC35CBC4-B94A-4458-B0F0-5D5C212518D5}" destId="{8E6D66FF-2776-411B-9145-B1C20B1536A9}" srcOrd="0" destOrd="0" presId="urn:microsoft.com/office/officeart/2005/8/layout/radial5"/>
    <dgm:cxn modelId="{58E8CD29-395B-44AB-8CD7-23A657A85612}" srcId="{6E0DD20A-63F3-459E-98D4-A9C5D0ABD7B8}" destId="{B20CCCBD-66A6-4455-89FA-61C51B5D63D4}" srcOrd="4" destOrd="0" parTransId="{F24517CB-50AE-4DB8-B3D7-1A1005B91904}" sibTransId="{F1AAFA71-0A66-47B6-BC0A-B3A417ED0938}"/>
    <dgm:cxn modelId="{3E39FF42-663F-4AC2-9228-D696FE9EABC0}" type="presOf" srcId="{6E0DD20A-63F3-459E-98D4-A9C5D0ABD7B8}" destId="{DD16DDD1-5052-4708-A3BD-D433EB635A87}" srcOrd="0" destOrd="0" presId="urn:microsoft.com/office/officeart/2005/8/layout/radial5"/>
    <dgm:cxn modelId="{0A8132B7-C7B0-490C-889C-9E915C0F1A54}" type="presOf" srcId="{640E9759-D909-4740-8246-48BAA8F666AF}" destId="{24A1A0BC-4645-40E7-AB03-1D0F876A8270}" srcOrd="0" destOrd="0" presId="urn:microsoft.com/office/officeart/2005/8/layout/radial5"/>
    <dgm:cxn modelId="{27346DAD-2B55-4D60-B744-396AD3185528}" type="presOf" srcId="{72C46590-19CF-46B9-812A-A1D8749225C9}" destId="{282352F7-1316-42AF-88C5-E6EA4247C8AE}" srcOrd="0" destOrd="0" presId="urn:microsoft.com/office/officeart/2005/8/layout/radial5"/>
    <dgm:cxn modelId="{0DA869A1-C543-4DFB-9516-842676CEB62E}" srcId="{6E0DD20A-63F3-459E-98D4-A9C5D0ABD7B8}" destId="{55162233-EF3E-44F9-B8F6-0F190DAE07F2}" srcOrd="2" destOrd="0" parTransId="{6D085998-311F-4130-A53D-76B1699978B5}" sibTransId="{992FA4F6-DE0E-4EC6-951F-807BD3EEB0B1}"/>
    <dgm:cxn modelId="{952132E4-CA9E-44B8-B0A9-7CDD69821026}" srcId="{6E0DD20A-63F3-459E-98D4-A9C5D0ABD7B8}" destId="{405AF4BE-DCAD-4F68-8027-F77EDCB322D5}" srcOrd="3" destOrd="0" parTransId="{A79F3991-10F5-4856-AF4A-85AD160B302B}" sibTransId="{E5005EDB-30AC-47B9-A153-AADEFF0A6A9C}"/>
    <dgm:cxn modelId="{4274ED12-BDDE-4D35-B7CD-E05BDC4F0AF6}" type="presOf" srcId="{72C46590-19CF-46B9-812A-A1D8749225C9}" destId="{60B1CE40-7D69-4B10-8051-7D2536DED96C}" srcOrd="1" destOrd="0" presId="urn:microsoft.com/office/officeart/2005/8/layout/radial5"/>
    <dgm:cxn modelId="{F28344A7-F06C-4649-A3E2-5768FA4FB427}" type="presOf" srcId="{55162233-EF3E-44F9-B8F6-0F190DAE07F2}" destId="{1F5525B4-5358-4674-A853-FE3695686A11}" srcOrd="0" destOrd="0" presId="urn:microsoft.com/office/officeart/2005/8/layout/radial5"/>
    <dgm:cxn modelId="{46E555F7-1DB0-4CDF-90D8-69A30C0DF54C}" type="presOf" srcId="{F24517CB-50AE-4DB8-B3D7-1A1005B91904}" destId="{D7486712-7149-4FF7-94D0-31C471092B0A}" srcOrd="0" destOrd="0" presId="urn:microsoft.com/office/officeart/2005/8/layout/radial5"/>
    <dgm:cxn modelId="{5DD95A0D-C894-4E10-B843-87069EA6C40B}" type="presOf" srcId="{5FC4A7A2-31EE-4AE9-9291-7A1382B3B468}" destId="{F921AA0D-C796-4FBC-A3E4-A90DF9532119}" srcOrd="0" destOrd="0" presId="urn:microsoft.com/office/officeart/2005/8/layout/radial5"/>
    <dgm:cxn modelId="{6E21EE67-78A1-40F1-8828-18E72278C6D2}" type="presOf" srcId="{F24517CB-50AE-4DB8-B3D7-1A1005B91904}" destId="{85E0B564-A933-4704-8D48-77D65286E846}" srcOrd="1" destOrd="0" presId="urn:microsoft.com/office/officeart/2005/8/layout/radial5"/>
    <dgm:cxn modelId="{37B2F9BC-5333-4795-81C8-43B7BFC5555F}" type="presOf" srcId="{FC35CBC4-B94A-4458-B0F0-5D5C212518D5}" destId="{67E7CAD5-2D8E-4A27-8EBD-966BA18AB0DF}" srcOrd="1" destOrd="0" presId="urn:microsoft.com/office/officeart/2005/8/layout/radial5"/>
    <dgm:cxn modelId="{4608A63F-AAD4-4557-8185-ADB64420FD02}" srcId="{6E0DD20A-63F3-459E-98D4-A9C5D0ABD7B8}" destId="{9BC7252F-E5E5-408E-B5E0-8D56B8985A19}" srcOrd="0" destOrd="0" parTransId="{FC35CBC4-B94A-4458-B0F0-5D5C212518D5}" sibTransId="{99A8C45B-DC5D-423A-8199-78E2D404270C}"/>
    <dgm:cxn modelId="{5B389167-2C6B-4F26-B61F-A95437C7E19C}" srcId="{5FC4A7A2-31EE-4AE9-9291-7A1382B3B468}" destId="{6E0DD20A-63F3-459E-98D4-A9C5D0ABD7B8}" srcOrd="0" destOrd="0" parTransId="{0F2DD5B5-2D78-49D1-8029-EB3EBCD8C84F}" sibTransId="{DFCDD89A-F883-4E7A-9916-D0CD2F3CC157}"/>
    <dgm:cxn modelId="{AE2A2AAA-025B-491C-8917-C60724461849}" type="presParOf" srcId="{F921AA0D-C796-4FBC-A3E4-A90DF9532119}" destId="{DD16DDD1-5052-4708-A3BD-D433EB635A87}" srcOrd="0" destOrd="0" presId="urn:microsoft.com/office/officeart/2005/8/layout/radial5"/>
    <dgm:cxn modelId="{4E2505B2-6E7B-438E-BEA9-4F43C3EF3857}" type="presParOf" srcId="{F921AA0D-C796-4FBC-A3E4-A90DF9532119}" destId="{8E6D66FF-2776-411B-9145-B1C20B1536A9}" srcOrd="1" destOrd="0" presId="urn:microsoft.com/office/officeart/2005/8/layout/radial5"/>
    <dgm:cxn modelId="{712755CA-6A9B-4854-95F5-ADE63C633816}" type="presParOf" srcId="{8E6D66FF-2776-411B-9145-B1C20B1536A9}" destId="{67E7CAD5-2D8E-4A27-8EBD-966BA18AB0DF}" srcOrd="0" destOrd="0" presId="urn:microsoft.com/office/officeart/2005/8/layout/radial5"/>
    <dgm:cxn modelId="{CF1C0BDD-4AA5-47B2-82B6-1CB3CEDDA85E}" type="presParOf" srcId="{F921AA0D-C796-4FBC-A3E4-A90DF9532119}" destId="{4C45F8DD-8E55-4241-9A4F-9457DA93E2D4}" srcOrd="2" destOrd="0" presId="urn:microsoft.com/office/officeart/2005/8/layout/radial5"/>
    <dgm:cxn modelId="{8D36187F-3BDE-4F15-8228-A32BEF53AF12}" type="presParOf" srcId="{F921AA0D-C796-4FBC-A3E4-A90DF9532119}" destId="{282352F7-1316-42AF-88C5-E6EA4247C8AE}" srcOrd="3" destOrd="0" presId="urn:microsoft.com/office/officeart/2005/8/layout/radial5"/>
    <dgm:cxn modelId="{499DB037-74D9-4451-8E01-3BAB7FFB978C}" type="presParOf" srcId="{282352F7-1316-42AF-88C5-E6EA4247C8AE}" destId="{60B1CE40-7D69-4B10-8051-7D2536DED96C}" srcOrd="0" destOrd="0" presId="urn:microsoft.com/office/officeart/2005/8/layout/radial5"/>
    <dgm:cxn modelId="{DAD7D8E0-CED9-4CF8-AB64-B833997494CD}" type="presParOf" srcId="{F921AA0D-C796-4FBC-A3E4-A90DF9532119}" destId="{24A1A0BC-4645-40E7-AB03-1D0F876A8270}" srcOrd="4" destOrd="0" presId="urn:microsoft.com/office/officeart/2005/8/layout/radial5"/>
    <dgm:cxn modelId="{5EFA1D4E-212A-4BE3-81FA-3A367D8C8175}" type="presParOf" srcId="{F921AA0D-C796-4FBC-A3E4-A90DF9532119}" destId="{B404D99A-3996-460D-A32F-D0DB006CECE7}" srcOrd="5" destOrd="0" presId="urn:microsoft.com/office/officeart/2005/8/layout/radial5"/>
    <dgm:cxn modelId="{4AC03CBD-ED5B-42F8-879F-5361718C2220}" type="presParOf" srcId="{B404D99A-3996-460D-A32F-D0DB006CECE7}" destId="{E1FA7EBE-F0A5-4C11-95E0-98EAE488DA13}" srcOrd="0" destOrd="0" presId="urn:microsoft.com/office/officeart/2005/8/layout/radial5"/>
    <dgm:cxn modelId="{F6C27FEE-7B87-4779-A8C0-B793C6E82A42}" type="presParOf" srcId="{F921AA0D-C796-4FBC-A3E4-A90DF9532119}" destId="{1F5525B4-5358-4674-A853-FE3695686A11}" srcOrd="6" destOrd="0" presId="urn:microsoft.com/office/officeart/2005/8/layout/radial5"/>
    <dgm:cxn modelId="{EB3EDB99-957E-4B94-8178-6649BA5B25C3}" type="presParOf" srcId="{F921AA0D-C796-4FBC-A3E4-A90DF9532119}" destId="{5C448762-9A1B-4F6F-A6CD-D16C50983408}" srcOrd="7" destOrd="0" presId="urn:microsoft.com/office/officeart/2005/8/layout/radial5"/>
    <dgm:cxn modelId="{B396366E-D8A9-44D5-8F89-36F775F6F9BE}" type="presParOf" srcId="{5C448762-9A1B-4F6F-A6CD-D16C50983408}" destId="{22A518D7-596F-4BF2-B35D-DC7CF1B426B7}" srcOrd="0" destOrd="0" presId="urn:microsoft.com/office/officeart/2005/8/layout/radial5"/>
    <dgm:cxn modelId="{D7A68090-A1FB-467F-8DAD-E2C8B6AAC2C0}" type="presParOf" srcId="{F921AA0D-C796-4FBC-A3E4-A90DF9532119}" destId="{A9D28B71-1310-47AA-95EC-78A2A551BE81}" srcOrd="8" destOrd="0" presId="urn:microsoft.com/office/officeart/2005/8/layout/radial5"/>
    <dgm:cxn modelId="{7FD619E1-FC9A-4A85-8C20-0E7D1A73AF0F}" type="presParOf" srcId="{F921AA0D-C796-4FBC-A3E4-A90DF9532119}" destId="{D7486712-7149-4FF7-94D0-31C471092B0A}" srcOrd="9" destOrd="0" presId="urn:microsoft.com/office/officeart/2005/8/layout/radial5"/>
    <dgm:cxn modelId="{2E9044ED-2104-4CD7-88FF-1AAAADE489B6}" type="presParOf" srcId="{D7486712-7149-4FF7-94D0-31C471092B0A}" destId="{85E0B564-A933-4704-8D48-77D65286E846}" srcOrd="0" destOrd="0" presId="urn:microsoft.com/office/officeart/2005/8/layout/radial5"/>
    <dgm:cxn modelId="{097EC68B-9694-4189-9902-BC9E7EAE0BDC}" type="presParOf" srcId="{F921AA0D-C796-4FBC-A3E4-A90DF9532119}" destId="{FCA9C92A-4C51-4B37-84A1-5FAAD55B0D5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D22E678-F76F-48DA-B309-F70305060883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7105547C-C3E1-40CB-8747-76A7E9EFBAD5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لباس نمازگزار از اجزاى حيوان حرام گوشت تهيه شده باشد</a:t>
          </a:r>
          <a:endParaRPr lang="fa-IR" sz="2400" dirty="0">
            <a:cs typeface="B Koodak" pitchFamily="2" charset="-78"/>
          </a:endParaRPr>
        </a:p>
      </dgm:t>
    </dgm:pt>
    <dgm:pt modelId="{5FADDBA9-8FEF-45E5-8EAE-8F5D13327A45}" type="parTrans" cxnId="{79C5379E-E55E-467C-BDC0-EF9C04E7A8EE}">
      <dgm:prSet/>
      <dgm:spPr/>
      <dgm:t>
        <a:bodyPr/>
        <a:lstStyle/>
        <a:p>
          <a:pPr rtl="1"/>
          <a:endParaRPr lang="fa-IR"/>
        </a:p>
      </dgm:t>
    </dgm:pt>
    <dgm:pt modelId="{94DEDB4D-27A8-4034-A55D-6A8191E104B9}" type="sibTrans" cxnId="{79C5379E-E55E-467C-BDC0-EF9C04E7A8EE}">
      <dgm:prSet/>
      <dgm:spPr/>
      <dgm:t>
        <a:bodyPr/>
        <a:lstStyle/>
        <a:p>
          <a:pPr rtl="1"/>
          <a:endParaRPr lang="fa-IR"/>
        </a:p>
      </dgm:t>
    </dgm:pt>
    <dgm:pt modelId="{E7B130B2-9714-4EB0-A236-86291659B36D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قسمتى از لباس و حتى جزء كوچكى از آن از اجزاء روح‏دار مردار باشد</a:t>
          </a:r>
          <a:endParaRPr lang="fa-IR" sz="2400" dirty="0">
            <a:cs typeface="B Koodak" pitchFamily="2" charset="-78"/>
          </a:endParaRPr>
        </a:p>
      </dgm:t>
    </dgm:pt>
    <dgm:pt modelId="{A556A1B3-7E97-479F-A64B-DF06B3D87B04}" type="parTrans" cxnId="{5107553D-A88F-4B7C-98B0-A2E8C4AB14B0}">
      <dgm:prSet/>
      <dgm:spPr/>
      <dgm:t>
        <a:bodyPr/>
        <a:lstStyle/>
        <a:p>
          <a:pPr rtl="1"/>
          <a:endParaRPr lang="fa-IR"/>
        </a:p>
      </dgm:t>
    </dgm:pt>
    <dgm:pt modelId="{25480447-6FD8-42B6-A2E0-86897BA72D24}" type="sibTrans" cxnId="{5107553D-A88F-4B7C-98B0-A2E8C4AB14B0}">
      <dgm:prSet/>
      <dgm:spPr/>
      <dgm:t>
        <a:bodyPr/>
        <a:lstStyle/>
        <a:p>
          <a:pPr rtl="1"/>
          <a:endParaRPr lang="fa-IR"/>
        </a:p>
      </dgm:t>
    </dgm:pt>
    <dgm:pt modelId="{44714097-83E5-4D7C-BCC7-EC9121CC2B0F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جزيى از حيوان حرام گوشت همراه نمازگزار باشد</a:t>
          </a:r>
          <a:endParaRPr lang="fa-IR" sz="2400" dirty="0">
            <a:cs typeface="B Koodak" pitchFamily="2" charset="-78"/>
          </a:endParaRPr>
        </a:p>
      </dgm:t>
    </dgm:pt>
    <dgm:pt modelId="{B7E1D439-7B80-49A7-BFAF-B2254AEAAF6E}" type="parTrans" cxnId="{971B5119-D3F7-4427-8EA9-20B1A9E96607}">
      <dgm:prSet/>
      <dgm:spPr/>
      <dgm:t>
        <a:bodyPr/>
        <a:lstStyle/>
        <a:p>
          <a:pPr rtl="1"/>
          <a:endParaRPr lang="fa-IR"/>
        </a:p>
      </dgm:t>
    </dgm:pt>
    <dgm:pt modelId="{2C3200C2-16B5-4699-A78E-617A3BEDE8CF}" type="sibTrans" cxnId="{971B5119-D3F7-4427-8EA9-20B1A9E96607}">
      <dgm:prSet/>
      <dgm:spPr/>
      <dgm:t>
        <a:bodyPr/>
        <a:lstStyle/>
        <a:p>
          <a:pPr rtl="1"/>
          <a:endParaRPr lang="fa-IR"/>
        </a:p>
      </dgm:t>
    </dgm:pt>
    <dgm:pt modelId="{B5C64996-58D6-4AD7-85C3-035AB1194D23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نماز باطل است</a:t>
          </a:r>
          <a:endParaRPr lang="fa-IR" sz="2400" dirty="0">
            <a:cs typeface="B Koodak" pitchFamily="2" charset="-78"/>
          </a:endParaRPr>
        </a:p>
      </dgm:t>
    </dgm:pt>
    <dgm:pt modelId="{D139E80D-60CB-445F-90ED-31DC1269FBF1}" type="parTrans" cxnId="{00EA1AD6-DEE8-4DE9-B188-769E369FCC8F}">
      <dgm:prSet/>
      <dgm:spPr/>
      <dgm:t>
        <a:bodyPr/>
        <a:lstStyle/>
        <a:p>
          <a:pPr rtl="1"/>
          <a:endParaRPr lang="fa-IR"/>
        </a:p>
      </dgm:t>
    </dgm:pt>
    <dgm:pt modelId="{595E9788-3F67-4497-85B2-0EA29E347EAE}" type="sibTrans" cxnId="{00EA1AD6-DEE8-4DE9-B188-769E369FCC8F}">
      <dgm:prSet/>
      <dgm:spPr/>
      <dgm:t>
        <a:bodyPr/>
        <a:lstStyle/>
        <a:p>
          <a:pPr rtl="1"/>
          <a:endParaRPr lang="fa-IR"/>
        </a:p>
      </dgm:t>
    </dgm:pt>
    <dgm:pt modelId="{AFC7B347-86A5-423F-A258-EA30A829D70D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نماز باطل است</a:t>
          </a:r>
          <a:endParaRPr lang="fa-IR" sz="2400" dirty="0">
            <a:cs typeface="B Koodak" pitchFamily="2" charset="-78"/>
          </a:endParaRPr>
        </a:p>
      </dgm:t>
    </dgm:pt>
    <dgm:pt modelId="{8E1BD8AB-1556-40BC-A5BB-B6D376DD8FC1}" type="parTrans" cxnId="{E693C43E-6701-4829-8FEA-018751824C9E}">
      <dgm:prSet/>
      <dgm:spPr/>
      <dgm:t>
        <a:bodyPr/>
        <a:lstStyle/>
        <a:p>
          <a:pPr rtl="1"/>
          <a:endParaRPr lang="fa-IR"/>
        </a:p>
      </dgm:t>
    </dgm:pt>
    <dgm:pt modelId="{DF97E0F1-BA81-460F-B57C-CC5A79968216}" type="sibTrans" cxnId="{E693C43E-6701-4829-8FEA-018751824C9E}">
      <dgm:prSet/>
      <dgm:spPr/>
      <dgm:t>
        <a:bodyPr/>
        <a:lstStyle/>
        <a:p>
          <a:pPr rtl="1"/>
          <a:endParaRPr lang="fa-IR"/>
        </a:p>
      </dgm:t>
    </dgm:pt>
    <dgm:pt modelId="{972E32E9-137F-4F6B-8CE3-0BB32A290649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نماز باطل است</a:t>
          </a:r>
          <a:endParaRPr lang="fa-IR" sz="2400" dirty="0">
            <a:cs typeface="B Koodak" pitchFamily="2" charset="-78"/>
          </a:endParaRPr>
        </a:p>
      </dgm:t>
    </dgm:pt>
    <dgm:pt modelId="{D137548D-8926-4B66-B365-B375909BA040}" type="parTrans" cxnId="{46609DF4-02CB-45D4-B929-4BB6E17731FE}">
      <dgm:prSet/>
      <dgm:spPr/>
      <dgm:t>
        <a:bodyPr/>
        <a:lstStyle/>
        <a:p>
          <a:pPr rtl="1"/>
          <a:endParaRPr lang="fa-IR"/>
        </a:p>
      </dgm:t>
    </dgm:pt>
    <dgm:pt modelId="{F3AAB4F4-E96D-478A-A6A7-C74254CCCE6D}" type="sibTrans" cxnId="{46609DF4-02CB-45D4-B929-4BB6E17731FE}">
      <dgm:prSet/>
      <dgm:spPr/>
      <dgm:t>
        <a:bodyPr/>
        <a:lstStyle/>
        <a:p>
          <a:pPr rtl="1"/>
          <a:endParaRPr lang="fa-IR"/>
        </a:p>
      </dgm:t>
    </dgm:pt>
    <dgm:pt modelId="{1ED63B62-9363-4D52-A0CE-F7D7BC880A7A}">
      <dgm:prSet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بنابر احتياط واجب نبايد همراه نمازگزار باشد</a:t>
          </a:r>
          <a:endParaRPr lang="fa-IR" sz="2400" dirty="0">
            <a:cs typeface="B Koodak" pitchFamily="2" charset="-78"/>
          </a:endParaRPr>
        </a:p>
      </dgm:t>
    </dgm:pt>
    <dgm:pt modelId="{FCDFA07E-CF93-45D2-B79D-3916E2E68F38}">
      <dgm:prSet phldrT="[Text]" custT="1"/>
      <dgm:spPr/>
      <dgm:t>
        <a:bodyPr/>
        <a:lstStyle/>
        <a:p>
          <a:pPr rtl="1"/>
          <a:r>
            <a:rPr lang="fa-IR" sz="2400" dirty="0" smtClean="0">
              <a:cs typeface="B Koodak" pitchFamily="2" charset="-78"/>
            </a:rPr>
            <a:t>چيزى كه از اجزاى روح‏دار مردار ـ حتى مردار حيوان حلال گوشت ـ تهيه شده، هرچند لباس نباشد</a:t>
          </a:r>
          <a:endParaRPr lang="fa-IR" sz="2400" dirty="0">
            <a:cs typeface="B Koodak" pitchFamily="2" charset="-78"/>
          </a:endParaRPr>
        </a:p>
      </dgm:t>
    </dgm:pt>
    <dgm:pt modelId="{D1AED362-4116-4938-ABE6-583A0970251F}" type="sibTrans" cxnId="{B1716112-5CAB-417C-951A-542F4EDB0444}">
      <dgm:prSet/>
      <dgm:spPr/>
      <dgm:t>
        <a:bodyPr/>
        <a:lstStyle/>
        <a:p>
          <a:pPr rtl="1"/>
          <a:endParaRPr lang="fa-IR"/>
        </a:p>
      </dgm:t>
    </dgm:pt>
    <dgm:pt modelId="{B2CA8D98-9F8F-43CA-B500-42AC8D8FA368}" type="parTrans" cxnId="{B1716112-5CAB-417C-951A-542F4EDB0444}">
      <dgm:prSet/>
      <dgm:spPr/>
      <dgm:t>
        <a:bodyPr/>
        <a:lstStyle/>
        <a:p>
          <a:pPr rtl="1"/>
          <a:endParaRPr lang="fa-IR"/>
        </a:p>
      </dgm:t>
    </dgm:pt>
    <dgm:pt modelId="{56A1FD63-B2E3-4561-A397-FCF47B0C6FA4}" type="sibTrans" cxnId="{3F183391-BE94-4BCB-B1E8-ABA4BC40BFFD}">
      <dgm:prSet/>
      <dgm:spPr/>
      <dgm:t>
        <a:bodyPr/>
        <a:lstStyle/>
        <a:p>
          <a:pPr rtl="1"/>
          <a:endParaRPr lang="fa-IR"/>
        </a:p>
      </dgm:t>
    </dgm:pt>
    <dgm:pt modelId="{C0F427FE-04FA-495B-A706-D951B1D2A306}" type="parTrans" cxnId="{3F183391-BE94-4BCB-B1E8-ABA4BC40BFFD}">
      <dgm:prSet/>
      <dgm:spPr/>
      <dgm:t>
        <a:bodyPr/>
        <a:lstStyle/>
        <a:p>
          <a:pPr rtl="1"/>
          <a:endParaRPr lang="fa-IR"/>
        </a:p>
      </dgm:t>
    </dgm:pt>
    <dgm:pt modelId="{C6988957-0F42-44DA-BD57-B9392D02BDFF}" type="pres">
      <dgm:prSet presAssocID="{6D22E678-F76F-48DA-B309-F70305060883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EC6304A7-66CA-458E-8D67-FE8A8A2C8BAF}" type="pres">
      <dgm:prSet presAssocID="{7105547C-C3E1-40CB-8747-76A7E9EFBAD5}" presName="horFlow" presStyleCnt="0"/>
      <dgm:spPr/>
    </dgm:pt>
    <dgm:pt modelId="{C8230301-AD9A-4A52-AB7F-CE77B7A6BE55}" type="pres">
      <dgm:prSet presAssocID="{7105547C-C3E1-40CB-8747-76A7E9EFBAD5}" presName="bigChev" presStyleLbl="node1" presStyleIdx="0" presStyleCnt="4" custScaleX="242494" custScaleY="157694" custLinFactNeighborY="-25008"/>
      <dgm:spPr/>
      <dgm:t>
        <a:bodyPr/>
        <a:lstStyle/>
        <a:p>
          <a:pPr rtl="1"/>
          <a:endParaRPr lang="fa-IR"/>
        </a:p>
      </dgm:t>
    </dgm:pt>
    <dgm:pt modelId="{1238209C-90EF-4801-91E5-36C1EB8A62A5}" type="pres">
      <dgm:prSet presAssocID="{D139E80D-60CB-445F-90ED-31DC1269FBF1}" presName="parTrans" presStyleCnt="0"/>
      <dgm:spPr/>
    </dgm:pt>
    <dgm:pt modelId="{FD91BAF1-D6D2-4ECA-B920-B027128DBAE3}" type="pres">
      <dgm:prSet presAssocID="{B5C64996-58D6-4AD7-85C3-035AB1194D23}" presName="node" presStyleLbl="alignAccFollowNode1" presStyleIdx="0" presStyleCnt="4" custScaleX="242494" custScaleY="157694" custLinFactNeighborY="-301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494E16-E68D-43B0-9A3D-F17D9FEFB05E}" type="pres">
      <dgm:prSet presAssocID="{7105547C-C3E1-40CB-8747-76A7E9EFBAD5}" presName="vSp" presStyleCnt="0"/>
      <dgm:spPr/>
    </dgm:pt>
    <dgm:pt modelId="{D7B5D814-6108-47C9-9A93-47DB27E2EC7E}" type="pres">
      <dgm:prSet presAssocID="{44714097-83E5-4D7C-BCC7-EC9121CC2B0F}" presName="horFlow" presStyleCnt="0"/>
      <dgm:spPr/>
    </dgm:pt>
    <dgm:pt modelId="{EE1164A9-E398-40BF-B45B-4F58856D4B01}" type="pres">
      <dgm:prSet presAssocID="{44714097-83E5-4D7C-BCC7-EC9121CC2B0F}" presName="bigChev" presStyleLbl="node1" presStyleIdx="1" presStyleCnt="4" custScaleX="242494" custScaleY="157694" custLinFactNeighborY="-25008"/>
      <dgm:spPr/>
      <dgm:t>
        <a:bodyPr/>
        <a:lstStyle/>
        <a:p>
          <a:pPr rtl="1"/>
          <a:endParaRPr lang="fa-IR"/>
        </a:p>
      </dgm:t>
    </dgm:pt>
    <dgm:pt modelId="{BBA4CFCB-EA91-4BF6-90FD-BE6CFE321795}" type="pres">
      <dgm:prSet presAssocID="{8E1BD8AB-1556-40BC-A5BB-B6D376DD8FC1}" presName="parTrans" presStyleCnt="0"/>
      <dgm:spPr/>
    </dgm:pt>
    <dgm:pt modelId="{6304821C-3213-4F57-9C4E-9243472711C8}" type="pres">
      <dgm:prSet presAssocID="{AFC7B347-86A5-423F-A258-EA30A829D70D}" presName="node" presStyleLbl="alignAccFollowNode1" presStyleIdx="1" presStyleCnt="4" custScaleX="242494" custScaleY="157694" custLinFactNeighborY="-301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78CED9-46B8-438A-B4CE-FE2679477ADB}" type="pres">
      <dgm:prSet presAssocID="{44714097-83E5-4D7C-BCC7-EC9121CC2B0F}" presName="vSp" presStyleCnt="0"/>
      <dgm:spPr/>
    </dgm:pt>
    <dgm:pt modelId="{13751DE4-3237-41E3-9B2B-05B2D0182C16}" type="pres">
      <dgm:prSet presAssocID="{E7B130B2-9714-4EB0-A236-86291659B36D}" presName="horFlow" presStyleCnt="0"/>
      <dgm:spPr/>
    </dgm:pt>
    <dgm:pt modelId="{ED64D7D0-45E7-4FBE-A208-30B30518CF52}" type="pres">
      <dgm:prSet presAssocID="{E7B130B2-9714-4EB0-A236-86291659B36D}" presName="bigChev" presStyleLbl="node1" presStyleIdx="2" presStyleCnt="4" custScaleX="242494" custScaleY="157694" custLinFactNeighborY="-25008"/>
      <dgm:spPr/>
      <dgm:t>
        <a:bodyPr/>
        <a:lstStyle/>
        <a:p>
          <a:pPr rtl="1"/>
          <a:endParaRPr lang="fa-IR"/>
        </a:p>
      </dgm:t>
    </dgm:pt>
    <dgm:pt modelId="{C25BDC1A-5DEF-4939-A7AB-085DFAE16236}" type="pres">
      <dgm:prSet presAssocID="{D137548D-8926-4B66-B365-B375909BA040}" presName="parTrans" presStyleCnt="0"/>
      <dgm:spPr/>
    </dgm:pt>
    <dgm:pt modelId="{5B3FB0BC-E32F-4D35-93A3-2511EE8AF5DE}" type="pres">
      <dgm:prSet presAssocID="{972E32E9-137F-4F6B-8CE3-0BB32A290649}" presName="node" presStyleLbl="alignAccFollowNode1" presStyleIdx="2" presStyleCnt="4" custScaleX="242494" custScaleY="157694" custLinFactNeighborY="-301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0CA601-EBD4-4B31-A8AA-0E46918CF561}" type="pres">
      <dgm:prSet presAssocID="{E7B130B2-9714-4EB0-A236-86291659B36D}" presName="vSp" presStyleCnt="0"/>
      <dgm:spPr/>
    </dgm:pt>
    <dgm:pt modelId="{1D795C6F-E5B2-433E-9EDB-0C5ACFA40314}" type="pres">
      <dgm:prSet presAssocID="{FCDFA07E-CF93-45D2-B79D-3916E2E68F38}" presName="horFlow" presStyleCnt="0"/>
      <dgm:spPr/>
    </dgm:pt>
    <dgm:pt modelId="{CC6C88AA-F2D1-41F5-825E-C25572C25C13}" type="pres">
      <dgm:prSet presAssocID="{FCDFA07E-CF93-45D2-B79D-3916E2E68F38}" presName="bigChev" presStyleLbl="node1" presStyleIdx="3" presStyleCnt="4" custScaleX="242494" custScaleY="157694" custLinFactNeighborY="-25008"/>
      <dgm:spPr/>
      <dgm:t>
        <a:bodyPr/>
        <a:lstStyle/>
        <a:p>
          <a:pPr rtl="1"/>
          <a:endParaRPr lang="fa-IR"/>
        </a:p>
      </dgm:t>
    </dgm:pt>
    <dgm:pt modelId="{B3C6409F-D9A5-4D37-8B7D-E7CC721B605C}" type="pres">
      <dgm:prSet presAssocID="{C0F427FE-04FA-495B-A706-D951B1D2A306}" presName="parTrans" presStyleCnt="0"/>
      <dgm:spPr/>
    </dgm:pt>
    <dgm:pt modelId="{0F28DE66-4D08-4066-BF70-40EA0FDC4B5F}" type="pres">
      <dgm:prSet presAssocID="{1ED63B62-9363-4D52-A0CE-F7D7BC880A7A}" presName="node" presStyleLbl="alignAccFollowNode1" presStyleIdx="3" presStyleCnt="4" custScaleX="242494" custScaleY="157694" custLinFactNeighborY="-301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1989959-FB7A-4A1B-B3B7-4E89A67E259A}" type="presOf" srcId="{FCDFA07E-CF93-45D2-B79D-3916E2E68F38}" destId="{CC6C88AA-F2D1-41F5-825E-C25572C25C13}" srcOrd="0" destOrd="0" presId="urn:microsoft.com/office/officeart/2005/8/layout/lProcess3"/>
    <dgm:cxn modelId="{8608CC75-44E6-4FC6-8463-9BF329CA1C50}" type="presOf" srcId="{E7B130B2-9714-4EB0-A236-86291659B36D}" destId="{ED64D7D0-45E7-4FBE-A208-30B30518CF52}" srcOrd="0" destOrd="0" presId="urn:microsoft.com/office/officeart/2005/8/layout/lProcess3"/>
    <dgm:cxn modelId="{5107553D-A88F-4B7C-98B0-A2E8C4AB14B0}" srcId="{6D22E678-F76F-48DA-B309-F70305060883}" destId="{E7B130B2-9714-4EB0-A236-86291659B36D}" srcOrd="2" destOrd="0" parTransId="{A556A1B3-7E97-479F-A64B-DF06B3D87B04}" sibTransId="{25480447-6FD8-42B6-A2E0-86897BA72D24}"/>
    <dgm:cxn modelId="{1C8E52AD-6A2E-497C-A4C3-16D81F02C898}" type="presOf" srcId="{44714097-83E5-4D7C-BCC7-EC9121CC2B0F}" destId="{EE1164A9-E398-40BF-B45B-4F58856D4B01}" srcOrd="0" destOrd="0" presId="urn:microsoft.com/office/officeart/2005/8/layout/lProcess3"/>
    <dgm:cxn modelId="{E693C43E-6701-4829-8FEA-018751824C9E}" srcId="{44714097-83E5-4D7C-BCC7-EC9121CC2B0F}" destId="{AFC7B347-86A5-423F-A258-EA30A829D70D}" srcOrd="0" destOrd="0" parTransId="{8E1BD8AB-1556-40BC-A5BB-B6D376DD8FC1}" sibTransId="{DF97E0F1-BA81-460F-B57C-CC5A79968216}"/>
    <dgm:cxn modelId="{971B5119-D3F7-4427-8EA9-20B1A9E96607}" srcId="{6D22E678-F76F-48DA-B309-F70305060883}" destId="{44714097-83E5-4D7C-BCC7-EC9121CC2B0F}" srcOrd="1" destOrd="0" parTransId="{B7E1D439-7B80-49A7-BFAF-B2254AEAAF6E}" sibTransId="{2C3200C2-16B5-4699-A78E-617A3BEDE8CF}"/>
    <dgm:cxn modelId="{49E1BC71-0D25-4944-A8BE-3179B5083230}" type="presOf" srcId="{B5C64996-58D6-4AD7-85C3-035AB1194D23}" destId="{FD91BAF1-D6D2-4ECA-B920-B027128DBAE3}" srcOrd="0" destOrd="0" presId="urn:microsoft.com/office/officeart/2005/8/layout/lProcess3"/>
    <dgm:cxn modelId="{46609DF4-02CB-45D4-B929-4BB6E17731FE}" srcId="{E7B130B2-9714-4EB0-A236-86291659B36D}" destId="{972E32E9-137F-4F6B-8CE3-0BB32A290649}" srcOrd="0" destOrd="0" parTransId="{D137548D-8926-4B66-B365-B375909BA040}" sibTransId="{F3AAB4F4-E96D-478A-A6A7-C74254CCCE6D}"/>
    <dgm:cxn modelId="{1B43102A-B67C-4301-94CB-102530F74523}" type="presOf" srcId="{972E32E9-137F-4F6B-8CE3-0BB32A290649}" destId="{5B3FB0BC-E32F-4D35-93A3-2511EE8AF5DE}" srcOrd="0" destOrd="0" presId="urn:microsoft.com/office/officeart/2005/8/layout/lProcess3"/>
    <dgm:cxn modelId="{B1716112-5CAB-417C-951A-542F4EDB0444}" srcId="{6D22E678-F76F-48DA-B309-F70305060883}" destId="{FCDFA07E-CF93-45D2-B79D-3916E2E68F38}" srcOrd="3" destOrd="0" parTransId="{B2CA8D98-9F8F-43CA-B500-42AC8D8FA368}" sibTransId="{D1AED362-4116-4938-ABE6-583A0970251F}"/>
    <dgm:cxn modelId="{3F183391-BE94-4BCB-B1E8-ABA4BC40BFFD}" srcId="{FCDFA07E-CF93-45D2-B79D-3916E2E68F38}" destId="{1ED63B62-9363-4D52-A0CE-F7D7BC880A7A}" srcOrd="0" destOrd="0" parTransId="{C0F427FE-04FA-495B-A706-D951B1D2A306}" sibTransId="{56A1FD63-B2E3-4561-A397-FCF47B0C6FA4}"/>
    <dgm:cxn modelId="{00EA1AD6-DEE8-4DE9-B188-769E369FCC8F}" srcId="{7105547C-C3E1-40CB-8747-76A7E9EFBAD5}" destId="{B5C64996-58D6-4AD7-85C3-035AB1194D23}" srcOrd="0" destOrd="0" parTransId="{D139E80D-60CB-445F-90ED-31DC1269FBF1}" sibTransId="{595E9788-3F67-4497-85B2-0EA29E347EAE}"/>
    <dgm:cxn modelId="{ACA02AC7-A98E-4C56-996D-A1CF8F7CB6F4}" type="presOf" srcId="{1ED63B62-9363-4D52-A0CE-F7D7BC880A7A}" destId="{0F28DE66-4D08-4066-BF70-40EA0FDC4B5F}" srcOrd="0" destOrd="0" presId="urn:microsoft.com/office/officeart/2005/8/layout/lProcess3"/>
    <dgm:cxn modelId="{E0F52A68-2515-45F9-875E-BDD9A5CA80D0}" type="presOf" srcId="{AFC7B347-86A5-423F-A258-EA30A829D70D}" destId="{6304821C-3213-4F57-9C4E-9243472711C8}" srcOrd="0" destOrd="0" presId="urn:microsoft.com/office/officeart/2005/8/layout/lProcess3"/>
    <dgm:cxn modelId="{A02F5EEC-5D8D-4A75-B8FC-8AA690986C3B}" type="presOf" srcId="{6D22E678-F76F-48DA-B309-F70305060883}" destId="{C6988957-0F42-44DA-BD57-B9392D02BDFF}" srcOrd="0" destOrd="0" presId="urn:microsoft.com/office/officeart/2005/8/layout/lProcess3"/>
    <dgm:cxn modelId="{347B8F21-617A-4683-B668-4D2F4684D365}" type="presOf" srcId="{7105547C-C3E1-40CB-8747-76A7E9EFBAD5}" destId="{C8230301-AD9A-4A52-AB7F-CE77B7A6BE55}" srcOrd="0" destOrd="0" presId="urn:microsoft.com/office/officeart/2005/8/layout/lProcess3"/>
    <dgm:cxn modelId="{79C5379E-E55E-467C-BDC0-EF9C04E7A8EE}" srcId="{6D22E678-F76F-48DA-B309-F70305060883}" destId="{7105547C-C3E1-40CB-8747-76A7E9EFBAD5}" srcOrd="0" destOrd="0" parTransId="{5FADDBA9-8FEF-45E5-8EAE-8F5D13327A45}" sibTransId="{94DEDB4D-27A8-4034-A55D-6A8191E104B9}"/>
    <dgm:cxn modelId="{6C82656D-9594-49B3-A315-AF9CA2FDCB98}" type="presParOf" srcId="{C6988957-0F42-44DA-BD57-B9392D02BDFF}" destId="{EC6304A7-66CA-458E-8D67-FE8A8A2C8BAF}" srcOrd="0" destOrd="0" presId="urn:microsoft.com/office/officeart/2005/8/layout/lProcess3"/>
    <dgm:cxn modelId="{CA79B0CD-7946-4E05-8F12-BB1F596786C6}" type="presParOf" srcId="{EC6304A7-66CA-458E-8D67-FE8A8A2C8BAF}" destId="{C8230301-AD9A-4A52-AB7F-CE77B7A6BE55}" srcOrd="0" destOrd="0" presId="urn:microsoft.com/office/officeart/2005/8/layout/lProcess3"/>
    <dgm:cxn modelId="{625AFF88-A825-4024-B1F9-8725A717C7EF}" type="presParOf" srcId="{EC6304A7-66CA-458E-8D67-FE8A8A2C8BAF}" destId="{1238209C-90EF-4801-91E5-36C1EB8A62A5}" srcOrd="1" destOrd="0" presId="urn:microsoft.com/office/officeart/2005/8/layout/lProcess3"/>
    <dgm:cxn modelId="{4EB78650-A6B1-43A5-9D67-19E680E5D7DE}" type="presParOf" srcId="{EC6304A7-66CA-458E-8D67-FE8A8A2C8BAF}" destId="{FD91BAF1-D6D2-4ECA-B920-B027128DBAE3}" srcOrd="2" destOrd="0" presId="urn:microsoft.com/office/officeart/2005/8/layout/lProcess3"/>
    <dgm:cxn modelId="{A6E50871-34D8-42BD-9329-728130E9BE72}" type="presParOf" srcId="{C6988957-0F42-44DA-BD57-B9392D02BDFF}" destId="{3D494E16-E68D-43B0-9A3D-F17D9FEFB05E}" srcOrd="1" destOrd="0" presId="urn:microsoft.com/office/officeart/2005/8/layout/lProcess3"/>
    <dgm:cxn modelId="{02558C6B-6109-4CFB-8F87-2CE6044BB405}" type="presParOf" srcId="{C6988957-0F42-44DA-BD57-B9392D02BDFF}" destId="{D7B5D814-6108-47C9-9A93-47DB27E2EC7E}" srcOrd="2" destOrd="0" presId="urn:microsoft.com/office/officeart/2005/8/layout/lProcess3"/>
    <dgm:cxn modelId="{ECC57E88-A402-49C6-AD09-65903C5E5AF2}" type="presParOf" srcId="{D7B5D814-6108-47C9-9A93-47DB27E2EC7E}" destId="{EE1164A9-E398-40BF-B45B-4F58856D4B01}" srcOrd="0" destOrd="0" presId="urn:microsoft.com/office/officeart/2005/8/layout/lProcess3"/>
    <dgm:cxn modelId="{247200A2-B74D-4B43-B23E-2D59924D4A5D}" type="presParOf" srcId="{D7B5D814-6108-47C9-9A93-47DB27E2EC7E}" destId="{BBA4CFCB-EA91-4BF6-90FD-BE6CFE321795}" srcOrd="1" destOrd="0" presId="urn:microsoft.com/office/officeart/2005/8/layout/lProcess3"/>
    <dgm:cxn modelId="{441D7D34-D633-4AA4-9323-4BE143F0FA02}" type="presParOf" srcId="{D7B5D814-6108-47C9-9A93-47DB27E2EC7E}" destId="{6304821C-3213-4F57-9C4E-9243472711C8}" srcOrd="2" destOrd="0" presId="urn:microsoft.com/office/officeart/2005/8/layout/lProcess3"/>
    <dgm:cxn modelId="{BFA92D25-4B02-459E-A729-57DB2B67994B}" type="presParOf" srcId="{C6988957-0F42-44DA-BD57-B9392D02BDFF}" destId="{DA78CED9-46B8-438A-B4CE-FE2679477ADB}" srcOrd="3" destOrd="0" presId="urn:microsoft.com/office/officeart/2005/8/layout/lProcess3"/>
    <dgm:cxn modelId="{605AD97B-0A55-45A8-97B7-EB866DCE699A}" type="presParOf" srcId="{C6988957-0F42-44DA-BD57-B9392D02BDFF}" destId="{13751DE4-3237-41E3-9B2B-05B2D0182C16}" srcOrd="4" destOrd="0" presId="urn:microsoft.com/office/officeart/2005/8/layout/lProcess3"/>
    <dgm:cxn modelId="{D8F6469B-673C-40CC-818E-5E32BE1DCE92}" type="presParOf" srcId="{13751DE4-3237-41E3-9B2B-05B2D0182C16}" destId="{ED64D7D0-45E7-4FBE-A208-30B30518CF52}" srcOrd="0" destOrd="0" presId="urn:microsoft.com/office/officeart/2005/8/layout/lProcess3"/>
    <dgm:cxn modelId="{A052EB93-7319-4842-B3FF-1365A8A47432}" type="presParOf" srcId="{13751DE4-3237-41E3-9B2B-05B2D0182C16}" destId="{C25BDC1A-5DEF-4939-A7AB-085DFAE16236}" srcOrd="1" destOrd="0" presId="urn:microsoft.com/office/officeart/2005/8/layout/lProcess3"/>
    <dgm:cxn modelId="{76A17A5A-1081-4579-919D-39F8401AE68F}" type="presParOf" srcId="{13751DE4-3237-41E3-9B2B-05B2D0182C16}" destId="{5B3FB0BC-E32F-4D35-93A3-2511EE8AF5DE}" srcOrd="2" destOrd="0" presId="urn:microsoft.com/office/officeart/2005/8/layout/lProcess3"/>
    <dgm:cxn modelId="{4C49B5CB-76D3-4179-A1D6-1E4DB0FD6200}" type="presParOf" srcId="{C6988957-0F42-44DA-BD57-B9392D02BDFF}" destId="{5F0CA601-EBD4-4B31-A8AA-0E46918CF561}" srcOrd="5" destOrd="0" presId="urn:microsoft.com/office/officeart/2005/8/layout/lProcess3"/>
    <dgm:cxn modelId="{5D6007E1-1158-421C-916F-3B9C86418D85}" type="presParOf" srcId="{C6988957-0F42-44DA-BD57-B9392D02BDFF}" destId="{1D795C6F-E5B2-433E-9EDB-0C5ACFA40314}" srcOrd="6" destOrd="0" presId="urn:microsoft.com/office/officeart/2005/8/layout/lProcess3"/>
    <dgm:cxn modelId="{7B68E30B-8940-4DEC-97B8-9C34B03C2842}" type="presParOf" srcId="{1D795C6F-E5B2-433E-9EDB-0C5ACFA40314}" destId="{CC6C88AA-F2D1-41F5-825E-C25572C25C13}" srcOrd="0" destOrd="0" presId="urn:microsoft.com/office/officeart/2005/8/layout/lProcess3"/>
    <dgm:cxn modelId="{022D6334-60DA-47CB-B51A-A4F522D5493D}" type="presParOf" srcId="{1D795C6F-E5B2-433E-9EDB-0C5ACFA40314}" destId="{B3C6409F-D9A5-4D37-8B7D-E7CC721B605C}" srcOrd="1" destOrd="0" presId="urn:microsoft.com/office/officeart/2005/8/layout/lProcess3"/>
    <dgm:cxn modelId="{10E94D65-E536-462B-B0C0-07D2D0C2EFDD}" type="presParOf" srcId="{1D795C6F-E5B2-433E-9EDB-0C5ACFA40314}" destId="{0F28DE66-4D08-4066-BF70-40EA0FDC4B5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96BB786-9529-4BB7-A48E-99E2CDC39215}" type="doc">
      <dgm:prSet loTypeId="urn:microsoft.com/office/officeart/2005/8/layout/l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1551C180-0D07-4F39-ABBF-91DC0E404336}">
      <dgm:prSet phldrT="[Text]"/>
      <dgm:spPr/>
      <dgm:t>
        <a:bodyPr/>
        <a:lstStyle/>
        <a:p>
          <a:pPr rtl="1"/>
          <a:r>
            <a:rPr lang="fa-IR" smtClean="0">
              <a:solidFill>
                <a:sysClr val="windowText" lastClr="000000"/>
              </a:solidFill>
              <a:cs typeface="B Yekan" panose="00000400000000000000" pitchFamily="2" charset="-78"/>
            </a:rPr>
            <a:t>نماز خواندن با لباسى كه از پشم و كرك و موى مردار حيوان حلال گوشت تهيه شده،</a:t>
          </a:r>
          <a:endParaRPr lang="fa-IR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117AAAA4-168A-4DA3-897B-D8CE280185DA}" type="parTrans" cxnId="{50A7F5DA-69ED-404A-BF6A-D4F15FC4E3B9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DCC02950-F2DA-4A72-A0DF-A930C5B588BF}" type="sibTrans" cxnId="{50A7F5DA-69ED-404A-BF6A-D4F15FC4E3B9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4DA8855E-6D9A-4432-9CCD-66C68F2373C1}">
      <dgm:prSet/>
      <dgm:spPr/>
      <dgm:t>
        <a:bodyPr/>
        <a:lstStyle/>
        <a:p>
          <a:pPr rtl="1"/>
          <a:r>
            <a:rPr lang="fa-IR" smtClean="0">
              <a:solidFill>
                <a:sysClr val="windowText" lastClr="000000"/>
              </a:solidFill>
              <a:cs typeface="B Yekan" panose="00000400000000000000" pitchFamily="2" charset="-78"/>
            </a:rPr>
            <a:t>نماز خواندن با لباسى كه معلوم نيست از حيوان حلال گوشت است يا حرام گوشت</a:t>
          </a:r>
          <a:endParaRPr lang="en-US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D3ECD281-0D13-47E1-8C26-9A37BB67956C}" type="parTrans" cxnId="{E4394163-A187-42E9-BBB7-DE3BD638B11B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4A61A77A-C7FD-4C9F-831F-C59AFB9E4711}" type="sibTrans" cxnId="{E4394163-A187-42E9-BBB7-DE3BD638B11B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E5E23A0B-5E3F-4F55-9CA4-B6EFE6A3EEF2}">
      <dgm:prSet/>
      <dgm:spPr/>
      <dgm:t>
        <a:bodyPr/>
        <a:lstStyle/>
        <a:p>
          <a:pPr rtl="1"/>
          <a:r>
            <a:rPr lang="fa-IR" smtClean="0">
              <a:solidFill>
                <a:sysClr val="windowText" lastClr="000000"/>
              </a:solidFill>
              <a:cs typeface="B Yekan" panose="00000400000000000000" pitchFamily="2" charset="-78"/>
            </a:rPr>
            <a:t>اشكال ندارد، چه در كشور اسلامى و چه غير اسلامى تهيه شده باشد.</a:t>
          </a:r>
          <a:endParaRPr lang="en-US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59173F6E-F272-45DF-9C11-AC5EBEE5DBBF}" type="parTrans" cxnId="{75BEF7C9-18DD-4AF9-AD5A-FC322B1F8542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4C4DF95C-EEB5-4390-A23B-75CB65AC0729}" type="sibTrans" cxnId="{75BEF7C9-18DD-4AF9-AD5A-FC322B1F8542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57EF27D5-B1E5-47C9-B214-E832E9B8CCF8}">
      <dgm:prSet/>
      <dgm:spPr/>
      <dgm:t>
        <a:bodyPr/>
        <a:lstStyle/>
        <a:p>
          <a:pPr rtl="1"/>
          <a:r>
            <a:rPr lang="fa-IR" smtClean="0">
              <a:solidFill>
                <a:sysClr val="windowText" lastClr="000000"/>
              </a:solidFill>
              <a:cs typeface="B Yekan" panose="00000400000000000000" pitchFamily="2" charset="-78"/>
            </a:rPr>
            <a:t>اگر لباس‏هاى كوچك نمازگزار نجس باشد، يا دستمال كوچكِ نجسى در جيب داشته باشد،</a:t>
          </a:r>
          <a:endParaRPr lang="en-US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B6783BCB-D408-4032-9FDC-66B43C5420A5}" type="parTrans" cxnId="{D968CDF9-56B8-4C13-8898-83D02B125D7C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3A059018-4066-4B22-A939-872732A05B41}" type="sibTrans" cxnId="{D968CDF9-56B8-4C13-8898-83D02B125D7C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541AB141-809A-41B4-8D2A-24C395C90375}">
      <dgm:prSet/>
      <dgm:spPr/>
      <dgm:t>
        <a:bodyPr/>
        <a:lstStyle/>
        <a:p>
          <a:pPr rtl="1"/>
          <a:r>
            <a:rPr lang="fa-IR" smtClean="0">
              <a:solidFill>
                <a:sysClr val="windowText" lastClr="000000"/>
              </a:solidFill>
              <a:cs typeface="B Yekan" panose="00000400000000000000" pitchFamily="2" charset="-78"/>
            </a:rPr>
            <a:t>اشكال ندارد.</a:t>
          </a:r>
          <a:endParaRPr lang="en-US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BB5EFFB6-D857-47C8-81F5-310267DCEB36}" type="parTrans" cxnId="{41BB3196-D5DB-428B-BAEC-D408172A037F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BD94B689-91F3-457E-AA6A-3B660894253C}" type="sibTrans" cxnId="{41BB3196-D5DB-428B-BAEC-D408172A037F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24B71696-1F75-44E6-A90D-955038109E1B}">
      <dgm:prSet phldrT="[Text]"/>
      <dgm:spPr/>
      <dgm:t>
        <a:bodyPr/>
        <a:lstStyle/>
        <a:p>
          <a:pPr rtl="1"/>
          <a:r>
            <a:rPr lang="fa-IR" smtClean="0">
              <a:solidFill>
                <a:sysClr val="windowText" lastClr="000000"/>
              </a:solidFill>
              <a:cs typeface="B Yekan" panose="00000400000000000000" pitchFamily="2" charset="-78"/>
            </a:rPr>
            <a:t>صحيح است</a:t>
          </a:r>
          <a:endParaRPr lang="fa-IR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6F478FE4-9AEF-4F52-A987-AEE37E8F8E0A}" type="parTrans" cxnId="{7A614783-5421-4AB7-A3FD-DFAD896F5125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E5D2B767-B2D3-449F-9C07-E4AF11711A76}" type="sibTrans" cxnId="{7A614783-5421-4AB7-A3FD-DFAD896F5125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10195B8E-1F81-47F7-A93B-61CADDB042A7}" type="pres">
      <dgm:prSet presAssocID="{596BB786-9529-4BB7-A48E-99E2CDC39215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935EBAFA-F34C-4B94-B078-1EF98B84D4D8}" type="pres">
      <dgm:prSet presAssocID="{1551C180-0D07-4F39-ABBF-91DC0E404336}" presName="horFlow" presStyleCnt="0"/>
      <dgm:spPr/>
      <dgm:t>
        <a:bodyPr/>
        <a:lstStyle/>
        <a:p>
          <a:pPr rtl="1"/>
          <a:endParaRPr lang="fa-IR"/>
        </a:p>
      </dgm:t>
    </dgm:pt>
    <dgm:pt modelId="{D8079CDD-B0B3-441A-8369-1927C6617F21}" type="pres">
      <dgm:prSet presAssocID="{1551C180-0D07-4F39-ABBF-91DC0E404336}" presName="bigChev" presStyleLbl="node1" presStyleIdx="0" presStyleCnt="3"/>
      <dgm:spPr/>
      <dgm:t>
        <a:bodyPr/>
        <a:lstStyle/>
        <a:p>
          <a:pPr rtl="1"/>
          <a:endParaRPr lang="fa-IR"/>
        </a:p>
      </dgm:t>
    </dgm:pt>
    <dgm:pt modelId="{23D75B6B-7C68-4586-B0C9-F59CA3578394}" type="pres">
      <dgm:prSet presAssocID="{6F478FE4-9AEF-4F52-A987-AEE37E8F8E0A}" presName="parTrans" presStyleCnt="0"/>
      <dgm:spPr/>
      <dgm:t>
        <a:bodyPr/>
        <a:lstStyle/>
        <a:p>
          <a:pPr rtl="1"/>
          <a:endParaRPr lang="fa-IR"/>
        </a:p>
      </dgm:t>
    </dgm:pt>
    <dgm:pt modelId="{064991FB-7F4D-43EE-8C12-3246A43D2247}" type="pres">
      <dgm:prSet presAssocID="{24B71696-1F75-44E6-A90D-955038109E1B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773757-87CC-4EE1-B53F-F4AE0D567F8F}" type="pres">
      <dgm:prSet presAssocID="{1551C180-0D07-4F39-ABBF-91DC0E404336}" presName="vSp" presStyleCnt="0"/>
      <dgm:spPr/>
      <dgm:t>
        <a:bodyPr/>
        <a:lstStyle/>
        <a:p>
          <a:pPr rtl="1"/>
          <a:endParaRPr lang="fa-IR"/>
        </a:p>
      </dgm:t>
    </dgm:pt>
    <dgm:pt modelId="{D7A5A045-1F3B-42B4-BB7D-F5DF7998E892}" type="pres">
      <dgm:prSet presAssocID="{4DA8855E-6D9A-4432-9CCD-66C68F2373C1}" presName="horFlow" presStyleCnt="0"/>
      <dgm:spPr/>
      <dgm:t>
        <a:bodyPr/>
        <a:lstStyle/>
        <a:p>
          <a:pPr rtl="1"/>
          <a:endParaRPr lang="fa-IR"/>
        </a:p>
      </dgm:t>
    </dgm:pt>
    <dgm:pt modelId="{6AFC41E6-D4FE-45AA-A9D8-6ABB7F7E706D}" type="pres">
      <dgm:prSet presAssocID="{4DA8855E-6D9A-4432-9CCD-66C68F2373C1}" presName="bigChev" presStyleLbl="node1" presStyleIdx="1" presStyleCnt="3"/>
      <dgm:spPr/>
      <dgm:t>
        <a:bodyPr/>
        <a:lstStyle/>
        <a:p>
          <a:pPr rtl="1"/>
          <a:endParaRPr lang="fa-IR"/>
        </a:p>
      </dgm:t>
    </dgm:pt>
    <dgm:pt modelId="{ACE3C018-E9EB-4E05-96E9-5A62ADA1A790}" type="pres">
      <dgm:prSet presAssocID="{59173F6E-F272-45DF-9C11-AC5EBEE5DBBF}" presName="parTrans" presStyleCnt="0"/>
      <dgm:spPr/>
      <dgm:t>
        <a:bodyPr/>
        <a:lstStyle/>
        <a:p>
          <a:pPr rtl="1"/>
          <a:endParaRPr lang="fa-IR"/>
        </a:p>
      </dgm:t>
    </dgm:pt>
    <dgm:pt modelId="{8B2A30A1-B0FE-4C87-BDF5-31E010CD56D9}" type="pres">
      <dgm:prSet presAssocID="{E5E23A0B-5E3F-4F55-9CA4-B6EFE6A3EEF2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096EA2D-F4AB-444B-A93E-6305FB143276}" type="pres">
      <dgm:prSet presAssocID="{4DA8855E-6D9A-4432-9CCD-66C68F2373C1}" presName="vSp" presStyleCnt="0"/>
      <dgm:spPr/>
      <dgm:t>
        <a:bodyPr/>
        <a:lstStyle/>
        <a:p>
          <a:pPr rtl="1"/>
          <a:endParaRPr lang="fa-IR"/>
        </a:p>
      </dgm:t>
    </dgm:pt>
    <dgm:pt modelId="{0147E615-A1EE-4BCB-94F2-2F1398BF83FE}" type="pres">
      <dgm:prSet presAssocID="{57EF27D5-B1E5-47C9-B214-E832E9B8CCF8}" presName="horFlow" presStyleCnt="0"/>
      <dgm:spPr/>
      <dgm:t>
        <a:bodyPr/>
        <a:lstStyle/>
        <a:p>
          <a:pPr rtl="1"/>
          <a:endParaRPr lang="fa-IR"/>
        </a:p>
      </dgm:t>
    </dgm:pt>
    <dgm:pt modelId="{FB1E2AED-E7E7-4092-975E-86A5E7903C95}" type="pres">
      <dgm:prSet presAssocID="{57EF27D5-B1E5-47C9-B214-E832E9B8CCF8}" presName="bigChev" presStyleLbl="node1" presStyleIdx="2" presStyleCnt="3" custLinFactNeighborX="3384" custLinFactNeighborY="3176"/>
      <dgm:spPr/>
      <dgm:t>
        <a:bodyPr/>
        <a:lstStyle/>
        <a:p>
          <a:pPr rtl="1"/>
          <a:endParaRPr lang="fa-IR"/>
        </a:p>
      </dgm:t>
    </dgm:pt>
    <dgm:pt modelId="{3D9E9D38-FB77-475B-A099-5AE2B6355DA0}" type="pres">
      <dgm:prSet presAssocID="{BB5EFFB6-D857-47C8-81F5-310267DCEB36}" presName="parTrans" presStyleCnt="0"/>
      <dgm:spPr/>
      <dgm:t>
        <a:bodyPr/>
        <a:lstStyle/>
        <a:p>
          <a:pPr rtl="1"/>
          <a:endParaRPr lang="fa-IR"/>
        </a:p>
      </dgm:t>
    </dgm:pt>
    <dgm:pt modelId="{CC1858E4-81BA-45FB-AA21-68E1D877C96E}" type="pres">
      <dgm:prSet presAssocID="{541AB141-809A-41B4-8D2A-24C395C90375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A614783-5421-4AB7-A3FD-DFAD896F5125}" srcId="{1551C180-0D07-4F39-ABBF-91DC0E404336}" destId="{24B71696-1F75-44E6-A90D-955038109E1B}" srcOrd="0" destOrd="0" parTransId="{6F478FE4-9AEF-4F52-A987-AEE37E8F8E0A}" sibTransId="{E5D2B767-B2D3-449F-9C07-E4AF11711A76}"/>
    <dgm:cxn modelId="{75BEF7C9-18DD-4AF9-AD5A-FC322B1F8542}" srcId="{4DA8855E-6D9A-4432-9CCD-66C68F2373C1}" destId="{E5E23A0B-5E3F-4F55-9CA4-B6EFE6A3EEF2}" srcOrd="0" destOrd="0" parTransId="{59173F6E-F272-45DF-9C11-AC5EBEE5DBBF}" sibTransId="{4C4DF95C-EEB5-4390-A23B-75CB65AC0729}"/>
    <dgm:cxn modelId="{30916D72-9756-4A10-A4B9-495874FA225F}" type="presOf" srcId="{541AB141-809A-41B4-8D2A-24C395C90375}" destId="{CC1858E4-81BA-45FB-AA21-68E1D877C96E}" srcOrd="0" destOrd="0" presId="urn:microsoft.com/office/officeart/2005/8/layout/lProcess3"/>
    <dgm:cxn modelId="{E4394163-A187-42E9-BBB7-DE3BD638B11B}" srcId="{596BB786-9529-4BB7-A48E-99E2CDC39215}" destId="{4DA8855E-6D9A-4432-9CCD-66C68F2373C1}" srcOrd="1" destOrd="0" parTransId="{D3ECD281-0D13-47E1-8C26-9A37BB67956C}" sibTransId="{4A61A77A-C7FD-4C9F-831F-C59AFB9E4711}"/>
    <dgm:cxn modelId="{68C9967B-F99F-47CC-9D3C-0DC69E491821}" type="presOf" srcId="{596BB786-9529-4BB7-A48E-99E2CDC39215}" destId="{10195B8E-1F81-47F7-A93B-61CADDB042A7}" srcOrd="0" destOrd="0" presId="urn:microsoft.com/office/officeart/2005/8/layout/lProcess3"/>
    <dgm:cxn modelId="{50A7F5DA-69ED-404A-BF6A-D4F15FC4E3B9}" srcId="{596BB786-9529-4BB7-A48E-99E2CDC39215}" destId="{1551C180-0D07-4F39-ABBF-91DC0E404336}" srcOrd="0" destOrd="0" parTransId="{117AAAA4-168A-4DA3-897B-D8CE280185DA}" sibTransId="{DCC02950-F2DA-4A72-A0DF-A930C5B588BF}"/>
    <dgm:cxn modelId="{AFC86122-C3AD-453F-8776-18B9E0DF1A52}" type="presOf" srcId="{1551C180-0D07-4F39-ABBF-91DC0E404336}" destId="{D8079CDD-B0B3-441A-8369-1927C6617F21}" srcOrd="0" destOrd="0" presId="urn:microsoft.com/office/officeart/2005/8/layout/lProcess3"/>
    <dgm:cxn modelId="{E68B72C5-E663-4B93-9571-F2491D0839C5}" type="presOf" srcId="{4DA8855E-6D9A-4432-9CCD-66C68F2373C1}" destId="{6AFC41E6-D4FE-45AA-A9D8-6ABB7F7E706D}" srcOrd="0" destOrd="0" presId="urn:microsoft.com/office/officeart/2005/8/layout/lProcess3"/>
    <dgm:cxn modelId="{41BB3196-D5DB-428B-BAEC-D408172A037F}" srcId="{57EF27D5-B1E5-47C9-B214-E832E9B8CCF8}" destId="{541AB141-809A-41B4-8D2A-24C395C90375}" srcOrd="0" destOrd="0" parTransId="{BB5EFFB6-D857-47C8-81F5-310267DCEB36}" sibTransId="{BD94B689-91F3-457E-AA6A-3B660894253C}"/>
    <dgm:cxn modelId="{D968CDF9-56B8-4C13-8898-83D02B125D7C}" srcId="{596BB786-9529-4BB7-A48E-99E2CDC39215}" destId="{57EF27D5-B1E5-47C9-B214-E832E9B8CCF8}" srcOrd="2" destOrd="0" parTransId="{B6783BCB-D408-4032-9FDC-66B43C5420A5}" sibTransId="{3A059018-4066-4B22-A939-872732A05B41}"/>
    <dgm:cxn modelId="{1406F027-FB6E-4765-91C1-F4CBE161BF70}" type="presOf" srcId="{E5E23A0B-5E3F-4F55-9CA4-B6EFE6A3EEF2}" destId="{8B2A30A1-B0FE-4C87-BDF5-31E010CD56D9}" srcOrd="0" destOrd="0" presId="urn:microsoft.com/office/officeart/2005/8/layout/lProcess3"/>
    <dgm:cxn modelId="{5027AEDF-1D1B-4175-8C65-0CE9D1A3CAE8}" type="presOf" srcId="{24B71696-1F75-44E6-A90D-955038109E1B}" destId="{064991FB-7F4D-43EE-8C12-3246A43D2247}" srcOrd="0" destOrd="0" presId="urn:microsoft.com/office/officeart/2005/8/layout/lProcess3"/>
    <dgm:cxn modelId="{CC8E161F-4922-4903-8DC6-CC7C819D8AF7}" type="presOf" srcId="{57EF27D5-B1E5-47C9-B214-E832E9B8CCF8}" destId="{FB1E2AED-E7E7-4092-975E-86A5E7903C95}" srcOrd="0" destOrd="0" presId="urn:microsoft.com/office/officeart/2005/8/layout/lProcess3"/>
    <dgm:cxn modelId="{417A395D-E3AE-42B8-980A-315E90B73B16}" type="presParOf" srcId="{10195B8E-1F81-47F7-A93B-61CADDB042A7}" destId="{935EBAFA-F34C-4B94-B078-1EF98B84D4D8}" srcOrd="0" destOrd="0" presId="urn:microsoft.com/office/officeart/2005/8/layout/lProcess3"/>
    <dgm:cxn modelId="{FCD3C1B3-E254-4B76-BFE3-C9895EE5CEF0}" type="presParOf" srcId="{935EBAFA-F34C-4B94-B078-1EF98B84D4D8}" destId="{D8079CDD-B0B3-441A-8369-1927C6617F21}" srcOrd="0" destOrd="0" presId="urn:microsoft.com/office/officeart/2005/8/layout/lProcess3"/>
    <dgm:cxn modelId="{BE9DA31F-AC87-4D9D-8F28-F27B447A6F94}" type="presParOf" srcId="{935EBAFA-F34C-4B94-B078-1EF98B84D4D8}" destId="{23D75B6B-7C68-4586-B0C9-F59CA3578394}" srcOrd="1" destOrd="0" presId="urn:microsoft.com/office/officeart/2005/8/layout/lProcess3"/>
    <dgm:cxn modelId="{D51F2796-9A0E-4AC8-A50C-A71E5926B692}" type="presParOf" srcId="{935EBAFA-F34C-4B94-B078-1EF98B84D4D8}" destId="{064991FB-7F4D-43EE-8C12-3246A43D2247}" srcOrd="2" destOrd="0" presId="urn:microsoft.com/office/officeart/2005/8/layout/lProcess3"/>
    <dgm:cxn modelId="{D08F5987-39CE-4B22-9914-5E35607D4EE3}" type="presParOf" srcId="{10195B8E-1F81-47F7-A93B-61CADDB042A7}" destId="{83773757-87CC-4EE1-B53F-F4AE0D567F8F}" srcOrd="1" destOrd="0" presId="urn:microsoft.com/office/officeart/2005/8/layout/lProcess3"/>
    <dgm:cxn modelId="{74F22253-7965-4B2A-A24A-70C540667A8F}" type="presParOf" srcId="{10195B8E-1F81-47F7-A93B-61CADDB042A7}" destId="{D7A5A045-1F3B-42B4-BB7D-F5DF7998E892}" srcOrd="2" destOrd="0" presId="urn:microsoft.com/office/officeart/2005/8/layout/lProcess3"/>
    <dgm:cxn modelId="{1F945917-E647-49C1-8691-883F57C1CDCF}" type="presParOf" srcId="{D7A5A045-1F3B-42B4-BB7D-F5DF7998E892}" destId="{6AFC41E6-D4FE-45AA-A9D8-6ABB7F7E706D}" srcOrd="0" destOrd="0" presId="urn:microsoft.com/office/officeart/2005/8/layout/lProcess3"/>
    <dgm:cxn modelId="{CBF0BA22-4C8F-41F0-AACA-0EBF0CB50B0C}" type="presParOf" srcId="{D7A5A045-1F3B-42B4-BB7D-F5DF7998E892}" destId="{ACE3C018-E9EB-4E05-96E9-5A62ADA1A790}" srcOrd="1" destOrd="0" presId="urn:microsoft.com/office/officeart/2005/8/layout/lProcess3"/>
    <dgm:cxn modelId="{5D5DF06D-3984-4635-B420-7DBB76AA080A}" type="presParOf" srcId="{D7A5A045-1F3B-42B4-BB7D-F5DF7998E892}" destId="{8B2A30A1-B0FE-4C87-BDF5-31E010CD56D9}" srcOrd="2" destOrd="0" presId="urn:microsoft.com/office/officeart/2005/8/layout/lProcess3"/>
    <dgm:cxn modelId="{DE7D3F0B-EC39-40A3-81CE-E8E42F386DD5}" type="presParOf" srcId="{10195B8E-1F81-47F7-A93B-61CADDB042A7}" destId="{5096EA2D-F4AB-444B-A93E-6305FB143276}" srcOrd="3" destOrd="0" presId="urn:microsoft.com/office/officeart/2005/8/layout/lProcess3"/>
    <dgm:cxn modelId="{243D95E0-43F9-47A6-887C-A4B540D85F93}" type="presParOf" srcId="{10195B8E-1F81-47F7-A93B-61CADDB042A7}" destId="{0147E615-A1EE-4BCB-94F2-2F1398BF83FE}" srcOrd="4" destOrd="0" presId="urn:microsoft.com/office/officeart/2005/8/layout/lProcess3"/>
    <dgm:cxn modelId="{DA4DB2A3-0228-418A-9259-817412E4876A}" type="presParOf" srcId="{0147E615-A1EE-4BCB-94F2-2F1398BF83FE}" destId="{FB1E2AED-E7E7-4092-975E-86A5E7903C95}" srcOrd="0" destOrd="0" presId="urn:microsoft.com/office/officeart/2005/8/layout/lProcess3"/>
    <dgm:cxn modelId="{B549D618-6BD1-43B0-9F12-C29AFEE6A39F}" type="presParOf" srcId="{0147E615-A1EE-4BCB-94F2-2F1398BF83FE}" destId="{3D9E9D38-FB77-475B-A099-5AE2B6355DA0}" srcOrd="1" destOrd="0" presId="urn:microsoft.com/office/officeart/2005/8/layout/lProcess3"/>
    <dgm:cxn modelId="{F852EE16-E156-40F2-83AE-3ECD81FEB172}" type="presParOf" srcId="{0147E615-A1EE-4BCB-94F2-2F1398BF83FE}" destId="{CC1858E4-81BA-45FB-AA21-68E1D877C96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53F705C-1DEE-4107-943C-8F6C5859409D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22DAA74A-06FD-4DA9-B4C6-EA47422DF9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/>
            <a:t>در اين موارد، نماز خواندن با بدن يا لباس نجس، باطل است</a:t>
          </a:r>
          <a:endParaRPr lang="fa-IR" sz="2800" dirty="0">
            <a:cs typeface="B Koodak" pitchFamily="2" charset="-78"/>
          </a:endParaRPr>
        </a:p>
      </dgm:t>
    </dgm:pt>
    <dgm:pt modelId="{A85D7EFB-E806-4A66-842E-1375CF2A0C49}" type="parTrans" cxnId="{6A86DCFF-9D17-4EA1-A771-B5E3668E9FEB}">
      <dgm:prSet/>
      <dgm:spPr/>
      <dgm:t>
        <a:bodyPr/>
        <a:lstStyle/>
        <a:p>
          <a:pPr rtl="1"/>
          <a:endParaRPr lang="fa-IR"/>
        </a:p>
      </dgm:t>
    </dgm:pt>
    <dgm:pt modelId="{C0A6B0D5-317C-41A8-8902-CC665137F7BF}" type="sibTrans" cxnId="{6A86DCFF-9D17-4EA1-A771-B5E3668E9FEB}">
      <dgm:prSet/>
      <dgm:spPr/>
      <dgm:t>
        <a:bodyPr/>
        <a:lstStyle/>
        <a:p>
          <a:pPr rtl="1"/>
          <a:endParaRPr lang="fa-IR"/>
        </a:p>
      </dgm:t>
    </dgm:pt>
    <dgm:pt modelId="{EDAA7A3B-16ED-4CC7-9BFA-ED7F87E58158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Koodak" pitchFamily="2" charset="-78"/>
            </a:rPr>
            <a:t>عمدا با بدن یا لباس نجس نماز بخواند</a:t>
          </a:r>
          <a:endParaRPr lang="fa-IR" sz="2400" dirty="0">
            <a:cs typeface="B Koodak" pitchFamily="2" charset="-78"/>
          </a:endParaRPr>
        </a:p>
      </dgm:t>
    </dgm:pt>
    <dgm:pt modelId="{38DFD80C-AE84-4A88-B9BC-B25CBE4FBF0F}" type="parTrans" cxnId="{8B27086E-9DE7-4D89-8AAE-55F2184FF138}">
      <dgm:prSet/>
      <dgm:spPr/>
      <dgm:t>
        <a:bodyPr/>
        <a:lstStyle/>
        <a:p>
          <a:pPr algn="ctr" rtl="1"/>
          <a:endParaRPr lang="fa-IR" sz="2800">
            <a:cs typeface="B Koodak" pitchFamily="2" charset="-78"/>
          </a:endParaRPr>
        </a:p>
      </dgm:t>
    </dgm:pt>
    <dgm:pt modelId="{8B8EAC18-7B4A-4E87-A39F-D91915E05202}" type="sibTrans" cxnId="{8B27086E-9DE7-4D89-8AAE-55F2184FF138}">
      <dgm:prSet/>
      <dgm:spPr/>
      <dgm:t>
        <a:bodyPr/>
        <a:lstStyle/>
        <a:p>
          <a:pPr rtl="1"/>
          <a:endParaRPr lang="fa-IR"/>
        </a:p>
      </dgm:t>
    </dgm:pt>
    <dgm:pt modelId="{6995EB77-41A2-4F62-8749-F2F6D9B28B9C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Koodak" pitchFamily="2" charset="-78"/>
            </a:rPr>
            <a:t>در ياد گرفتن احكام شرعى كوتاهى كرده و به جهت ندانستن مسأله، با بدن يا لباس نجس نماز خوانده است.</a:t>
          </a:r>
          <a:endParaRPr lang="fa-IR" sz="2400" dirty="0">
            <a:cs typeface="B Koodak" pitchFamily="2" charset="-78"/>
          </a:endParaRPr>
        </a:p>
      </dgm:t>
    </dgm:pt>
    <dgm:pt modelId="{42010DF1-731F-4DF1-9A1A-AF83315546E2}" type="parTrans" cxnId="{61B19B01-18EC-4400-9790-A85CC0B69821}">
      <dgm:prSet/>
      <dgm:spPr/>
      <dgm:t>
        <a:bodyPr/>
        <a:lstStyle/>
        <a:p>
          <a:pPr algn="ctr" rtl="1"/>
          <a:endParaRPr lang="fa-IR" sz="2800">
            <a:cs typeface="B Koodak" pitchFamily="2" charset="-78"/>
          </a:endParaRPr>
        </a:p>
      </dgm:t>
    </dgm:pt>
    <dgm:pt modelId="{85565804-B90F-472C-9746-2822339EBA91}" type="sibTrans" cxnId="{61B19B01-18EC-4400-9790-A85CC0B69821}">
      <dgm:prSet/>
      <dgm:spPr/>
      <dgm:t>
        <a:bodyPr/>
        <a:lstStyle/>
        <a:p>
          <a:pPr rtl="1"/>
          <a:endParaRPr lang="fa-IR"/>
        </a:p>
      </dgm:t>
    </dgm:pt>
    <dgm:pt modelId="{BE50B40F-1D51-4FF7-AE3D-4BC7ACA96E5D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Koodak" pitchFamily="2" charset="-78"/>
            </a:rPr>
            <a:t>نجس بودن بدن يا لباس را مى‏دانسته، ولى هنگام نماز فراموش كرده و با آن نماز خوانده است.</a:t>
          </a:r>
          <a:endParaRPr lang="fa-IR" sz="2400" dirty="0">
            <a:cs typeface="B Koodak" pitchFamily="2" charset="-78"/>
          </a:endParaRPr>
        </a:p>
      </dgm:t>
    </dgm:pt>
    <dgm:pt modelId="{5FFC3052-13AD-4D8A-A8C3-4DD16A83084E}" type="parTrans" cxnId="{F74A9804-3895-4896-B245-B9BCB2933FBE}">
      <dgm:prSet/>
      <dgm:spPr/>
      <dgm:t>
        <a:bodyPr/>
        <a:lstStyle/>
        <a:p>
          <a:pPr algn="ctr" rtl="1"/>
          <a:endParaRPr lang="fa-IR" sz="2800">
            <a:cs typeface="B Koodak" pitchFamily="2" charset="-78"/>
          </a:endParaRPr>
        </a:p>
      </dgm:t>
    </dgm:pt>
    <dgm:pt modelId="{723AF7B6-0B2D-43F5-A628-E52EE5252149}" type="sibTrans" cxnId="{F74A9804-3895-4896-B245-B9BCB2933FBE}">
      <dgm:prSet/>
      <dgm:spPr/>
      <dgm:t>
        <a:bodyPr/>
        <a:lstStyle/>
        <a:p>
          <a:pPr rtl="1"/>
          <a:endParaRPr lang="fa-IR"/>
        </a:p>
      </dgm:t>
    </dgm:pt>
    <dgm:pt modelId="{FEFAF91C-D31C-4F4F-94D0-86EDD4BD2600}" type="pres">
      <dgm:prSet presAssocID="{953F705C-1DEE-4107-943C-8F6C5859409D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9E9EEC1C-C0A1-4E70-9A27-AE56511801D5}" type="pres">
      <dgm:prSet presAssocID="{22DAA74A-06FD-4DA9-B4C6-EA47422DF971}" presName="root" presStyleCnt="0"/>
      <dgm:spPr/>
    </dgm:pt>
    <dgm:pt modelId="{76D3866D-F7F5-4559-9B2C-06089297DABE}" type="pres">
      <dgm:prSet presAssocID="{22DAA74A-06FD-4DA9-B4C6-EA47422DF971}" presName="rootComposite" presStyleCnt="0"/>
      <dgm:spPr/>
    </dgm:pt>
    <dgm:pt modelId="{4BBCFAA2-0E88-4E50-BB04-233160B2E6A0}" type="pres">
      <dgm:prSet presAssocID="{22DAA74A-06FD-4DA9-B4C6-EA47422DF971}" presName="rootText" presStyleLbl="node1" presStyleIdx="0" presStyleCnt="1" custAng="0" custScaleX="264846" custScaleY="47640" custLinFactNeighborX="4520" custLinFactNeighborY="-79"/>
      <dgm:spPr/>
      <dgm:t>
        <a:bodyPr/>
        <a:lstStyle/>
        <a:p>
          <a:pPr rtl="1"/>
          <a:endParaRPr lang="fa-IR"/>
        </a:p>
      </dgm:t>
    </dgm:pt>
    <dgm:pt modelId="{5D4B1CD5-F64F-4D86-8EFE-22AB6E859903}" type="pres">
      <dgm:prSet presAssocID="{22DAA74A-06FD-4DA9-B4C6-EA47422DF971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9922A619-23C1-4B7D-AA2A-65DE6AEF3B9C}" type="pres">
      <dgm:prSet presAssocID="{22DAA74A-06FD-4DA9-B4C6-EA47422DF971}" presName="childShape" presStyleCnt="0"/>
      <dgm:spPr/>
    </dgm:pt>
    <dgm:pt modelId="{4DACE221-C6D5-47F0-852F-D94709D3F592}" type="pres">
      <dgm:prSet presAssocID="{38DFD80C-AE84-4A88-B9BC-B25CBE4FBF0F}" presName="Name13" presStyleLbl="parChTrans1D2" presStyleIdx="0" presStyleCnt="3" custSzX="178084"/>
      <dgm:spPr/>
      <dgm:t>
        <a:bodyPr/>
        <a:lstStyle/>
        <a:p>
          <a:pPr rtl="1"/>
          <a:endParaRPr lang="fa-IR"/>
        </a:p>
      </dgm:t>
    </dgm:pt>
    <dgm:pt modelId="{364761FE-5B06-449F-AEBF-05F9E58CA29B}" type="pres">
      <dgm:prSet presAssocID="{EDAA7A3B-16ED-4CC7-9BFA-ED7F87E58158}" presName="childText" presStyleLbl="bgAcc1" presStyleIdx="0" presStyleCnt="3" custAng="0" custScaleX="245975" custLinFactNeighborX="1827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27ED501-ACB2-474F-A975-4F6F9C1CF907}" type="pres">
      <dgm:prSet presAssocID="{42010DF1-731F-4DF1-9A1A-AF83315546E2}" presName="Name13" presStyleLbl="parChTrans1D2" presStyleIdx="1" presStyleCnt="3" custSzX="178084"/>
      <dgm:spPr/>
      <dgm:t>
        <a:bodyPr/>
        <a:lstStyle/>
        <a:p>
          <a:pPr rtl="1"/>
          <a:endParaRPr lang="fa-IR"/>
        </a:p>
      </dgm:t>
    </dgm:pt>
    <dgm:pt modelId="{8FA8E5C8-23A5-42C7-AC2B-E30333201D64}" type="pres">
      <dgm:prSet presAssocID="{6995EB77-41A2-4F62-8749-F2F6D9B28B9C}" presName="childText" presStyleLbl="bgAcc1" presStyleIdx="1" presStyleCnt="3" custAng="0" custScaleX="245975" custLinFactNeighborX="1827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A80211D-A85B-43CD-B5B2-99D55B860832}" type="pres">
      <dgm:prSet presAssocID="{5FFC3052-13AD-4D8A-A8C3-4DD16A83084E}" presName="Name13" presStyleLbl="parChTrans1D2" presStyleIdx="2" presStyleCnt="3" custSzX="178084"/>
      <dgm:spPr/>
      <dgm:t>
        <a:bodyPr/>
        <a:lstStyle/>
        <a:p>
          <a:pPr rtl="1"/>
          <a:endParaRPr lang="fa-IR"/>
        </a:p>
      </dgm:t>
    </dgm:pt>
    <dgm:pt modelId="{FC88AD15-D0CA-44F4-A835-040EFA8F7AC9}" type="pres">
      <dgm:prSet presAssocID="{BE50B40F-1D51-4FF7-AE3D-4BC7ACA96E5D}" presName="childText" presStyleLbl="bgAcc1" presStyleIdx="2" presStyleCnt="3" custAng="0" custScaleX="245975" custLinFactNeighborX="1827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192A78D-F61E-483D-B0EB-EFD1038A1044}" type="presOf" srcId="{22DAA74A-06FD-4DA9-B4C6-EA47422DF971}" destId="{4BBCFAA2-0E88-4E50-BB04-233160B2E6A0}" srcOrd="0" destOrd="0" presId="urn:microsoft.com/office/officeart/2005/8/layout/hierarchy3"/>
    <dgm:cxn modelId="{41D32362-AAB6-4FFB-98C9-59290E0683A6}" type="presOf" srcId="{22DAA74A-06FD-4DA9-B4C6-EA47422DF971}" destId="{5D4B1CD5-F64F-4D86-8EFE-22AB6E859903}" srcOrd="1" destOrd="0" presId="urn:microsoft.com/office/officeart/2005/8/layout/hierarchy3"/>
    <dgm:cxn modelId="{61B19B01-18EC-4400-9790-A85CC0B69821}" srcId="{22DAA74A-06FD-4DA9-B4C6-EA47422DF971}" destId="{6995EB77-41A2-4F62-8749-F2F6D9B28B9C}" srcOrd="1" destOrd="0" parTransId="{42010DF1-731F-4DF1-9A1A-AF83315546E2}" sibTransId="{85565804-B90F-472C-9746-2822339EBA91}"/>
    <dgm:cxn modelId="{B6629F40-0C90-4149-82F9-D4F14ABD7A75}" type="presOf" srcId="{EDAA7A3B-16ED-4CC7-9BFA-ED7F87E58158}" destId="{364761FE-5B06-449F-AEBF-05F9E58CA29B}" srcOrd="0" destOrd="0" presId="urn:microsoft.com/office/officeart/2005/8/layout/hierarchy3"/>
    <dgm:cxn modelId="{6A86DCFF-9D17-4EA1-A771-B5E3668E9FEB}" srcId="{953F705C-1DEE-4107-943C-8F6C5859409D}" destId="{22DAA74A-06FD-4DA9-B4C6-EA47422DF971}" srcOrd="0" destOrd="0" parTransId="{A85D7EFB-E806-4A66-842E-1375CF2A0C49}" sibTransId="{C0A6B0D5-317C-41A8-8902-CC665137F7BF}"/>
    <dgm:cxn modelId="{C8C76275-FE15-43F8-94AA-2249A6553F64}" type="presOf" srcId="{BE50B40F-1D51-4FF7-AE3D-4BC7ACA96E5D}" destId="{FC88AD15-D0CA-44F4-A835-040EFA8F7AC9}" srcOrd="0" destOrd="0" presId="urn:microsoft.com/office/officeart/2005/8/layout/hierarchy3"/>
    <dgm:cxn modelId="{362CEE97-688E-400C-85AB-AD5EED990584}" type="presOf" srcId="{42010DF1-731F-4DF1-9A1A-AF83315546E2}" destId="{227ED501-ACB2-474F-A975-4F6F9C1CF907}" srcOrd="0" destOrd="0" presId="urn:microsoft.com/office/officeart/2005/8/layout/hierarchy3"/>
    <dgm:cxn modelId="{119A8FDD-C6C5-4C02-9339-C08548DCFC6D}" type="presOf" srcId="{953F705C-1DEE-4107-943C-8F6C5859409D}" destId="{FEFAF91C-D31C-4F4F-94D0-86EDD4BD2600}" srcOrd="0" destOrd="0" presId="urn:microsoft.com/office/officeart/2005/8/layout/hierarchy3"/>
    <dgm:cxn modelId="{FD15B25D-EAE9-495D-AEE5-19DCA167171B}" type="presOf" srcId="{5FFC3052-13AD-4D8A-A8C3-4DD16A83084E}" destId="{1A80211D-A85B-43CD-B5B2-99D55B860832}" srcOrd="0" destOrd="0" presId="urn:microsoft.com/office/officeart/2005/8/layout/hierarchy3"/>
    <dgm:cxn modelId="{8AF83EBA-285D-4EBF-8F48-F08445B9E5D0}" type="presOf" srcId="{6995EB77-41A2-4F62-8749-F2F6D9B28B9C}" destId="{8FA8E5C8-23A5-42C7-AC2B-E30333201D64}" srcOrd="0" destOrd="0" presId="urn:microsoft.com/office/officeart/2005/8/layout/hierarchy3"/>
    <dgm:cxn modelId="{335C3309-B79A-4375-B74E-479592F12E55}" type="presOf" srcId="{38DFD80C-AE84-4A88-B9BC-B25CBE4FBF0F}" destId="{4DACE221-C6D5-47F0-852F-D94709D3F592}" srcOrd="0" destOrd="0" presId="urn:microsoft.com/office/officeart/2005/8/layout/hierarchy3"/>
    <dgm:cxn modelId="{F74A9804-3895-4896-B245-B9BCB2933FBE}" srcId="{22DAA74A-06FD-4DA9-B4C6-EA47422DF971}" destId="{BE50B40F-1D51-4FF7-AE3D-4BC7ACA96E5D}" srcOrd="2" destOrd="0" parTransId="{5FFC3052-13AD-4D8A-A8C3-4DD16A83084E}" sibTransId="{723AF7B6-0B2D-43F5-A628-E52EE5252149}"/>
    <dgm:cxn modelId="{8B27086E-9DE7-4D89-8AAE-55F2184FF138}" srcId="{22DAA74A-06FD-4DA9-B4C6-EA47422DF971}" destId="{EDAA7A3B-16ED-4CC7-9BFA-ED7F87E58158}" srcOrd="0" destOrd="0" parTransId="{38DFD80C-AE84-4A88-B9BC-B25CBE4FBF0F}" sibTransId="{8B8EAC18-7B4A-4E87-A39F-D91915E05202}"/>
    <dgm:cxn modelId="{F561E91B-68EC-4773-8ACB-DCDCC448B069}" type="presParOf" srcId="{FEFAF91C-D31C-4F4F-94D0-86EDD4BD2600}" destId="{9E9EEC1C-C0A1-4E70-9A27-AE56511801D5}" srcOrd="0" destOrd="0" presId="urn:microsoft.com/office/officeart/2005/8/layout/hierarchy3"/>
    <dgm:cxn modelId="{CDB0BE10-6DF8-49A6-8059-31D29660ABB3}" type="presParOf" srcId="{9E9EEC1C-C0A1-4E70-9A27-AE56511801D5}" destId="{76D3866D-F7F5-4559-9B2C-06089297DABE}" srcOrd="0" destOrd="0" presId="urn:microsoft.com/office/officeart/2005/8/layout/hierarchy3"/>
    <dgm:cxn modelId="{08073D6A-0870-4C11-A32F-6DB5E7A19724}" type="presParOf" srcId="{76D3866D-F7F5-4559-9B2C-06089297DABE}" destId="{4BBCFAA2-0E88-4E50-BB04-233160B2E6A0}" srcOrd="0" destOrd="0" presId="urn:microsoft.com/office/officeart/2005/8/layout/hierarchy3"/>
    <dgm:cxn modelId="{FE89799B-E12F-445A-9E55-03F52071DD1D}" type="presParOf" srcId="{76D3866D-F7F5-4559-9B2C-06089297DABE}" destId="{5D4B1CD5-F64F-4D86-8EFE-22AB6E859903}" srcOrd="1" destOrd="0" presId="urn:microsoft.com/office/officeart/2005/8/layout/hierarchy3"/>
    <dgm:cxn modelId="{E0C6AB9C-00FB-41C7-8BA3-6A24BA99C82B}" type="presParOf" srcId="{9E9EEC1C-C0A1-4E70-9A27-AE56511801D5}" destId="{9922A619-23C1-4B7D-AA2A-65DE6AEF3B9C}" srcOrd="1" destOrd="0" presId="urn:microsoft.com/office/officeart/2005/8/layout/hierarchy3"/>
    <dgm:cxn modelId="{2332A72F-2F22-4F42-B08D-284F75293A2C}" type="presParOf" srcId="{9922A619-23C1-4B7D-AA2A-65DE6AEF3B9C}" destId="{4DACE221-C6D5-47F0-852F-D94709D3F592}" srcOrd="0" destOrd="0" presId="urn:microsoft.com/office/officeart/2005/8/layout/hierarchy3"/>
    <dgm:cxn modelId="{3BC42E2D-20C3-4267-A1AE-69E6AEA0C5B9}" type="presParOf" srcId="{9922A619-23C1-4B7D-AA2A-65DE6AEF3B9C}" destId="{364761FE-5B06-449F-AEBF-05F9E58CA29B}" srcOrd="1" destOrd="0" presId="urn:microsoft.com/office/officeart/2005/8/layout/hierarchy3"/>
    <dgm:cxn modelId="{709FFEC4-C0F6-4A02-963D-EEC8CA811245}" type="presParOf" srcId="{9922A619-23C1-4B7D-AA2A-65DE6AEF3B9C}" destId="{227ED501-ACB2-474F-A975-4F6F9C1CF907}" srcOrd="2" destOrd="0" presId="urn:microsoft.com/office/officeart/2005/8/layout/hierarchy3"/>
    <dgm:cxn modelId="{51D9F3AC-0721-4816-9032-2E2FF644B725}" type="presParOf" srcId="{9922A619-23C1-4B7D-AA2A-65DE6AEF3B9C}" destId="{8FA8E5C8-23A5-42C7-AC2B-E30333201D64}" srcOrd="3" destOrd="0" presId="urn:microsoft.com/office/officeart/2005/8/layout/hierarchy3"/>
    <dgm:cxn modelId="{BECDE9CE-8F42-4170-A8E5-DA46D478BCB3}" type="presParOf" srcId="{9922A619-23C1-4B7D-AA2A-65DE6AEF3B9C}" destId="{1A80211D-A85B-43CD-B5B2-99D55B860832}" srcOrd="4" destOrd="0" presId="urn:microsoft.com/office/officeart/2005/8/layout/hierarchy3"/>
    <dgm:cxn modelId="{C420FB35-F6D7-48D9-9134-39AF727824F9}" type="presParOf" srcId="{9922A619-23C1-4B7D-AA2A-65DE6AEF3B9C}" destId="{FC88AD15-D0CA-44F4-A835-040EFA8F7AC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ED1A7-7438-4E13-8696-F10FBC820E8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67ADF6-77C8-4943-8279-9EC944E0B866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مسائل شستن صورت و دست ها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EF19811-064F-4DBD-8ADF-9EA6154CFBDE}" type="parTrans" cxnId="{A1553796-7DCC-485E-9EF2-C4102991CD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A5C20B8-C9C2-4DD3-9308-C92AF10864CC}" type="sibTrans" cxnId="{A1553796-7DCC-485E-9EF2-C4102991CD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838CCD5-D7EE-4AC8-A46F-99C5A5989F4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بالا به پایین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7C64414-D40A-463C-B2B9-FDABBF670C0C}" type="parTrans" cxnId="{4C49F626-671C-47F2-9815-49BD9826B85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CC6A5EF-BB5C-4340-ADF3-417CD38CC5D6}" type="sibTrans" cxnId="{4C49F626-671C-47F2-9815-49BD9826B850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132CC27-19C4-4AD9-A130-15A7E553F7C3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i="0" smtClean="0">
              <a:solidFill>
                <a:sysClr val="windowText" lastClr="000000"/>
              </a:solidFill>
              <a:cs typeface="B Koodak" pitchFamily="2" charset="-78"/>
            </a:rPr>
            <a:t>نحوه شستن، آب ریختن</a:t>
          </a:r>
          <a:endParaRPr lang="fa-IR" sz="2400" i="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9F93497-72D3-4C36-9693-32EE1D251218}" type="parTrans" cxnId="{3A972BD6-CC52-4646-AB88-B504AB26515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E33BFA4C-D942-4C85-9493-B2F440EFA40F}" type="sibTrans" cxnId="{3A972BD6-CC52-4646-AB88-B504AB265150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569131D3-6876-4E80-BFE4-4CA5F9F8F31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algn="ctr"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داخل بینی، دهان و مقداری از لب و چشم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B840C96-0012-4AD4-97DF-9C0F3FE07F26}" type="parTrans" cxnId="{D31F89B5-BD2C-43C1-921B-EB3DBB7593D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040EA87-E604-49C7-BBE8-CF2EBD9255D1}" type="sibTrans" cxnId="{D31F89B5-BD2C-43C1-921B-EB3DBB7593DE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82B9366-81A9-4DBA-BDF5-0575B1C9E3D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موهای صورت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492938E-D7E6-4ED3-BB6D-FD7829C7C49F}" type="parTrans" cxnId="{DB92AE40-0E6D-45D7-AB7D-7E7AFB616C6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F527A7C-A6DA-4D37-8045-B0141BF17F4C}" type="sibTrans" cxnId="{DB92AE40-0E6D-45D7-AB7D-7E7AFB616C65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2AB7FFD0-BBA8-4014-80E6-F9ACB22B628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امکان بطلان وضو با سه بار شستن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CB34F83-F874-490D-9733-D9B18964585C}" type="parTrans" cxnId="{CE56F6A7-A942-4269-8F9B-5E00CAB1CD6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2BE705F-F875-49D1-A709-D7B0124B3E92}" type="sibTrans" cxnId="{CE56F6A7-A942-4269-8F9B-5E00CAB1CD6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92A1DB5-008F-4EEF-97B9-51AE59F758C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i="0" smtClean="0">
              <a:solidFill>
                <a:sysClr val="windowText" lastClr="000000"/>
              </a:solidFill>
              <a:cs typeface="B Koodak" pitchFamily="2" charset="-78"/>
            </a:rPr>
            <a:t>دفعات شستن</a:t>
          </a:r>
          <a:endParaRPr lang="fa-IR" sz="2400" i="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6008844-0955-478E-A915-D918F690EFFB}" type="sibTrans" cxnId="{4298518F-3521-4477-9E1F-3B0817D52F89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B8A8815-920A-4F00-8F58-170CCE374A12}" type="parTrans" cxnId="{4298518F-3521-4477-9E1F-3B0817D52F8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1E524C12-DDDE-4366-84CD-8458597152B7}" type="pres">
      <dgm:prSet presAssocID="{F00ED1A7-7438-4E13-8696-F10FBC820E8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59B33-83AF-4B58-BD95-F59FA19C70FE}" type="pres">
      <dgm:prSet presAssocID="{1D67ADF6-77C8-4943-8279-9EC944E0B866}" presName="root1" presStyleCnt="0"/>
      <dgm:spPr/>
      <dgm:t>
        <a:bodyPr/>
        <a:lstStyle/>
        <a:p>
          <a:pPr rtl="1"/>
          <a:endParaRPr lang="fa-IR"/>
        </a:p>
      </dgm:t>
    </dgm:pt>
    <dgm:pt modelId="{7C801792-CFED-4383-8705-45F359D4FCF8}" type="pres">
      <dgm:prSet presAssocID="{1D67ADF6-77C8-4943-8279-9EC944E0B866}" presName="LevelOneTextNode" presStyleLbl="node0" presStyleIdx="0" presStyleCnt="1" custScaleX="106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E1C9B-F9F3-4D3C-BAAA-3BC448E796BF}" type="pres">
      <dgm:prSet presAssocID="{1D67ADF6-77C8-4943-8279-9EC944E0B866}" presName="level2hierChild" presStyleCnt="0"/>
      <dgm:spPr/>
      <dgm:t>
        <a:bodyPr/>
        <a:lstStyle/>
        <a:p>
          <a:pPr rtl="1"/>
          <a:endParaRPr lang="fa-IR"/>
        </a:p>
      </dgm:t>
    </dgm:pt>
    <dgm:pt modelId="{2216DE33-F5D1-46F4-8C4F-906AB17B9391}" type="pres">
      <dgm:prSet presAssocID="{07C64414-D40A-463C-B2B9-FDABBF670C0C}" presName="conn2-1" presStyleLbl="parChTrans1D2" presStyleIdx="0" presStyleCnt="6" custScaleX="2000000"/>
      <dgm:spPr/>
      <dgm:t>
        <a:bodyPr/>
        <a:lstStyle/>
        <a:p>
          <a:endParaRPr lang="en-US"/>
        </a:p>
      </dgm:t>
    </dgm:pt>
    <dgm:pt modelId="{09B05AFB-880A-4EB0-978A-7176C2FD75FE}" type="pres">
      <dgm:prSet presAssocID="{07C64414-D40A-463C-B2B9-FDABBF670C0C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E71B417-36BF-4A4E-ADB7-97189D4276F3}" type="pres">
      <dgm:prSet presAssocID="{1838CCD5-D7EE-4AC8-A46F-99C5A5989F44}" presName="root2" presStyleCnt="0"/>
      <dgm:spPr/>
      <dgm:t>
        <a:bodyPr/>
        <a:lstStyle/>
        <a:p>
          <a:pPr rtl="1"/>
          <a:endParaRPr lang="fa-IR"/>
        </a:p>
      </dgm:t>
    </dgm:pt>
    <dgm:pt modelId="{ADFC086E-7D92-4C3E-A6B6-A7269668A805}" type="pres">
      <dgm:prSet presAssocID="{1838CCD5-D7EE-4AC8-A46F-99C5A5989F44}" presName="LevelTwoTextNode" presStyleLbl="node2" presStyleIdx="0" presStyleCnt="6" custScaleX="254626" custScaleY="66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9D1B4-5DDE-4961-AD4B-D3D3B69A1FC1}" type="pres">
      <dgm:prSet presAssocID="{1838CCD5-D7EE-4AC8-A46F-99C5A5989F44}" presName="level3hierChild" presStyleCnt="0"/>
      <dgm:spPr/>
      <dgm:t>
        <a:bodyPr/>
        <a:lstStyle/>
        <a:p>
          <a:pPr rtl="1"/>
          <a:endParaRPr lang="fa-IR"/>
        </a:p>
      </dgm:t>
    </dgm:pt>
    <dgm:pt modelId="{9D8C4225-018D-4980-95B9-84F58CD18C09}" type="pres">
      <dgm:prSet presAssocID="{8492938E-D7E6-4ED3-BB6D-FD7829C7C49F}" presName="conn2-1" presStyleLbl="parChTrans1D2" presStyleIdx="1" presStyleCnt="6" custScaleX="2000000"/>
      <dgm:spPr/>
      <dgm:t>
        <a:bodyPr/>
        <a:lstStyle/>
        <a:p>
          <a:endParaRPr lang="en-US"/>
        </a:p>
      </dgm:t>
    </dgm:pt>
    <dgm:pt modelId="{2CAFAE7B-0554-4141-A602-EC65A01DFC0C}" type="pres">
      <dgm:prSet presAssocID="{8492938E-D7E6-4ED3-BB6D-FD7829C7C49F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FB494E2-14B2-42BB-B855-DD0A402A02D9}" type="pres">
      <dgm:prSet presAssocID="{882B9366-81A9-4DBA-BDF5-0575B1C9E3DF}" presName="root2" presStyleCnt="0"/>
      <dgm:spPr/>
      <dgm:t>
        <a:bodyPr/>
        <a:lstStyle/>
        <a:p>
          <a:pPr rtl="1"/>
          <a:endParaRPr lang="fa-IR"/>
        </a:p>
      </dgm:t>
    </dgm:pt>
    <dgm:pt modelId="{378F2D4A-F105-4D95-A26D-9830DA07E749}" type="pres">
      <dgm:prSet presAssocID="{882B9366-81A9-4DBA-BDF5-0575B1C9E3DF}" presName="LevelTwoTextNode" presStyleLbl="node2" presStyleIdx="1" presStyleCnt="6" custScaleX="254626" custScaleY="66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0C806-7207-4EAA-9575-DE825C4F4FFE}" type="pres">
      <dgm:prSet presAssocID="{882B9366-81A9-4DBA-BDF5-0575B1C9E3DF}" presName="level3hierChild" presStyleCnt="0"/>
      <dgm:spPr/>
      <dgm:t>
        <a:bodyPr/>
        <a:lstStyle/>
        <a:p>
          <a:pPr rtl="1"/>
          <a:endParaRPr lang="fa-IR"/>
        </a:p>
      </dgm:t>
    </dgm:pt>
    <dgm:pt modelId="{2E64D2E8-3B09-433D-8546-E8755193CF65}" type="pres">
      <dgm:prSet presAssocID="{EB840C96-0012-4AD4-97DF-9C0F3FE07F26}" presName="conn2-1" presStyleLbl="parChTrans1D2" presStyleIdx="2" presStyleCnt="6" custScaleX="2000000"/>
      <dgm:spPr/>
      <dgm:t>
        <a:bodyPr/>
        <a:lstStyle/>
        <a:p>
          <a:endParaRPr lang="en-US"/>
        </a:p>
      </dgm:t>
    </dgm:pt>
    <dgm:pt modelId="{A566A427-5DF0-443F-9B67-640EC9C900B5}" type="pres">
      <dgm:prSet presAssocID="{EB840C96-0012-4AD4-97DF-9C0F3FE07F2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B6FD19C-AFB0-4CDC-B38B-24D139B1A42D}" type="pres">
      <dgm:prSet presAssocID="{569131D3-6876-4E80-BFE4-4CA5F9F8F317}" presName="root2" presStyleCnt="0"/>
      <dgm:spPr/>
      <dgm:t>
        <a:bodyPr/>
        <a:lstStyle/>
        <a:p>
          <a:pPr rtl="1"/>
          <a:endParaRPr lang="fa-IR"/>
        </a:p>
      </dgm:t>
    </dgm:pt>
    <dgm:pt modelId="{9DD655FA-0DB1-4752-A4D6-C28B6F3A6D0C}" type="pres">
      <dgm:prSet presAssocID="{569131D3-6876-4E80-BFE4-4CA5F9F8F317}" presName="LevelTwoTextNode" presStyleLbl="node2" presStyleIdx="2" presStyleCnt="6" custScaleX="254626" custScaleY="1434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A502A-33A2-4143-808F-862491A02611}" type="pres">
      <dgm:prSet presAssocID="{569131D3-6876-4E80-BFE4-4CA5F9F8F317}" presName="level3hierChild" presStyleCnt="0"/>
      <dgm:spPr/>
      <dgm:t>
        <a:bodyPr/>
        <a:lstStyle/>
        <a:p>
          <a:pPr rtl="1"/>
          <a:endParaRPr lang="fa-IR"/>
        </a:p>
      </dgm:t>
    </dgm:pt>
    <dgm:pt modelId="{8FAFFBF8-8216-4B4F-B55B-CFA067FA03C5}" type="pres">
      <dgm:prSet presAssocID="{6B8A8815-920A-4F00-8F58-170CCE374A12}" presName="conn2-1" presStyleLbl="parChTrans1D2" presStyleIdx="3" presStyleCnt="6" custScaleX="2000000"/>
      <dgm:spPr/>
      <dgm:t>
        <a:bodyPr/>
        <a:lstStyle/>
        <a:p>
          <a:endParaRPr lang="en-US"/>
        </a:p>
      </dgm:t>
    </dgm:pt>
    <dgm:pt modelId="{2DA6C283-CC42-4C27-8343-DA6C5C90EE69}" type="pres">
      <dgm:prSet presAssocID="{6B8A8815-920A-4F00-8F58-170CCE374A1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0E736C7-3446-446D-9D74-214021911019}" type="pres">
      <dgm:prSet presAssocID="{692A1DB5-008F-4EEF-97B9-51AE59F758C8}" presName="root2" presStyleCnt="0"/>
      <dgm:spPr/>
      <dgm:t>
        <a:bodyPr/>
        <a:lstStyle/>
        <a:p>
          <a:pPr rtl="1"/>
          <a:endParaRPr lang="fa-IR"/>
        </a:p>
      </dgm:t>
    </dgm:pt>
    <dgm:pt modelId="{CF7D53A6-36B1-4473-A496-E845B6B6006C}" type="pres">
      <dgm:prSet presAssocID="{692A1DB5-008F-4EEF-97B9-51AE59F758C8}" presName="LevelTwoTextNode" presStyleLbl="node2" presStyleIdx="3" presStyleCnt="6" custScaleX="254626" custScaleY="66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0FB6A-7A1F-4F0E-801E-58AC975CDEF3}" type="pres">
      <dgm:prSet presAssocID="{692A1DB5-008F-4EEF-97B9-51AE59F758C8}" presName="level3hierChild" presStyleCnt="0"/>
      <dgm:spPr/>
      <dgm:t>
        <a:bodyPr/>
        <a:lstStyle/>
        <a:p>
          <a:pPr rtl="1"/>
          <a:endParaRPr lang="fa-IR"/>
        </a:p>
      </dgm:t>
    </dgm:pt>
    <dgm:pt modelId="{8B853C4A-54AD-4DC6-A1CA-E7B970D4E390}" type="pres">
      <dgm:prSet presAssocID="{99F93497-72D3-4C36-9693-32EE1D251218}" presName="conn2-1" presStyleLbl="parChTrans1D2" presStyleIdx="4" presStyleCnt="6" custScaleX="2000000"/>
      <dgm:spPr/>
      <dgm:t>
        <a:bodyPr/>
        <a:lstStyle/>
        <a:p>
          <a:endParaRPr lang="en-US"/>
        </a:p>
      </dgm:t>
    </dgm:pt>
    <dgm:pt modelId="{DC56015F-9BF3-4D49-8562-2A7B3DF8343C}" type="pres">
      <dgm:prSet presAssocID="{99F93497-72D3-4C36-9693-32EE1D25121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ADDF760-5D0D-48DE-BC0F-6BE3C714A6C6}" type="pres">
      <dgm:prSet presAssocID="{8132CC27-19C4-4AD9-A130-15A7E553F7C3}" presName="root2" presStyleCnt="0"/>
      <dgm:spPr/>
      <dgm:t>
        <a:bodyPr/>
        <a:lstStyle/>
        <a:p>
          <a:pPr rtl="1"/>
          <a:endParaRPr lang="fa-IR"/>
        </a:p>
      </dgm:t>
    </dgm:pt>
    <dgm:pt modelId="{D028A1F1-6099-4ADC-BFA7-EE39E0E207E8}" type="pres">
      <dgm:prSet presAssocID="{8132CC27-19C4-4AD9-A130-15A7E553F7C3}" presName="LevelTwoTextNode" presStyleLbl="node2" presStyleIdx="4" presStyleCnt="6" custScaleX="254626" custScaleY="732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6655B-8F38-430B-9D03-208EE021FC87}" type="pres">
      <dgm:prSet presAssocID="{8132CC27-19C4-4AD9-A130-15A7E553F7C3}" presName="level3hierChild" presStyleCnt="0"/>
      <dgm:spPr/>
      <dgm:t>
        <a:bodyPr/>
        <a:lstStyle/>
        <a:p>
          <a:pPr rtl="1"/>
          <a:endParaRPr lang="fa-IR"/>
        </a:p>
      </dgm:t>
    </dgm:pt>
    <dgm:pt modelId="{8964CE85-0CC1-42DF-AFE9-70C538EE3D0D}" type="pres">
      <dgm:prSet presAssocID="{6CB34F83-F874-490D-9733-D9B18964585C}" presName="conn2-1" presStyleLbl="parChTrans1D2" presStyleIdx="5" presStyleCnt="6" custScaleX="2000000"/>
      <dgm:spPr/>
      <dgm:t>
        <a:bodyPr/>
        <a:lstStyle/>
        <a:p>
          <a:endParaRPr lang="en-US"/>
        </a:p>
      </dgm:t>
    </dgm:pt>
    <dgm:pt modelId="{36F2B471-5BE8-48B3-A061-0C9CC3ACBC62}" type="pres">
      <dgm:prSet presAssocID="{6CB34F83-F874-490D-9733-D9B18964585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9D63BF0-D39E-4F7A-B4E1-88CCFAB4FC7C}" type="pres">
      <dgm:prSet presAssocID="{2AB7FFD0-BBA8-4014-80E6-F9ACB22B6286}" presName="root2" presStyleCnt="0"/>
      <dgm:spPr/>
      <dgm:t>
        <a:bodyPr/>
        <a:lstStyle/>
        <a:p>
          <a:pPr rtl="1"/>
          <a:endParaRPr lang="fa-IR"/>
        </a:p>
      </dgm:t>
    </dgm:pt>
    <dgm:pt modelId="{6AD80D91-8419-48F9-A31F-E3A07D7D591C}" type="pres">
      <dgm:prSet presAssocID="{2AB7FFD0-BBA8-4014-80E6-F9ACB22B6286}" presName="LevelTwoTextNode" presStyleLbl="node2" presStyleIdx="5" presStyleCnt="6" custScaleX="251443" custScaleY="1357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55636B-8184-4E1D-8441-0EDE89756941}" type="pres">
      <dgm:prSet presAssocID="{2AB7FFD0-BBA8-4014-80E6-F9ACB22B6286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4147084B-3B24-479D-A028-3FFC2F3D1240}" type="presOf" srcId="{6B8A8815-920A-4F00-8F58-170CCE374A12}" destId="{8FAFFBF8-8216-4B4F-B55B-CFA067FA03C5}" srcOrd="0" destOrd="0" presId="urn:microsoft.com/office/officeart/2005/8/layout/hierarchy2"/>
    <dgm:cxn modelId="{252B18F5-6456-4596-83EA-F5A781AF60E9}" type="presOf" srcId="{6B8A8815-920A-4F00-8F58-170CCE374A12}" destId="{2DA6C283-CC42-4C27-8343-DA6C5C90EE69}" srcOrd="1" destOrd="0" presId="urn:microsoft.com/office/officeart/2005/8/layout/hierarchy2"/>
    <dgm:cxn modelId="{A7D268C8-76C8-41A6-91B2-3DBD29055646}" type="presOf" srcId="{882B9366-81A9-4DBA-BDF5-0575B1C9E3DF}" destId="{378F2D4A-F105-4D95-A26D-9830DA07E749}" srcOrd="0" destOrd="0" presId="urn:microsoft.com/office/officeart/2005/8/layout/hierarchy2"/>
    <dgm:cxn modelId="{CB827807-0424-4962-A3A9-A4EBEC2D3B79}" type="presOf" srcId="{8132CC27-19C4-4AD9-A130-15A7E553F7C3}" destId="{D028A1F1-6099-4ADC-BFA7-EE39E0E207E8}" srcOrd="0" destOrd="0" presId="urn:microsoft.com/office/officeart/2005/8/layout/hierarchy2"/>
    <dgm:cxn modelId="{1FF69700-67B3-420F-96AF-01EAEF2F62DC}" type="presOf" srcId="{F00ED1A7-7438-4E13-8696-F10FBC820E80}" destId="{1E524C12-DDDE-4366-84CD-8458597152B7}" srcOrd="0" destOrd="0" presId="urn:microsoft.com/office/officeart/2005/8/layout/hierarchy2"/>
    <dgm:cxn modelId="{D31F89B5-BD2C-43C1-921B-EB3DBB7593DE}" srcId="{1D67ADF6-77C8-4943-8279-9EC944E0B866}" destId="{569131D3-6876-4E80-BFE4-4CA5F9F8F317}" srcOrd="2" destOrd="0" parTransId="{EB840C96-0012-4AD4-97DF-9C0F3FE07F26}" sibTransId="{8040EA87-E604-49C7-BBE8-CF2EBD9255D1}"/>
    <dgm:cxn modelId="{CB00928A-DE1D-4EEE-82FF-68F3BB63BB9A}" type="presOf" srcId="{692A1DB5-008F-4EEF-97B9-51AE59F758C8}" destId="{CF7D53A6-36B1-4473-A496-E845B6B6006C}" srcOrd="0" destOrd="0" presId="urn:microsoft.com/office/officeart/2005/8/layout/hierarchy2"/>
    <dgm:cxn modelId="{D83FF535-153A-4073-A5B9-D27D9762F32D}" type="presOf" srcId="{8492938E-D7E6-4ED3-BB6D-FD7829C7C49F}" destId="{2CAFAE7B-0554-4141-A602-EC65A01DFC0C}" srcOrd="1" destOrd="0" presId="urn:microsoft.com/office/officeart/2005/8/layout/hierarchy2"/>
    <dgm:cxn modelId="{CE56F6A7-A942-4269-8F9B-5E00CAB1CD6E}" srcId="{1D67ADF6-77C8-4943-8279-9EC944E0B866}" destId="{2AB7FFD0-BBA8-4014-80E6-F9ACB22B6286}" srcOrd="5" destOrd="0" parTransId="{6CB34F83-F874-490D-9733-D9B18964585C}" sibTransId="{12BE705F-F875-49D1-A709-D7B0124B3E92}"/>
    <dgm:cxn modelId="{DB92AE40-0E6D-45D7-AB7D-7E7AFB616C65}" srcId="{1D67ADF6-77C8-4943-8279-9EC944E0B866}" destId="{882B9366-81A9-4DBA-BDF5-0575B1C9E3DF}" srcOrd="1" destOrd="0" parTransId="{8492938E-D7E6-4ED3-BB6D-FD7829C7C49F}" sibTransId="{6F527A7C-A6DA-4D37-8045-B0141BF17F4C}"/>
    <dgm:cxn modelId="{6F12C7AB-AD1F-4D31-B971-48FEC1D8A379}" type="presOf" srcId="{2AB7FFD0-BBA8-4014-80E6-F9ACB22B6286}" destId="{6AD80D91-8419-48F9-A31F-E3A07D7D591C}" srcOrd="0" destOrd="0" presId="urn:microsoft.com/office/officeart/2005/8/layout/hierarchy2"/>
    <dgm:cxn modelId="{A5A785D4-EF04-43B0-9F22-D504FBD621E1}" type="presOf" srcId="{569131D3-6876-4E80-BFE4-4CA5F9F8F317}" destId="{9DD655FA-0DB1-4752-A4D6-C28B6F3A6D0C}" srcOrd="0" destOrd="0" presId="urn:microsoft.com/office/officeart/2005/8/layout/hierarchy2"/>
    <dgm:cxn modelId="{4298518F-3521-4477-9E1F-3B0817D52F89}" srcId="{1D67ADF6-77C8-4943-8279-9EC944E0B866}" destId="{692A1DB5-008F-4EEF-97B9-51AE59F758C8}" srcOrd="3" destOrd="0" parTransId="{6B8A8815-920A-4F00-8F58-170CCE374A12}" sibTransId="{76008844-0955-478E-A915-D918F690EFFB}"/>
    <dgm:cxn modelId="{3A9660B8-8EA8-4A57-9214-EED0A4D169AA}" type="presOf" srcId="{99F93497-72D3-4C36-9693-32EE1D251218}" destId="{DC56015F-9BF3-4D49-8562-2A7B3DF8343C}" srcOrd="1" destOrd="0" presId="urn:microsoft.com/office/officeart/2005/8/layout/hierarchy2"/>
    <dgm:cxn modelId="{EC46C4DA-B72E-4240-A75D-F1314B3520D9}" type="presOf" srcId="{8492938E-D7E6-4ED3-BB6D-FD7829C7C49F}" destId="{9D8C4225-018D-4980-95B9-84F58CD18C09}" srcOrd="0" destOrd="0" presId="urn:microsoft.com/office/officeart/2005/8/layout/hierarchy2"/>
    <dgm:cxn modelId="{452CDE83-60C0-4A3C-B4CD-90719EE665B7}" type="presOf" srcId="{EB840C96-0012-4AD4-97DF-9C0F3FE07F26}" destId="{A566A427-5DF0-443F-9B67-640EC9C900B5}" srcOrd="1" destOrd="0" presId="urn:microsoft.com/office/officeart/2005/8/layout/hierarchy2"/>
    <dgm:cxn modelId="{A1553796-7DCC-485E-9EF2-C4102991CD41}" srcId="{F00ED1A7-7438-4E13-8696-F10FBC820E80}" destId="{1D67ADF6-77C8-4943-8279-9EC944E0B866}" srcOrd="0" destOrd="0" parTransId="{3EF19811-064F-4DBD-8ADF-9EA6154CFBDE}" sibTransId="{0A5C20B8-C9C2-4DD3-9308-C92AF10864CC}"/>
    <dgm:cxn modelId="{A53FF10A-4367-47DF-9D5B-11A1375004C1}" type="presOf" srcId="{1838CCD5-D7EE-4AC8-A46F-99C5A5989F44}" destId="{ADFC086E-7D92-4C3E-A6B6-A7269668A805}" srcOrd="0" destOrd="0" presId="urn:microsoft.com/office/officeart/2005/8/layout/hierarchy2"/>
    <dgm:cxn modelId="{3E1F9AF3-C34F-42C3-BD06-81650896452D}" type="presOf" srcId="{07C64414-D40A-463C-B2B9-FDABBF670C0C}" destId="{2216DE33-F5D1-46F4-8C4F-906AB17B9391}" srcOrd="0" destOrd="0" presId="urn:microsoft.com/office/officeart/2005/8/layout/hierarchy2"/>
    <dgm:cxn modelId="{4C49F626-671C-47F2-9815-49BD9826B850}" srcId="{1D67ADF6-77C8-4943-8279-9EC944E0B866}" destId="{1838CCD5-D7EE-4AC8-A46F-99C5A5989F44}" srcOrd="0" destOrd="0" parTransId="{07C64414-D40A-463C-B2B9-FDABBF670C0C}" sibTransId="{3CC6A5EF-BB5C-4340-ADF3-417CD38CC5D6}"/>
    <dgm:cxn modelId="{1DC9C294-EBB1-4DA4-A46E-7D91A5CB1630}" type="presOf" srcId="{99F93497-72D3-4C36-9693-32EE1D251218}" destId="{8B853C4A-54AD-4DC6-A1CA-E7B970D4E390}" srcOrd="0" destOrd="0" presId="urn:microsoft.com/office/officeart/2005/8/layout/hierarchy2"/>
    <dgm:cxn modelId="{F4F8544F-DDD5-48ED-858D-5AF1FA780CF4}" type="presOf" srcId="{1D67ADF6-77C8-4943-8279-9EC944E0B866}" destId="{7C801792-CFED-4383-8705-45F359D4FCF8}" srcOrd="0" destOrd="0" presId="urn:microsoft.com/office/officeart/2005/8/layout/hierarchy2"/>
    <dgm:cxn modelId="{3A972BD6-CC52-4646-AB88-B504AB265150}" srcId="{1D67ADF6-77C8-4943-8279-9EC944E0B866}" destId="{8132CC27-19C4-4AD9-A130-15A7E553F7C3}" srcOrd="4" destOrd="0" parTransId="{99F93497-72D3-4C36-9693-32EE1D251218}" sibTransId="{E33BFA4C-D942-4C85-9493-B2F440EFA40F}"/>
    <dgm:cxn modelId="{0EC845E2-A44E-4D4F-A1E8-1509FDA39FFC}" type="presOf" srcId="{6CB34F83-F874-490D-9733-D9B18964585C}" destId="{8964CE85-0CC1-42DF-AFE9-70C538EE3D0D}" srcOrd="0" destOrd="0" presId="urn:microsoft.com/office/officeart/2005/8/layout/hierarchy2"/>
    <dgm:cxn modelId="{1A337E52-C149-4B9E-BC63-84B03EFB4D24}" type="presOf" srcId="{6CB34F83-F874-490D-9733-D9B18964585C}" destId="{36F2B471-5BE8-48B3-A061-0C9CC3ACBC62}" srcOrd="1" destOrd="0" presId="urn:microsoft.com/office/officeart/2005/8/layout/hierarchy2"/>
    <dgm:cxn modelId="{AAADE1AE-92F6-4CF5-939D-ECBA008754EF}" type="presOf" srcId="{07C64414-D40A-463C-B2B9-FDABBF670C0C}" destId="{09B05AFB-880A-4EB0-978A-7176C2FD75FE}" srcOrd="1" destOrd="0" presId="urn:microsoft.com/office/officeart/2005/8/layout/hierarchy2"/>
    <dgm:cxn modelId="{E21EDA8E-8FC0-4CEE-8165-E065B2A8D5C0}" type="presOf" srcId="{EB840C96-0012-4AD4-97DF-9C0F3FE07F26}" destId="{2E64D2E8-3B09-433D-8546-E8755193CF65}" srcOrd="0" destOrd="0" presId="urn:microsoft.com/office/officeart/2005/8/layout/hierarchy2"/>
    <dgm:cxn modelId="{57506F0C-595D-4522-97CE-96CD5F348881}" type="presParOf" srcId="{1E524C12-DDDE-4366-84CD-8458597152B7}" destId="{79759B33-83AF-4B58-BD95-F59FA19C70FE}" srcOrd="0" destOrd="0" presId="urn:microsoft.com/office/officeart/2005/8/layout/hierarchy2"/>
    <dgm:cxn modelId="{476AAE95-38F0-4845-9069-E7C6B86A43FB}" type="presParOf" srcId="{79759B33-83AF-4B58-BD95-F59FA19C70FE}" destId="{7C801792-CFED-4383-8705-45F359D4FCF8}" srcOrd="0" destOrd="0" presId="urn:microsoft.com/office/officeart/2005/8/layout/hierarchy2"/>
    <dgm:cxn modelId="{10F1CE13-FD40-4FE8-BDEE-64867CFE06F4}" type="presParOf" srcId="{79759B33-83AF-4B58-BD95-F59FA19C70FE}" destId="{213E1C9B-F9F3-4D3C-BAAA-3BC448E796BF}" srcOrd="1" destOrd="0" presId="urn:microsoft.com/office/officeart/2005/8/layout/hierarchy2"/>
    <dgm:cxn modelId="{BA81C422-65E7-455D-BE0D-080FCEFDBDEE}" type="presParOf" srcId="{213E1C9B-F9F3-4D3C-BAAA-3BC448E796BF}" destId="{2216DE33-F5D1-46F4-8C4F-906AB17B9391}" srcOrd="0" destOrd="0" presId="urn:microsoft.com/office/officeart/2005/8/layout/hierarchy2"/>
    <dgm:cxn modelId="{5B323D46-34BE-4B76-8848-76AA9DDC1ECD}" type="presParOf" srcId="{2216DE33-F5D1-46F4-8C4F-906AB17B9391}" destId="{09B05AFB-880A-4EB0-978A-7176C2FD75FE}" srcOrd="0" destOrd="0" presId="urn:microsoft.com/office/officeart/2005/8/layout/hierarchy2"/>
    <dgm:cxn modelId="{F6E357DD-A596-48F3-BC4D-117AD596BAFD}" type="presParOf" srcId="{213E1C9B-F9F3-4D3C-BAAA-3BC448E796BF}" destId="{EE71B417-36BF-4A4E-ADB7-97189D4276F3}" srcOrd="1" destOrd="0" presId="urn:microsoft.com/office/officeart/2005/8/layout/hierarchy2"/>
    <dgm:cxn modelId="{7E8F6EE6-0CEF-4BA8-B776-9A5D4E27A394}" type="presParOf" srcId="{EE71B417-36BF-4A4E-ADB7-97189D4276F3}" destId="{ADFC086E-7D92-4C3E-A6B6-A7269668A805}" srcOrd="0" destOrd="0" presId="urn:microsoft.com/office/officeart/2005/8/layout/hierarchy2"/>
    <dgm:cxn modelId="{081A94FC-7846-4531-A700-B8BB0EF56CA0}" type="presParOf" srcId="{EE71B417-36BF-4A4E-ADB7-97189D4276F3}" destId="{3269D1B4-5DDE-4961-AD4B-D3D3B69A1FC1}" srcOrd="1" destOrd="0" presId="urn:microsoft.com/office/officeart/2005/8/layout/hierarchy2"/>
    <dgm:cxn modelId="{AB877C87-82FB-4983-A0B1-DB568592EE1F}" type="presParOf" srcId="{213E1C9B-F9F3-4D3C-BAAA-3BC448E796BF}" destId="{9D8C4225-018D-4980-95B9-84F58CD18C09}" srcOrd="2" destOrd="0" presId="urn:microsoft.com/office/officeart/2005/8/layout/hierarchy2"/>
    <dgm:cxn modelId="{84A98962-6AAC-40AC-9030-B53E2D347EF1}" type="presParOf" srcId="{9D8C4225-018D-4980-95B9-84F58CD18C09}" destId="{2CAFAE7B-0554-4141-A602-EC65A01DFC0C}" srcOrd="0" destOrd="0" presId="urn:microsoft.com/office/officeart/2005/8/layout/hierarchy2"/>
    <dgm:cxn modelId="{804A74EB-95AF-4964-80A9-F95672DA03F0}" type="presParOf" srcId="{213E1C9B-F9F3-4D3C-BAAA-3BC448E796BF}" destId="{AFB494E2-14B2-42BB-B855-DD0A402A02D9}" srcOrd="3" destOrd="0" presId="urn:microsoft.com/office/officeart/2005/8/layout/hierarchy2"/>
    <dgm:cxn modelId="{0CBEA432-41A7-4B1F-8B56-FAD4E29B150D}" type="presParOf" srcId="{AFB494E2-14B2-42BB-B855-DD0A402A02D9}" destId="{378F2D4A-F105-4D95-A26D-9830DA07E749}" srcOrd="0" destOrd="0" presId="urn:microsoft.com/office/officeart/2005/8/layout/hierarchy2"/>
    <dgm:cxn modelId="{BB6D7C63-5CBC-44BF-B4D3-BE1189418669}" type="presParOf" srcId="{AFB494E2-14B2-42BB-B855-DD0A402A02D9}" destId="{2390C806-7207-4EAA-9575-DE825C4F4FFE}" srcOrd="1" destOrd="0" presId="urn:microsoft.com/office/officeart/2005/8/layout/hierarchy2"/>
    <dgm:cxn modelId="{0EBC1304-CEAC-462A-9132-FB921552322E}" type="presParOf" srcId="{213E1C9B-F9F3-4D3C-BAAA-3BC448E796BF}" destId="{2E64D2E8-3B09-433D-8546-E8755193CF65}" srcOrd="4" destOrd="0" presId="urn:microsoft.com/office/officeart/2005/8/layout/hierarchy2"/>
    <dgm:cxn modelId="{FB94B05C-7282-47F5-B51E-D8A482EDAF55}" type="presParOf" srcId="{2E64D2E8-3B09-433D-8546-E8755193CF65}" destId="{A566A427-5DF0-443F-9B67-640EC9C900B5}" srcOrd="0" destOrd="0" presId="urn:microsoft.com/office/officeart/2005/8/layout/hierarchy2"/>
    <dgm:cxn modelId="{AC6694DC-7911-4CBB-BA47-38DAA03D483D}" type="presParOf" srcId="{213E1C9B-F9F3-4D3C-BAAA-3BC448E796BF}" destId="{7B6FD19C-AFB0-4CDC-B38B-24D139B1A42D}" srcOrd="5" destOrd="0" presId="urn:microsoft.com/office/officeart/2005/8/layout/hierarchy2"/>
    <dgm:cxn modelId="{BD04E763-80F5-434B-9D07-58F4A221F3EF}" type="presParOf" srcId="{7B6FD19C-AFB0-4CDC-B38B-24D139B1A42D}" destId="{9DD655FA-0DB1-4752-A4D6-C28B6F3A6D0C}" srcOrd="0" destOrd="0" presId="urn:microsoft.com/office/officeart/2005/8/layout/hierarchy2"/>
    <dgm:cxn modelId="{ED7E1812-D4E1-474D-9B5D-8A02650D6B6D}" type="presParOf" srcId="{7B6FD19C-AFB0-4CDC-B38B-24D139B1A42D}" destId="{9B8A502A-33A2-4143-808F-862491A02611}" srcOrd="1" destOrd="0" presId="urn:microsoft.com/office/officeart/2005/8/layout/hierarchy2"/>
    <dgm:cxn modelId="{25A44E22-621B-4B5C-A138-CAF71AC20E54}" type="presParOf" srcId="{213E1C9B-F9F3-4D3C-BAAA-3BC448E796BF}" destId="{8FAFFBF8-8216-4B4F-B55B-CFA067FA03C5}" srcOrd="6" destOrd="0" presId="urn:microsoft.com/office/officeart/2005/8/layout/hierarchy2"/>
    <dgm:cxn modelId="{994EBF99-EE16-45DA-9BB7-8D9E5F404710}" type="presParOf" srcId="{8FAFFBF8-8216-4B4F-B55B-CFA067FA03C5}" destId="{2DA6C283-CC42-4C27-8343-DA6C5C90EE69}" srcOrd="0" destOrd="0" presId="urn:microsoft.com/office/officeart/2005/8/layout/hierarchy2"/>
    <dgm:cxn modelId="{EDD1151E-318B-4F41-9530-6DFC58349497}" type="presParOf" srcId="{213E1C9B-F9F3-4D3C-BAAA-3BC448E796BF}" destId="{F0E736C7-3446-446D-9D74-214021911019}" srcOrd="7" destOrd="0" presId="urn:microsoft.com/office/officeart/2005/8/layout/hierarchy2"/>
    <dgm:cxn modelId="{B231508F-891B-45DF-8801-A085D2A2F25D}" type="presParOf" srcId="{F0E736C7-3446-446D-9D74-214021911019}" destId="{CF7D53A6-36B1-4473-A496-E845B6B6006C}" srcOrd="0" destOrd="0" presId="urn:microsoft.com/office/officeart/2005/8/layout/hierarchy2"/>
    <dgm:cxn modelId="{64199866-684C-4DB4-8987-D8C5D6464C04}" type="presParOf" srcId="{F0E736C7-3446-446D-9D74-214021911019}" destId="{BA20FB6A-7A1F-4F0E-801E-58AC975CDEF3}" srcOrd="1" destOrd="0" presId="urn:microsoft.com/office/officeart/2005/8/layout/hierarchy2"/>
    <dgm:cxn modelId="{4915C976-C1B6-42B6-B94D-AB3D4F885404}" type="presParOf" srcId="{213E1C9B-F9F3-4D3C-BAAA-3BC448E796BF}" destId="{8B853C4A-54AD-4DC6-A1CA-E7B970D4E390}" srcOrd="8" destOrd="0" presId="urn:microsoft.com/office/officeart/2005/8/layout/hierarchy2"/>
    <dgm:cxn modelId="{34973881-0DF6-4BBD-9C14-09926BEFEB17}" type="presParOf" srcId="{8B853C4A-54AD-4DC6-A1CA-E7B970D4E390}" destId="{DC56015F-9BF3-4D49-8562-2A7B3DF8343C}" srcOrd="0" destOrd="0" presId="urn:microsoft.com/office/officeart/2005/8/layout/hierarchy2"/>
    <dgm:cxn modelId="{1DB89F79-8AAA-4657-9D16-191E43363E3C}" type="presParOf" srcId="{213E1C9B-F9F3-4D3C-BAAA-3BC448E796BF}" destId="{CADDF760-5D0D-48DE-BC0F-6BE3C714A6C6}" srcOrd="9" destOrd="0" presId="urn:microsoft.com/office/officeart/2005/8/layout/hierarchy2"/>
    <dgm:cxn modelId="{9BA69DF4-9ED6-410C-A483-52408FCA7F0B}" type="presParOf" srcId="{CADDF760-5D0D-48DE-BC0F-6BE3C714A6C6}" destId="{D028A1F1-6099-4ADC-BFA7-EE39E0E207E8}" srcOrd="0" destOrd="0" presId="urn:microsoft.com/office/officeart/2005/8/layout/hierarchy2"/>
    <dgm:cxn modelId="{FFC68E28-0522-4D44-A8F4-8765588DD536}" type="presParOf" srcId="{CADDF760-5D0D-48DE-BC0F-6BE3C714A6C6}" destId="{7DE6655B-8F38-430B-9D03-208EE021FC87}" srcOrd="1" destOrd="0" presId="urn:microsoft.com/office/officeart/2005/8/layout/hierarchy2"/>
    <dgm:cxn modelId="{026AF102-F471-42EA-8306-481E8E9EF3EB}" type="presParOf" srcId="{213E1C9B-F9F3-4D3C-BAAA-3BC448E796BF}" destId="{8964CE85-0CC1-42DF-AFE9-70C538EE3D0D}" srcOrd="10" destOrd="0" presId="urn:microsoft.com/office/officeart/2005/8/layout/hierarchy2"/>
    <dgm:cxn modelId="{8125E9F2-05ED-4072-B4B4-5B077CFADD88}" type="presParOf" srcId="{8964CE85-0CC1-42DF-AFE9-70C538EE3D0D}" destId="{36F2B471-5BE8-48B3-A061-0C9CC3ACBC62}" srcOrd="0" destOrd="0" presId="urn:microsoft.com/office/officeart/2005/8/layout/hierarchy2"/>
    <dgm:cxn modelId="{D157A74C-2A0E-4E20-8E9C-26228443BE89}" type="presParOf" srcId="{213E1C9B-F9F3-4D3C-BAAA-3BC448E796BF}" destId="{69D63BF0-D39E-4F7A-B4E1-88CCFAB4FC7C}" srcOrd="11" destOrd="0" presId="urn:microsoft.com/office/officeart/2005/8/layout/hierarchy2"/>
    <dgm:cxn modelId="{22209BD9-4546-4CE9-A422-E4AF5128F879}" type="presParOf" srcId="{69D63BF0-D39E-4F7A-B4E1-88CCFAB4FC7C}" destId="{6AD80D91-8419-48F9-A31F-E3A07D7D591C}" srcOrd="0" destOrd="0" presId="urn:microsoft.com/office/officeart/2005/8/layout/hierarchy2"/>
    <dgm:cxn modelId="{AAB0E8F7-C5AB-4D5B-A9AA-0DF886CCE9A9}" type="presParOf" srcId="{69D63BF0-D39E-4F7A-B4E1-88CCFAB4FC7C}" destId="{AE55636B-8184-4E1D-8441-0EDE89756941}" srcOrd="1" destOrd="0" presId="urn:microsoft.com/office/officeart/2005/8/layout/hierarchy2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90FA1D5-CBE1-418A-8D9C-37ECB888353B}" type="doc">
      <dgm:prSet loTypeId="urn:microsoft.com/office/officeart/2005/8/layout/hierarchy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9FAA69FB-B38C-4479-A9F6-4A34B9405B01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ysClr val="windowText" lastClr="000000"/>
              </a:solidFill>
            </a:rPr>
            <a:t>در اين موارد، اگر با بدن يا لباس نجس نماز بخواند صحيح است:</a:t>
          </a:r>
          <a:endParaRPr lang="fa-IR" dirty="0">
            <a:solidFill>
              <a:sysClr val="windowText" lastClr="000000"/>
            </a:solidFill>
          </a:endParaRPr>
        </a:p>
      </dgm:t>
    </dgm:pt>
    <dgm:pt modelId="{B8317079-32B3-4A8A-A96F-F1CE3A387F8B}" type="parTrans" cxnId="{2DC556F6-A3C2-48D8-BE8B-F560272D74F5}">
      <dgm:prSet/>
      <dgm:spPr/>
      <dgm:t>
        <a:bodyPr/>
        <a:lstStyle/>
        <a:p>
          <a:pPr rtl="1"/>
          <a:endParaRPr lang="fa-IR"/>
        </a:p>
      </dgm:t>
    </dgm:pt>
    <dgm:pt modelId="{29302E95-D90B-4637-8B9E-009872505CFC}" type="sibTrans" cxnId="{2DC556F6-A3C2-48D8-BE8B-F560272D74F5}">
      <dgm:prSet/>
      <dgm:spPr/>
      <dgm:t>
        <a:bodyPr/>
        <a:lstStyle/>
        <a:p>
          <a:pPr rtl="1"/>
          <a:endParaRPr lang="fa-IR"/>
        </a:p>
      </dgm:t>
    </dgm:pt>
    <dgm:pt modelId="{02B4F813-64C9-46D3-AE8B-949E9C3F1AA3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نداند بدن يا لباسش نجس است و پس از نماز متوجه شود</a:t>
          </a:r>
          <a:endParaRPr lang="fa-IR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4F8952D3-87EC-4B37-A15C-FD1FC9942805}" type="parTrans" cxnId="{679E467F-D3C8-4EFF-AD0F-C181D1712B13}">
      <dgm:prSet/>
      <dgm:spPr/>
      <dgm:t>
        <a:bodyPr/>
        <a:lstStyle/>
        <a:p>
          <a:pPr rtl="1"/>
          <a:endParaRPr lang="fa-IR" sz="2800">
            <a:solidFill>
              <a:sysClr val="windowText" lastClr="000000"/>
            </a:solidFill>
          </a:endParaRPr>
        </a:p>
      </dgm:t>
    </dgm:pt>
    <dgm:pt modelId="{220903B1-2313-4FF6-9960-7287CA44E05C}" type="sibTrans" cxnId="{679E467F-D3C8-4EFF-AD0F-C181D1712B13}">
      <dgm:prSet/>
      <dgm:spPr/>
      <dgm:t>
        <a:bodyPr/>
        <a:lstStyle/>
        <a:p>
          <a:pPr rtl="1"/>
          <a:endParaRPr lang="fa-IR"/>
        </a:p>
      </dgm:t>
    </dgm:pt>
    <dgm:pt modelId="{9793DFC9-2D4C-4790-A028-DBAA9990C801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 بدن يا لباس نمازگزار بر اثر زخم بدن نجس شده و آب كشيدن يا عوض كردن آن هم دشوار است</a:t>
          </a:r>
          <a:endParaRPr lang="fa-IR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04352A4-01D1-4BD4-A6E8-EF1201E854CB}" type="parTrans" cxnId="{41357538-B1A5-46D9-85EC-9EB47C7675FA}">
      <dgm:prSet/>
      <dgm:spPr/>
      <dgm:t>
        <a:bodyPr/>
        <a:lstStyle/>
        <a:p>
          <a:pPr rtl="1"/>
          <a:endParaRPr lang="fa-IR" sz="2800">
            <a:solidFill>
              <a:sysClr val="windowText" lastClr="000000"/>
            </a:solidFill>
          </a:endParaRPr>
        </a:p>
      </dgm:t>
    </dgm:pt>
    <dgm:pt modelId="{CC808D85-236B-4A05-8D27-B1E666AC8357}" type="sibTrans" cxnId="{41357538-B1A5-46D9-85EC-9EB47C7675FA}">
      <dgm:prSet/>
      <dgm:spPr/>
      <dgm:t>
        <a:bodyPr/>
        <a:lstStyle/>
        <a:p>
          <a:pPr rtl="1"/>
          <a:endParaRPr lang="fa-IR"/>
        </a:p>
      </dgm:t>
    </dgm:pt>
    <dgm:pt modelId="{9DEF3071-097A-4914-8FA3-3E8ED9989AC0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لباس يا بدن نمازگزار به خون نجس شده ولى مقدار آلودگى كمتر از دِرْهَم است</a:t>
          </a:r>
        </a:p>
      </dgm:t>
    </dgm:pt>
    <dgm:pt modelId="{C8C509A8-E996-43BB-B552-2242D1295B36}" type="parTrans" cxnId="{29A8ECA9-D2F2-4849-9F14-F1313B6DB0C2}">
      <dgm:prSet/>
      <dgm:spPr/>
      <dgm:t>
        <a:bodyPr/>
        <a:lstStyle/>
        <a:p>
          <a:pPr rtl="1"/>
          <a:endParaRPr lang="fa-IR" sz="2800">
            <a:solidFill>
              <a:sysClr val="windowText" lastClr="000000"/>
            </a:solidFill>
          </a:endParaRPr>
        </a:p>
      </dgm:t>
    </dgm:pt>
    <dgm:pt modelId="{2A0A4245-150E-4EA5-AD92-3DA56EA858FE}" type="sibTrans" cxnId="{29A8ECA9-D2F2-4849-9F14-F1313B6DB0C2}">
      <dgm:prSet/>
      <dgm:spPr/>
      <dgm:t>
        <a:bodyPr/>
        <a:lstStyle/>
        <a:p>
          <a:pPr rtl="1"/>
          <a:endParaRPr lang="fa-IR"/>
        </a:p>
      </dgm:t>
    </dgm:pt>
    <dgm:pt modelId="{F88A6246-534C-415D-8C3F-CD5CEC05DAF7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ناچار باشد كه با بدن يا لباس نجس نماز بخواند</a:t>
          </a:r>
        </a:p>
      </dgm:t>
    </dgm:pt>
    <dgm:pt modelId="{33B64182-D728-4A41-B58A-54D93A6AE8AC}" type="parTrans" cxnId="{E8BAE6CF-5070-4D6E-A9C5-B7F0A20ABCC9}">
      <dgm:prSet/>
      <dgm:spPr/>
      <dgm:t>
        <a:bodyPr/>
        <a:lstStyle/>
        <a:p>
          <a:pPr rtl="1"/>
          <a:endParaRPr lang="fa-IR" sz="2800">
            <a:solidFill>
              <a:sysClr val="windowText" lastClr="000000"/>
            </a:solidFill>
          </a:endParaRPr>
        </a:p>
      </dgm:t>
    </dgm:pt>
    <dgm:pt modelId="{8A4CD81F-9F40-4F91-8745-0AD5D8EFA034}" type="sibTrans" cxnId="{E8BAE6CF-5070-4D6E-A9C5-B7F0A20ABCC9}">
      <dgm:prSet/>
      <dgm:spPr/>
      <dgm:t>
        <a:bodyPr/>
        <a:lstStyle/>
        <a:p>
          <a:pPr rtl="1"/>
          <a:endParaRPr lang="fa-IR"/>
        </a:p>
      </dgm:t>
    </dgm:pt>
    <dgm:pt modelId="{3DF3F5DC-4B82-4770-A338-27F0BD3CDB24}" type="pres">
      <dgm:prSet presAssocID="{590FA1D5-CBE1-418A-8D9C-37ECB888353B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B7B18E8-D5ED-4523-AF4D-2A7B5E97D5D4}" type="pres">
      <dgm:prSet presAssocID="{9FAA69FB-B38C-4479-A9F6-4A34B9405B01}" presName="root" presStyleCnt="0"/>
      <dgm:spPr/>
    </dgm:pt>
    <dgm:pt modelId="{90DD3582-424B-4A7F-A7DF-F730E0F7B740}" type="pres">
      <dgm:prSet presAssocID="{9FAA69FB-B38C-4479-A9F6-4A34B9405B01}" presName="rootComposite" presStyleCnt="0"/>
      <dgm:spPr/>
    </dgm:pt>
    <dgm:pt modelId="{EDC82BBD-CFA8-4A8A-BC94-D0A9FC7453D1}" type="pres">
      <dgm:prSet presAssocID="{9FAA69FB-B38C-4479-A9F6-4A34B9405B01}" presName="rootText" presStyleLbl="node1" presStyleIdx="0" presStyleCnt="1" custAng="0" custScaleX="282959" custScaleY="63011"/>
      <dgm:spPr/>
      <dgm:t>
        <a:bodyPr/>
        <a:lstStyle/>
        <a:p>
          <a:pPr rtl="1"/>
          <a:endParaRPr lang="fa-IR"/>
        </a:p>
      </dgm:t>
    </dgm:pt>
    <dgm:pt modelId="{EACD6A75-C54F-4C1A-9CD5-BC4E0E0C74E0}" type="pres">
      <dgm:prSet presAssocID="{9FAA69FB-B38C-4479-A9F6-4A34B9405B01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3C7035F5-336B-4CC2-8C25-078820121DB0}" type="pres">
      <dgm:prSet presAssocID="{9FAA69FB-B38C-4479-A9F6-4A34B9405B01}" presName="childShape" presStyleCnt="0"/>
      <dgm:spPr/>
    </dgm:pt>
    <dgm:pt modelId="{EB300CD4-480D-49D1-A69D-2CED73C9B1B3}" type="pres">
      <dgm:prSet presAssocID="{4F8952D3-87EC-4B37-A15C-FD1FC9942805}" presName="Name13" presStyleLbl="parChTrans1D2" presStyleIdx="0" presStyleCnt="4" custSzX="813807"/>
      <dgm:spPr/>
      <dgm:t>
        <a:bodyPr/>
        <a:lstStyle/>
        <a:p>
          <a:pPr rtl="1"/>
          <a:endParaRPr lang="fa-IR"/>
        </a:p>
      </dgm:t>
    </dgm:pt>
    <dgm:pt modelId="{B7573DF9-BD7E-4F91-A318-BC5AB57D677B}" type="pres">
      <dgm:prSet presAssocID="{02B4F813-64C9-46D3-AE8B-949E9C3F1AA3}" presName="childText" presStyleLbl="bgAcc1" presStyleIdx="0" presStyleCnt="4" custAng="0" custScaleX="35025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E4FCF7-C52D-4650-A663-E96EB11B0E8E}" type="pres">
      <dgm:prSet presAssocID="{204352A4-01D1-4BD4-A6E8-EF1201E854CB}" presName="Name13" presStyleLbl="parChTrans1D2" presStyleIdx="1" presStyleCnt="4" custSzX="813807"/>
      <dgm:spPr/>
      <dgm:t>
        <a:bodyPr/>
        <a:lstStyle/>
        <a:p>
          <a:pPr rtl="1"/>
          <a:endParaRPr lang="fa-IR"/>
        </a:p>
      </dgm:t>
    </dgm:pt>
    <dgm:pt modelId="{F0DE34BD-D37E-476B-956A-0B90CB2DD6DE}" type="pres">
      <dgm:prSet presAssocID="{9793DFC9-2D4C-4790-A028-DBAA9990C801}" presName="childText" presStyleLbl="bgAcc1" presStyleIdx="1" presStyleCnt="4" custAng="0" custScaleX="35025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0C0191-20BB-499C-A2E7-C48BB0A359ED}" type="pres">
      <dgm:prSet presAssocID="{C8C509A8-E996-43BB-B552-2242D1295B36}" presName="Name13" presStyleLbl="parChTrans1D2" presStyleIdx="2" presStyleCnt="4" custSzX="813807"/>
      <dgm:spPr/>
      <dgm:t>
        <a:bodyPr/>
        <a:lstStyle/>
        <a:p>
          <a:pPr rtl="1"/>
          <a:endParaRPr lang="fa-IR"/>
        </a:p>
      </dgm:t>
    </dgm:pt>
    <dgm:pt modelId="{65504E46-A716-4BF5-B8D6-67F989C6C933}" type="pres">
      <dgm:prSet presAssocID="{9DEF3071-097A-4914-8FA3-3E8ED9989AC0}" presName="childText" presStyleLbl="bgAcc1" presStyleIdx="2" presStyleCnt="4" custAng="0" custScaleX="35025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8A5AFA-8720-46C1-A85C-79F7627B32DB}" type="pres">
      <dgm:prSet presAssocID="{33B64182-D728-4A41-B58A-54D93A6AE8AC}" presName="Name13" presStyleLbl="parChTrans1D2" presStyleIdx="3" presStyleCnt="4" custSzX="813807"/>
      <dgm:spPr/>
      <dgm:t>
        <a:bodyPr/>
        <a:lstStyle/>
        <a:p>
          <a:pPr rtl="1"/>
          <a:endParaRPr lang="fa-IR"/>
        </a:p>
      </dgm:t>
    </dgm:pt>
    <dgm:pt modelId="{608ABFF7-4C0E-4E6D-892A-BE6445B3CFF6}" type="pres">
      <dgm:prSet presAssocID="{F88A6246-534C-415D-8C3F-CD5CEC05DAF7}" presName="childText" presStyleLbl="bgAcc1" presStyleIdx="3" presStyleCnt="4" custAng="0" custScaleX="35025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3187C27-E8DC-4134-A684-DBA798E1FA58}" type="presOf" srcId="{9DEF3071-097A-4914-8FA3-3E8ED9989AC0}" destId="{65504E46-A716-4BF5-B8D6-67F989C6C933}" srcOrd="0" destOrd="0" presId="urn:microsoft.com/office/officeart/2005/8/layout/hierarchy3"/>
    <dgm:cxn modelId="{0B68B654-4172-4B01-B33D-1A157EA9DF08}" type="presOf" srcId="{4F8952D3-87EC-4B37-A15C-FD1FC9942805}" destId="{EB300CD4-480D-49D1-A69D-2CED73C9B1B3}" srcOrd="0" destOrd="0" presId="urn:microsoft.com/office/officeart/2005/8/layout/hierarchy3"/>
    <dgm:cxn modelId="{679E467F-D3C8-4EFF-AD0F-C181D1712B13}" srcId="{9FAA69FB-B38C-4479-A9F6-4A34B9405B01}" destId="{02B4F813-64C9-46D3-AE8B-949E9C3F1AA3}" srcOrd="0" destOrd="0" parTransId="{4F8952D3-87EC-4B37-A15C-FD1FC9942805}" sibTransId="{220903B1-2313-4FF6-9960-7287CA44E05C}"/>
    <dgm:cxn modelId="{E8BAE6CF-5070-4D6E-A9C5-B7F0A20ABCC9}" srcId="{9FAA69FB-B38C-4479-A9F6-4A34B9405B01}" destId="{F88A6246-534C-415D-8C3F-CD5CEC05DAF7}" srcOrd="3" destOrd="0" parTransId="{33B64182-D728-4A41-B58A-54D93A6AE8AC}" sibTransId="{8A4CD81F-9F40-4F91-8745-0AD5D8EFA034}"/>
    <dgm:cxn modelId="{240AE9A7-6891-4E8B-9A1D-08545B687474}" type="presOf" srcId="{9793DFC9-2D4C-4790-A028-DBAA9990C801}" destId="{F0DE34BD-D37E-476B-956A-0B90CB2DD6DE}" srcOrd="0" destOrd="0" presId="urn:microsoft.com/office/officeart/2005/8/layout/hierarchy3"/>
    <dgm:cxn modelId="{916323D3-694A-4225-A2D6-F9AC64BCDAB4}" type="presOf" srcId="{9FAA69FB-B38C-4479-A9F6-4A34B9405B01}" destId="{EACD6A75-C54F-4C1A-9CD5-BC4E0E0C74E0}" srcOrd="1" destOrd="0" presId="urn:microsoft.com/office/officeart/2005/8/layout/hierarchy3"/>
    <dgm:cxn modelId="{5AFF989C-4DB4-4225-A826-03EFDBF91085}" type="presOf" srcId="{C8C509A8-E996-43BB-B552-2242D1295B36}" destId="{E70C0191-20BB-499C-A2E7-C48BB0A359ED}" srcOrd="0" destOrd="0" presId="urn:microsoft.com/office/officeart/2005/8/layout/hierarchy3"/>
    <dgm:cxn modelId="{B6F8C6C3-E6D9-4208-9E90-8BF30576B69F}" type="presOf" srcId="{204352A4-01D1-4BD4-A6E8-EF1201E854CB}" destId="{03E4FCF7-C52D-4650-A663-E96EB11B0E8E}" srcOrd="0" destOrd="0" presId="urn:microsoft.com/office/officeart/2005/8/layout/hierarchy3"/>
    <dgm:cxn modelId="{66562866-0B14-4F1A-9D3D-71A8BD51E93C}" type="presOf" srcId="{F88A6246-534C-415D-8C3F-CD5CEC05DAF7}" destId="{608ABFF7-4C0E-4E6D-892A-BE6445B3CFF6}" srcOrd="0" destOrd="0" presId="urn:microsoft.com/office/officeart/2005/8/layout/hierarchy3"/>
    <dgm:cxn modelId="{3AC78153-1CE1-45D2-AE34-3D84B5BD2675}" type="presOf" srcId="{02B4F813-64C9-46D3-AE8B-949E9C3F1AA3}" destId="{B7573DF9-BD7E-4F91-A318-BC5AB57D677B}" srcOrd="0" destOrd="0" presId="urn:microsoft.com/office/officeart/2005/8/layout/hierarchy3"/>
    <dgm:cxn modelId="{4E2E3917-0637-418A-9D98-69B13A7029A4}" type="presOf" srcId="{33B64182-D728-4A41-B58A-54D93A6AE8AC}" destId="{288A5AFA-8720-46C1-A85C-79F7627B32DB}" srcOrd="0" destOrd="0" presId="urn:microsoft.com/office/officeart/2005/8/layout/hierarchy3"/>
    <dgm:cxn modelId="{2DC556F6-A3C2-48D8-BE8B-F560272D74F5}" srcId="{590FA1D5-CBE1-418A-8D9C-37ECB888353B}" destId="{9FAA69FB-B38C-4479-A9F6-4A34B9405B01}" srcOrd="0" destOrd="0" parTransId="{B8317079-32B3-4A8A-A96F-F1CE3A387F8B}" sibTransId="{29302E95-D90B-4637-8B9E-009872505CFC}"/>
    <dgm:cxn modelId="{0591EAD7-15C3-49AA-802A-D07D83B2D863}" type="presOf" srcId="{590FA1D5-CBE1-418A-8D9C-37ECB888353B}" destId="{3DF3F5DC-4B82-4770-A338-27F0BD3CDB24}" srcOrd="0" destOrd="0" presId="urn:microsoft.com/office/officeart/2005/8/layout/hierarchy3"/>
    <dgm:cxn modelId="{41357538-B1A5-46D9-85EC-9EB47C7675FA}" srcId="{9FAA69FB-B38C-4479-A9F6-4A34B9405B01}" destId="{9793DFC9-2D4C-4790-A028-DBAA9990C801}" srcOrd="1" destOrd="0" parTransId="{204352A4-01D1-4BD4-A6E8-EF1201E854CB}" sibTransId="{CC808D85-236B-4A05-8D27-B1E666AC8357}"/>
    <dgm:cxn modelId="{69D13BC7-553C-40B2-84E6-43000B04859D}" type="presOf" srcId="{9FAA69FB-B38C-4479-A9F6-4A34B9405B01}" destId="{EDC82BBD-CFA8-4A8A-BC94-D0A9FC7453D1}" srcOrd="0" destOrd="0" presId="urn:microsoft.com/office/officeart/2005/8/layout/hierarchy3"/>
    <dgm:cxn modelId="{29A8ECA9-D2F2-4849-9F14-F1313B6DB0C2}" srcId="{9FAA69FB-B38C-4479-A9F6-4A34B9405B01}" destId="{9DEF3071-097A-4914-8FA3-3E8ED9989AC0}" srcOrd="2" destOrd="0" parTransId="{C8C509A8-E996-43BB-B552-2242D1295B36}" sibTransId="{2A0A4245-150E-4EA5-AD92-3DA56EA858FE}"/>
    <dgm:cxn modelId="{DA2D99C2-51EB-4FF0-925B-74080853E49E}" type="presParOf" srcId="{3DF3F5DC-4B82-4770-A338-27F0BD3CDB24}" destId="{7B7B18E8-D5ED-4523-AF4D-2A7B5E97D5D4}" srcOrd="0" destOrd="0" presId="urn:microsoft.com/office/officeart/2005/8/layout/hierarchy3"/>
    <dgm:cxn modelId="{889F6DDD-8E86-4724-8703-1E3CFC75AD03}" type="presParOf" srcId="{7B7B18E8-D5ED-4523-AF4D-2A7B5E97D5D4}" destId="{90DD3582-424B-4A7F-A7DF-F730E0F7B740}" srcOrd="0" destOrd="0" presId="urn:microsoft.com/office/officeart/2005/8/layout/hierarchy3"/>
    <dgm:cxn modelId="{889A0ADD-07BE-451B-8236-5D6902A57FFC}" type="presParOf" srcId="{90DD3582-424B-4A7F-A7DF-F730E0F7B740}" destId="{EDC82BBD-CFA8-4A8A-BC94-D0A9FC7453D1}" srcOrd="0" destOrd="0" presId="urn:microsoft.com/office/officeart/2005/8/layout/hierarchy3"/>
    <dgm:cxn modelId="{107FD6F3-6BB3-4680-9965-D807F4DB270F}" type="presParOf" srcId="{90DD3582-424B-4A7F-A7DF-F730E0F7B740}" destId="{EACD6A75-C54F-4C1A-9CD5-BC4E0E0C74E0}" srcOrd="1" destOrd="0" presId="urn:microsoft.com/office/officeart/2005/8/layout/hierarchy3"/>
    <dgm:cxn modelId="{7F55FAE1-718E-4777-8A0B-14BB582AABA2}" type="presParOf" srcId="{7B7B18E8-D5ED-4523-AF4D-2A7B5E97D5D4}" destId="{3C7035F5-336B-4CC2-8C25-078820121DB0}" srcOrd="1" destOrd="0" presId="urn:microsoft.com/office/officeart/2005/8/layout/hierarchy3"/>
    <dgm:cxn modelId="{02A26217-037F-460C-9E23-11440CC1392D}" type="presParOf" srcId="{3C7035F5-336B-4CC2-8C25-078820121DB0}" destId="{EB300CD4-480D-49D1-A69D-2CED73C9B1B3}" srcOrd="0" destOrd="0" presId="urn:microsoft.com/office/officeart/2005/8/layout/hierarchy3"/>
    <dgm:cxn modelId="{BA4AD9D9-CA3D-45BD-9C7A-42A51DCA99B4}" type="presParOf" srcId="{3C7035F5-336B-4CC2-8C25-078820121DB0}" destId="{B7573DF9-BD7E-4F91-A318-BC5AB57D677B}" srcOrd="1" destOrd="0" presId="urn:microsoft.com/office/officeart/2005/8/layout/hierarchy3"/>
    <dgm:cxn modelId="{C0853440-B680-4710-B462-F8F3A556B94A}" type="presParOf" srcId="{3C7035F5-336B-4CC2-8C25-078820121DB0}" destId="{03E4FCF7-C52D-4650-A663-E96EB11B0E8E}" srcOrd="2" destOrd="0" presId="urn:microsoft.com/office/officeart/2005/8/layout/hierarchy3"/>
    <dgm:cxn modelId="{E0A48104-748D-409D-93E9-4BF4EB459CBD}" type="presParOf" srcId="{3C7035F5-336B-4CC2-8C25-078820121DB0}" destId="{F0DE34BD-D37E-476B-956A-0B90CB2DD6DE}" srcOrd="3" destOrd="0" presId="urn:microsoft.com/office/officeart/2005/8/layout/hierarchy3"/>
    <dgm:cxn modelId="{EBF0A880-6F66-427C-B49F-EB0DD6A8F757}" type="presParOf" srcId="{3C7035F5-336B-4CC2-8C25-078820121DB0}" destId="{E70C0191-20BB-499C-A2E7-C48BB0A359ED}" srcOrd="4" destOrd="0" presId="urn:microsoft.com/office/officeart/2005/8/layout/hierarchy3"/>
    <dgm:cxn modelId="{7886958D-EA0F-4075-BEC4-379A41EE7631}" type="presParOf" srcId="{3C7035F5-336B-4CC2-8C25-078820121DB0}" destId="{65504E46-A716-4BF5-B8D6-67F989C6C933}" srcOrd="5" destOrd="0" presId="urn:microsoft.com/office/officeart/2005/8/layout/hierarchy3"/>
    <dgm:cxn modelId="{7B79617A-CCEB-4F94-8E28-6FBB1660EFF8}" type="presParOf" srcId="{3C7035F5-336B-4CC2-8C25-078820121DB0}" destId="{288A5AFA-8720-46C1-A85C-79F7627B32DB}" srcOrd="6" destOrd="0" presId="urn:microsoft.com/office/officeart/2005/8/layout/hierarchy3"/>
    <dgm:cxn modelId="{1B86E53D-13D9-4831-B18B-BAD47AE401BA}" type="presParOf" srcId="{3C7035F5-336B-4CC2-8C25-078820121DB0}" destId="{608ABFF7-4C0E-4E6D-892A-BE6445B3CFF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6CF2B35-0857-4E9D-BBF5-022B3CC68A8E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ADB71AEE-3BE5-4B2F-881C-8200013CBD89}">
      <dgm:prSet custT="1"/>
      <dgm:spPr/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جايى كه پيشانى را مى‏گذارد از جاى زانوها و بنا بر احتياط واجب از جاى انگشتان پا، بيش از چهار انگشت بسته پست‏تر يا بلندتر نباشد</a:t>
          </a:r>
          <a:endParaRPr lang="fa-IR" sz="20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3F7EA4AE-F466-44B6-875A-1FA2D303735C}">
      <dgm:prSet custT="1"/>
      <dgm:spPr/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اگر مكان نمازگزار نجس است، به اندازه‏اى رطوبت نداشته باشد كه به بدن يا لباس نمازگزار سرايت كند؛</a:t>
          </a:r>
          <a:endParaRPr lang="en-US" sz="20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B3B4B8EC-D87B-4798-9AAC-9F058E35F036}">
      <dgm:prSet custT="1"/>
      <dgm:spPr/>
      <dgm:t>
        <a:bodyPr/>
        <a:lstStyle/>
        <a:p>
          <a:pPr rtl="1"/>
          <a:r>
            <a:rPr lang="fa-IR" sz="20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جايى كه پيشانى را مى‏گذارد پاك باشد؛</a:t>
          </a:r>
          <a:endParaRPr lang="en-US" sz="20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1771A233-52BE-4FA0-A578-6242DFEF072A}">
      <dgm:prSet custT="1"/>
      <dgm:spPr/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جاى آن تنگ وسقف آن‏كوتاه نباشدتا بتواند قيام وركوع وسجود را صحيح انجام دهد؛</a:t>
          </a:r>
          <a:endParaRPr lang="en-US" sz="24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4DE63596-C5B9-42AF-A7FC-B820EC3BAB25}">
      <dgm:prSet custT="1"/>
      <dgm:spPr/>
      <dgm:t>
        <a:bodyPr/>
        <a:lstStyle/>
        <a:p>
          <a:pPr rtl="1"/>
          <a:r>
            <a:rPr lang="fa-IR" sz="3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بى‏حركت</a:t>
          </a:r>
          <a:endParaRPr lang="en-US" sz="32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47275EC2-F927-4C4B-8A49-489DACC2A417}">
      <dgm:prSet custT="1"/>
      <dgm:spPr/>
      <dgm:t>
        <a:bodyPr/>
        <a:lstStyle/>
        <a:p>
          <a:pPr rtl="1"/>
          <a:r>
            <a:rPr lang="fa-IR" sz="3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مباح</a:t>
          </a:r>
          <a:endParaRPr lang="en-US" sz="32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76387781-9708-4A34-86B2-963DDFEB9C3C}">
      <dgm:prSet phldrT="[Text]"/>
      <dgm:spPr>
        <a:solidFill>
          <a:srgbClr val="FFC000"/>
        </a:solidFill>
      </dgm:spPr>
      <dgm:t>
        <a:bodyPr/>
        <a:lstStyle/>
        <a:p>
          <a:pPr rtl="1"/>
          <a:r>
            <a:rPr lang="fa-IR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شرایط مكان نمازگزار</a:t>
          </a:r>
          <a:endParaRPr lang="fa-IR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C16981FA-78DF-40C1-85EA-D97F3B644508}" type="sibTrans" cxnId="{6F7FE9A7-7639-4D08-B5B6-6970D2D02D9B}">
      <dgm:prSet/>
      <dgm:spPr/>
      <dgm:t>
        <a:bodyPr/>
        <a:lstStyle/>
        <a:p>
          <a:pPr rtl="1"/>
          <a:endParaRPr lang="fa-IR"/>
        </a:p>
      </dgm:t>
    </dgm:pt>
    <dgm:pt modelId="{0FAEFCBF-3497-44B8-9FBF-A83964A12CAC}" type="parTrans" cxnId="{6F7FE9A7-7639-4D08-B5B6-6970D2D02D9B}">
      <dgm:prSet/>
      <dgm:spPr/>
      <dgm:t>
        <a:bodyPr/>
        <a:lstStyle/>
        <a:p>
          <a:pPr rtl="1"/>
          <a:endParaRPr lang="fa-IR"/>
        </a:p>
      </dgm:t>
    </dgm:pt>
    <dgm:pt modelId="{DF7EA76D-E835-4D0B-895D-52834507F170}" type="sibTrans" cxnId="{38243452-1D79-4536-94B1-32583608C16A}">
      <dgm:prSet/>
      <dgm:spPr/>
      <dgm:t>
        <a:bodyPr/>
        <a:lstStyle/>
        <a:p>
          <a:pPr rtl="1"/>
          <a:endParaRPr lang="fa-IR"/>
        </a:p>
      </dgm:t>
    </dgm:pt>
    <dgm:pt modelId="{A334CF38-F514-4704-BCC5-D2641918F731}" type="parTrans" cxnId="{38243452-1D79-4536-94B1-32583608C16A}">
      <dgm:prSet custT="1"/>
      <dgm:spPr/>
      <dgm:t>
        <a:bodyPr/>
        <a:lstStyle/>
        <a:p>
          <a:pPr rtl="1"/>
          <a:endParaRPr lang="fa-IR" sz="70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F60DE4BD-BE33-4821-B690-B8B60EB14C9D}" type="sibTrans" cxnId="{7CABE034-E591-4C24-9A27-6BC8DBFFDF78}">
      <dgm:prSet/>
      <dgm:spPr/>
      <dgm:t>
        <a:bodyPr/>
        <a:lstStyle/>
        <a:p>
          <a:pPr rtl="1"/>
          <a:endParaRPr lang="fa-IR"/>
        </a:p>
      </dgm:t>
    </dgm:pt>
    <dgm:pt modelId="{7510E8A6-5D62-435C-AC4B-83A7A8F04D37}" type="parTrans" cxnId="{7CABE034-E591-4C24-9A27-6BC8DBFFDF78}">
      <dgm:prSet custT="1"/>
      <dgm:spPr/>
      <dgm:t>
        <a:bodyPr/>
        <a:lstStyle/>
        <a:p>
          <a:pPr rtl="1"/>
          <a:endParaRPr lang="fa-IR" sz="70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B4D2B52D-0022-4765-82C6-EB824AD77396}" type="sibTrans" cxnId="{54C9118A-EFCB-4F03-8B19-F83223BCAAD0}">
      <dgm:prSet/>
      <dgm:spPr/>
      <dgm:t>
        <a:bodyPr/>
        <a:lstStyle/>
        <a:p>
          <a:pPr rtl="1"/>
          <a:endParaRPr lang="fa-IR"/>
        </a:p>
      </dgm:t>
    </dgm:pt>
    <dgm:pt modelId="{AD6D5EAF-FBAE-47C0-9D38-A6A76326719F}" type="parTrans" cxnId="{54C9118A-EFCB-4F03-8B19-F83223BCAAD0}">
      <dgm:prSet custT="1"/>
      <dgm:spPr/>
      <dgm:t>
        <a:bodyPr/>
        <a:lstStyle/>
        <a:p>
          <a:pPr rtl="1"/>
          <a:endParaRPr lang="fa-IR" sz="70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06F44A1F-7E69-44BF-84C1-E64B750F3524}" type="sibTrans" cxnId="{62AFFB0C-A1CA-47AA-9D30-41D57E4E33B4}">
      <dgm:prSet/>
      <dgm:spPr/>
      <dgm:t>
        <a:bodyPr/>
        <a:lstStyle/>
        <a:p>
          <a:pPr rtl="1"/>
          <a:endParaRPr lang="fa-IR"/>
        </a:p>
      </dgm:t>
    </dgm:pt>
    <dgm:pt modelId="{7544AE24-893A-48C2-9AB1-7432BF771190}" type="parTrans" cxnId="{62AFFB0C-A1CA-47AA-9D30-41D57E4E33B4}">
      <dgm:prSet custT="1"/>
      <dgm:spPr/>
      <dgm:t>
        <a:bodyPr/>
        <a:lstStyle/>
        <a:p>
          <a:pPr rtl="1"/>
          <a:endParaRPr lang="fa-IR" sz="70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DBB5D0B2-E6A9-49E4-AB2F-72FB1DE437B7}" type="sibTrans" cxnId="{52F48ADD-15B4-4520-9190-788F93887DFE}">
      <dgm:prSet/>
      <dgm:spPr/>
      <dgm:t>
        <a:bodyPr/>
        <a:lstStyle/>
        <a:p>
          <a:pPr rtl="1"/>
          <a:endParaRPr lang="fa-IR"/>
        </a:p>
      </dgm:t>
    </dgm:pt>
    <dgm:pt modelId="{406BC5C9-AD30-4A3C-98B9-BA43CC68263E}" type="parTrans" cxnId="{52F48ADD-15B4-4520-9190-788F93887DFE}">
      <dgm:prSet custT="1"/>
      <dgm:spPr/>
      <dgm:t>
        <a:bodyPr/>
        <a:lstStyle/>
        <a:p>
          <a:pPr rtl="1"/>
          <a:endParaRPr lang="fa-IR" sz="70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F3BC6D41-AD3A-4ABC-A3F8-3424C3B70CD4}" type="sibTrans" cxnId="{97F01B48-25D8-4E78-96C4-2AEC9AB913E3}">
      <dgm:prSet/>
      <dgm:spPr/>
      <dgm:t>
        <a:bodyPr/>
        <a:lstStyle/>
        <a:p>
          <a:pPr rtl="1"/>
          <a:endParaRPr lang="fa-IR"/>
        </a:p>
      </dgm:t>
    </dgm:pt>
    <dgm:pt modelId="{0581DC6B-F60C-434C-8887-874F926DE351}" type="parTrans" cxnId="{97F01B48-25D8-4E78-96C4-2AEC9AB913E3}">
      <dgm:prSet custT="1"/>
      <dgm:spPr/>
      <dgm:t>
        <a:bodyPr/>
        <a:lstStyle/>
        <a:p>
          <a:pPr rtl="1"/>
          <a:endParaRPr lang="fa-IR" sz="70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D469946E-E13F-46FB-85A4-28D46E8F324E}" type="pres">
      <dgm:prSet presAssocID="{A6CF2B35-0857-4E9D-BBF5-022B3CC68A8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538B18E-EF04-4FDE-AC39-23BDB4941548}" type="pres">
      <dgm:prSet presAssocID="{76387781-9708-4A34-86B2-963DDFEB9C3C}" presName="root1" presStyleCnt="0"/>
      <dgm:spPr/>
      <dgm:t>
        <a:bodyPr/>
        <a:lstStyle/>
        <a:p>
          <a:pPr rtl="1"/>
          <a:endParaRPr lang="fa-IR"/>
        </a:p>
      </dgm:t>
    </dgm:pt>
    <dgm:pt modelId="{A3097686-DA94-4AA6-B251-B1F0D4ADB209}" type="pres">
      <dgm:prSet presAssocID="{76387781-9708-4A34-86B2-963DDFEB9C3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453BE9-F8C1-4C0B-8C9D-63CF4FEC200D}" type="pres">
      <dgm:prSet presAssocID="{76387781-9708-4A34-86B2-963DDFEB9C3C}" presName="level2hierChild" presStyleCnt="0"/>
      <dgm:spPr/>
      <dgm:t>
        <a:bodyPr/>
        <a:lstStyle/>
        <a:p>
          <a:pPr rtl="1"/>
          <a:endParaRPr lang="fa-IR"/>
        </a:p>
      </dgm:t>
    </dgm:pt>
    <dgm:pt modelId="{BAED5BE1-8BBD-41D7-8838-C60C779D9B0C}" type="pres">
      <dgm:prSet presAssocID="{0581DC6B-F60C-434C-8887-874F926DE351}" presName="conn2-1" presStyleLbl="parChTrans1D2" presStyleIdx="0" presStyleCnt="6" custScaleX="2000000"/>
      <dgm:spPr/>
      <dgm:t>
        <a:bodyPr/>
        <a:lstStyle/>
        <a:p>
          <a:pPr rtl="1"/>
          <a:endParaRPr lang="fa-IR"/>
        </a:p>
      </dgm:t>
    </dgm:pt>
    <dgm:pt modelId="{E5D07631-A4AE-422B-ABA5-58D7495C9A72}" type="pres">
      <dgm:prSet presAssocID="{0581DC6B-F60C-434C-8887-874F926DE351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0E4409B3-CBA7-4BD5-96F9-E87ED2E7055E}" type="pres">
      <dgm:prSet presAssocID="{47275EC2-F927-4C4B-8A49-489DACC2A417}" presName="root2" presStyleCnt="0"/>
      <dgm:spPr/>
      <dgm:t>
        <a:bodyPr/>
        <a:lstStyle/>
        <a:p>
          <a:pPr rtl="1"/>
          <a:endParaRPr lang="fa-IR"/>
        </a:p>
      </dgm:t>
    </dgm:pt>
    <dgm:pt modelId="{D6E2F265-B44D-453C-BDA9-B87E85536369}" type="pres">
      <dgm:prSet presAssocID="{47275EC2-F927-4C4B-8A49-489DACC2A417}" presName="LevelTwoTextNode" presStyleLbl="node2" presStyleIdx="0" presStyleCnt="6" custScaleX="285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EBA81D-2BC9-492A-AF8A-137D0FA6F94D}" type="pres">
      <dgm:prSet presAssocID="{47275EC2-F927-4C4B-8A49-489DACC2A417}" presName="level3hierChild" presStyleCnt="0"/>
      <dgm:spPr/>
      <dgm:t>
        <a:bodyPr/>
        <a:lstStyle/>
        <a:p>
          <a:pPr rtl="1"/>
          <a:endParaRPr lang="fa-IR"/>
        </a:p>
      </dgm:t>
    </dgm:pt>
    <dgm:pt modelId="{76156CD6-03C9-49CC-BA46-C1B7CED5E1EC}" type="pres">
      <dgm:prSet presAssocID="{406BC5C9-AD30-4A3C-98B9-BA43CC68263E}" presName="conn2-1" presStyleLbl="parChTrans1D2" presStyleIdx="1" presStyleCnt="6" custScaleX="2000000"/>
      <dgm:spPr/>
      <dgm:t>
        <a:bodyPr/>
        <a:lstStyle/>
        <a:p>
          <a:pPr rtl="1"/>
          <a:endParaRPr lang="fa-IR"/>
        </a:p>
      </dgm:t>
    </dgm:pt>
    <dgm:pt modelId="{B676F867-1AD8-4A03-9A06-2DD48C9030AA}" type="pres">
      <dgm:prSet presAssocID="{406BC5C9-AD30-4A3C-98B9-BA43CC68263E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7FBA3F1B-A009-414F-8CB1-B9E4F5E53143}" type="pres">
      <dgm:prSet presAssocID="{4DE63596-C5B9-42AF-A7FC-B820EC3BAB25}" presName="root2" presStyleCnt="0"/>
      <dgm:spPr/>
      <dgm:t>
        <a:bodyPr/>
        <a:lstStyle/>
        <a:p>
          <a:pPr rtl="1"/>
          <a:endParaRPr lang="fa-IR"/>
        </a:p>
      </dgm:t>
    </dgm:pt>
    <dgm:pt modelId="{3EF48DC1-BB67-4730-8B7B-56B324CBAAA5}" type="pres">
      <dgm:prSet presAssocID="{4DE63596-C5B9-42AF-A7FC-B820EC3BAB25}" presName="LevelTwoTextNode" presStyleLbl="node2" presStyleIdx="1" presStyleCnt="6" custScaleX="285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432AA1-E36F-4557-9D10-4A94A26F53E1}" type="pres">
      <dgm:prSet presAssocID="{4DE63596-C5B9-42AF-A7FC-B820EC3BAB25}" presName="level3hierChild" presStyleCnt="0"/>
      <dgm:spPr/>
      <dgm:t>
        <a:bodyPr/>
        <a:lstStyle/>
        <a:p>
          <a:pPr rtl="1"/>
          <a:endParaRPr lang="fa-IR"/>
        </a:p>
      </dgm:t>
    </dgm:pt>
    <dgm:pt modelId="{F0BBD737-8F24-4963-A2BE-16988F61D819}" type="pres">
      <dgm:prSet presAssocID="{7544AE24-893A-48C2-9AB1-7432BF771190}" presName="conn2-1" presStyleLbl="parChTrans1D2" presStyleIdx="2" presStyleCnt="6" custScaleX="2000000"/>
      <dgm:spPr/>
      <dgm:t>
        <a:bodyPr/>
        <a:lstStyle/>
        <a:p>
          <a:pPr rtl="1"/>
          <a:endParaRPr lang="fa-IR"/>
        </a:p>
      </dgm:t>
    </dgm:pt>
    <dgm:pt modelId="{A2BBD844-AE7D-4E9C-8F46-34183FD52434}" type="pres">
      <dgm:prSet presAssocID="{7544AE24-893A-48C2-9AB1-7432BF771190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DC1CB80D-0E88-422A-8CB4-DD558A180FB3}" type="pres">
      <dgm:prSet presAssocID="{1771A233-52BE-4FA0-A578-6242DFEF072A}" presName="root2" presStyleCnt="0"/>
      <dgm:spPr/>
      <dgm:t>
        <a:bodyPr/>
        <a:lstStyle/>
        <a:p>
          <a:pPr rtl="1"/>
          <a:endParaRPr lang="fa-IR"/>
        </a:p>
      </dgm:t>
    </dgm:pt>
    <dgm:pt modelId="{78CBC84E-9166-4587-9B70-73D920A56995}" type="pres">
      <dgm:prSet presAssocID="{1771A233-52BE-4FA0-A578-6242DFEF072A}" presName="LevelTwoTextNode" presStyleLbl="node2" presStyleIdx="2" presStyleCnt="6" custScaleX="285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AB7B9FF-7DF8-4E42-968E-44C55362ED3E}" type="pres">
      <dgm:prSet presAssocID="{1771A233-52BE-4FA0-A578-6242DFEF072A}" presName="level3hierChild" presStyleCnt="0"/>
      <dgm:spPr/>
      <dgm:t>
        <a:bodyPr/>
        <a:lstStyle/>
        <a:p>
          <a:pPr rtl="1"/>
          <a:endParaRPr lang="fa-IR"/>
        </a:p>
      </dgm:t>
    </dgm:pt>
    <dgm:pt modelId="{257E8CCC-C33A-4E3B-A578-F4CB4269C2AF}" type="pres">
      <dgm:prSet presAssocID="{AD6D5EAF-FBAE-47C0-9D38-A6A76326719F}" presName="conn2-1" presStyleLbl="parChTrans1D2" presStyleIdx="3" presStyleCnt="6" custScaleX="2000000"/>
      <dgm:spPr/>
      <dgm:t>
        <a:bodyPr/>
        <a:lstStyle/>
        <a:p>
          <a:pPr rtl="1"/>
          <a:endParaRPr lang="fa-IR"/>
        </a:p>
      </dgm:t>
    </dgm:pt>
    <dgm:pt modelId="{469622B0-B9DB-4F51-923E-1019881643FA}" type="pres">
      <dgm:prSet presAssocID="{AD6D5EAF-FBAE-47C0-9D38-A6A76326719F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A745FFB8-CAF1-4C10-8A17-D8449D961F77}" type="pres">
      <dgm:prSet presAssocID="{B3B4B8EC-D87B-4798-9AAC-9F058E35F036}" presName="root2" presStyleCnt="0"/>
      <dgm:spPr/>
      <dgm:t>
        <a:bodyPr/>
        <a:lstStyle/>
        <a:p>
          <a:pPr rtl="1"/>
          <a:endParaRPr lang="fa-IR"/>
        </a:p>
      </dgm:t>
    </dgm:pt>
    <dgm:pt modelId="{5A2DB48F-FD80-4FCC-83C8-08AFE47281FD}" type="pres">
      <dgm:prSet presAssocID="{B3B4B8EC-D87B-4798-9AAC-9F058E35F036}" presName="LevelTwoTextNode" presStyleLbl="node2" presStyleIdx="3" presStyleCnt="6" custScaleX="285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2B7F76-D0C5-47BF-9FC4-CCC99120B869}" type="pres">
      <dgm:prSet presAssocID="{B3B4B8EC-D87B-4798-9AAC-9F058E35F036}" presName="level3hierChild" presStyleCnt="0"/>
      <dgm:spPr/>
      <dgm:t>
        <a:bodyPr/>
        <a:lstStyle/>
        <a:p>
          <a:pPr rtl="1"/>
          <a:endParaRPr lang="fa-IR"/>
        </a:p>
      </dgm:t>
    </dgm:pt>
    <dgm:pt modelId="{2630C48A-60CA-40A2-A552-5E3A82130459}" type="pres">
      <dgm:prSet presAssocID="{7510E8A6-5D62-435C-AC4B-83A7A8F04D37}" presName="conn2-1" presStyleLbl="parChTrans1D2" presStyleIdx="4" presStyleCnt="6" custScaleX="2000000"/>
      <dgm:spPr/>
      <dgm:t>
        <a:bodyPr/>
        <a:lstStyle/>
        <a:p>
          <a:pPr rtl="1"/>
          <a:endParaRPr lang="fa-IR"/>
        </a:p>
      </dgm:t>
    </dgm:pt>
    <dgm:pt modelId="{F723E39C-6559-4D23-9701-CFCBAB5795F3}" type="pres">
      <dgm:prSet presAssocID="{7510E8A6-5D62-435C-AC4B-83A7A8F04D37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7E057318-723B-4C1B-A2C9-936686DB4B98}" type="pres">
      <dgm:prSet presAssocID="{3F7EA4AE-F466-44B6-875A-1FA2D303735C}" presName="root2" presStyleCnt="0"/>
      <dgm:spPr/>
      <dgm:t>
        <a:bodyPr/>
        <a:lstStyle/>
        <a:p>
          <a:pPr rtl="1"/>
          <a:endParaRPr lang="fa-IR"/>
        </a:p>
      </dgm:t>
    </dgm:pt>
    <dgm:pt modelId="{8DCAF257-4EC7-46C8-97A5-2EAA7E8339D7}" type="pres">
      <dgm:prSet presAssocID="{3F7EA4AE-F466-44B6-875A-1FA2D303735C}" presName="LevelTwoTextNode" presStyleLbl="node2" presStyleIdx="4" presStyleCnt="6" custScaleX="285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655DF3-1F77-4961-8FFF-CEAF79A4A31D}" type="pres">
      <dgm:prSet presAssocID="{3F7EA4AE-F466-44B6-875A-1FA2D303735C}" presName="level3hierChild" presStyleCnt="0"/>
      <dgm:spPr/>
      <dgm:t>
        <a:bodyPr/>
        <a:lstStyle/>
        <a:p>
          <a:pPr rtl="1"/>
          <a:endParaRPr lang="fa-IR"/>
        </a:p>
      </dgm:t>
    </dgm:pt>
    <dgm:pt modelId="{4EC0B12B-31BD-4F22-A266-4C17F4CF53BF}" type="pres">
      <dgm:prSet presAssocID="{A334CF38-F514-4704-BCC5-D2641918F731}" presName="conn2-1" presStyleLbl="parChTrans1D2" presStyleIdx="5" presStyleCnt="6" custScaleX="2000000"/>
      <dgm:spPr/>
      <dgm:t>
        <a:bodyPr/>
        <a:lstStyle/>
        <a:p>
          <a:pPr rtl="1"/>
          <a:endParaRPr lang="fa-IR"/>
        </a:p>
      </dgm:t>
    </dgm:pt>
    <dgm:pt modelId="{294B6619-2B11-4B69-9FD9-92BFCB39EF9A}" type="pres">
      <dgm:prSet presAssocID="{A334CF38-F514-4704-BCC5-D2641918F731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050A9CEB-A2B8-4A88-9F6C-0E5C1A013419}" type="pres">
      <dgm:prSet presAssocID="{ADB71AEE-3BE5-4B2F-881C-8200013CBD89}" presName="root2" presStyleCnt="0"/>
      <dgm:spPr/>
      <dgm:t>
        <a:bodyPr/>
        <a:lstStyle/>
        <a:p>
          <a:pPr rtl="1"/>
          <a:endParaRPr lang="fa-IR"/>
        </a:p>
      </dgm:t>
    </dgm:pt>
    <dgm:pt modelId="{FF65FCC9-48D7-495B-8CC3-46967B475532}" type="pres">
      <dgm:prSet presAssocID="{ADB71AEE-3BE5-4B2F-881C-8200013CBD89}" presName="LevelTwoTextNode" presStyleLbl="node2" presStyleIdx="5" presStyleCnt="6" custScaleX="285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B0DD5F-C102-4031-9BFD-4CF228C1F412}" type="pres">
      <dgm:prSet presAssocID="{ADB71AEE-3BE5-4B2F-881C-8200013CBD89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72A2A1B4-AE83-4B78-85ED-2171A658A69C}" type="presOf" srcId="{406BC5C9-AD30-4A3C-98B9-BA43CC68263E}" destId="{76156CD6-03C9-49CC-BA46-C1B7CED5E1EC}" srcOrd="0" destOrd="0" presId="urn:microsoft.com/office/officeart/2005/8/layout/hierarchy2"/>
    <dgm:cxn modelId="{0099EA83-F7CD-4412-A9B0-F8181CEC4E21}" type="presOf" srcId="{7510E8A6-5D62-435C-AC4B-83A7A8F04D37}" destId="{2630C48A-60CA-40A2-A552-5E3A82130459}" srcOrd="0" destOrd="0" presId="urn:microsoft.com/office/officeart/2005/8/layout/hierarchy2"/>
    <dgm:cxn modelId="{18379892-76C5-4F32-9D9E-4DD82D410D53}" type="presOf" srcId="{0581DC6B-F60C-434C-8887-874F926DE351}" destId="{BAED5BE1-8BBD-41D7-8838-C60C779D9B0C}" srcOrd="0" destOrd="0" presId="urn:microsoft.com/office/officeart/2005/8/layout/hierarchy2"/>
    <dgm:cxn modelId="{8930C159-0F76-4933-A78E-CD4EE7C59674}" type="presOf" srcId="{4DE63596-C5B9-42AF-A7FC-B820EC3BAB25}" destId="{3EF48DC1-BB67-4730-8B7B-56B324CBAAA5}" srcOrd="0" destOrd="0" presId="urn:microsoft.com/office/officeart/2005/8/layout/hierarchy2"/>
    <dgm:cxn modelId="{44B60280-D430-444E-BDB9-1D20943692A1}" type="presOf" srcId="{A6CF2B35-0857-4E9D-BBF5-022B3CC68A8E}" destId="{D469946E-E13F-46FB-85A4-28D46E8F324E}" srcOrd="0" destOrd="0" presId="urn:microsoft.com/office/officeart/2005/8/layout/hierarchy2"/>
    <dgm:cxn modelId="{1C139C51-1471-47B5-AC5B-2FD5B0EFDFDE}" type="presOf" srcId="{B3B4B8EC-D87B-4798-9AAC-9F058E35F036}" destId="{5A2DB48F-FD80-4FCC-83C8-08AFE47281FD}" srcOrd="0" destOrd="0" presId="urn:microsoft.com/office/officeart/2005/8/layout/hierarchy2"/>
    <dgm:cxn modelId="{23FA6FD0-32FF-4362-91AB-2B8423F4D78A}" type="presOf" srcId="{47275EC2-F927-4C4B-8A49-489DACC2A417}" destId="{D6E2F265-B44D-453C-BDA9-B87E85536369}" srcOrd="0" destOrd="0" presId="urn:microsoft.com/office/officeart/2005/8/layout/hierarchy2"/>
    <dgm:cxn modelId="{8AD80021-AB02-4140-9B6C-D2A41CB9E822}" type="presOf" srcId="{406BC5C9-AD30-4A3C-98B9-BA43CC68263E}" destId="{B676F867-1AD8-4A03-9A06-2DD48C9030AA}" srcOrd="1" destOrd="0" presId="urn:microsoft.com/office/officeart/2005/8/layout/hierarchy2"/>
    <dgm:cxn modelId="{54C9118A-EFCB-4F03-8B19-F83223BCAAD0}" srcId="{76387781-9708-4A34-86B2-963DDFEB9C3C}" destId="{B3B4B8EC-D87B-4798-9AAC-9F058E35F036}" srcOrd="3" destOrd="0" parTransId="{AD6D5EAF-FBAE-47C0-9D38-A6A76326719F}" sibTransId="{B4D2B52D-0022-4765-82C6-EB824AD77396}"/>
    <dgm:cxn modelId="{5A2E855F-4FFE-44B5-AFE3-F010423A0A53}" type="presOf" srcId="{7544AE24-893A-48C2-9AB1-7432BF771190}" destId="{F0BBD737-8F24-4963-A2BE-16988F61D819}" srcOrd="0" destOrd="0" presId="urn:microsoft.com/office/officeart/2005/8/layout/hierarchy2"/>
    <dgm:cxn modelId="{B3FA59C7-4717-4346-872A-EA4C73EBFDA1}" type="presOf" srcId="{A334CF38-F514-4704-BCC5-D2641918F731}" destId="{4EC0B12B-31BD-4F22-A266-4C17F4CF53BF}" srcOrd="0" destOrd="0" presId="urn:microsoft.com/office/officeart/2005/8/layout/hierarchy2"/>
    <dgm:cxn modelId="{6F7FE9A7-7639-4D08-B5B6-6970D2D02D9B}" srcId="{A6CF2B35-0857-4E9D-BBF5-022B3CC68A8E}" destId="{76387781-9708-4A34-86B2-963DDFEB9C3C}" srcOrd="0" destOrd="0" parTransId="{0FAEFCBF-3497-44B8-9FBF-A83964A12CAC}" sibTransId="{C16981FA-78DF-40C1-85EA-D97F3B644508}"/>
    <dgm:cxn modelId="{03B73A10-A777-432B-9A84-865E1EF74AA4}" type="presOf" srcId="{1771A233-52BE-4FA0-A578-6242DFEF072A}" destId="{78CBC84E-9166-4587-9B70-73D920A56995}" srcOrd="0" destOrd="0" presId="urn:microsoft.com/office/officeart/2005/8/layout/hierarchy2"/>
    <dgm:cxn modelId="{EC9F6BE7-74DB-49DB-A9CE-B444E4F83896}" type="presOf" srcId="{76387781-9708-4A34-86B2-963DDFEB9C3C}" destId="{A3097686-DA94-4AA6-B251-B1F0D4ADB209}" srcOrd="0" destOrd="0" presId="urn:microsoft.com/office/officeart/2005/8/layout/hierarchy2"/>
    <dgm:cxn modelId="{E4EBE1DE-5EAB-45A7-BEF3-889B7E8EB278}" type="presOf" srcId="{0581DC6B-F60C-434C-8887-874F926DE351}" destId="{E5D07631-A4AE-422B-ABA5-58D7495C9A72}" srcOrd="1" destOrd="0" presId="urn:microsoft.com/office/officeart/2005/8/layout/hierarchy2"/>
    <dgm:cxn modelId="{63F56439-D703-4EF1-A54A-058FBC1933C1}" type="presOf" srcId="{AD6D5EAF-FBAE-47C0-9D38-A6A76326719F}" destId="{469622B0-B9DB-4F51-923E-1019881643FA}" srcOrd="1" destOrd="0" presId="urn:microsoft.com/office/officeart/2005/8/layout/hierarchy2"/>
    <dgm:cxn modelId="{AEF32300-3220-4BEF-95F8-D4578E386B7E}" type="presOf" srcId="{AD6D5EAF-FBAE-47C0-9D38-A6A76326719F}" destId="{257E8CCC-C33A-4E3B-A578-F4CB4269C2AF}" srcOrd="0" destOrd="0" presId="urn:microsoft.com/office/officeart/2005/8/layout/hierarchy2"/>
    <dgm:cxn modelId="{62AFFB0C-A1CA-47AA-9D30-41D57E4E33B4}" srcId="{76387781-9708-4A34-86B2-963DDFEB9C3C}" destId="{1771A233-52BE-4FA0-A578-6242DFEF072A}" srcOrd="2" destOrd="0" parTransId="{7544AE24-893A-48C2-9AB1-7432BF771190}" sibTransId="{06F44A1F-7E69-44BF-84C1-E64B750F3524}"/>
    <dgm:cxn modelId="{9016ADEA-97E3-470B-A535-049A0F6D48E1}" type="presOf" srcId="{3F7EA4AE-F466-44B6-875A-1FA2D303735C}" destId="{8DCAF257-4EC7-46C8-97A5-2EAA7E8339D7}" srcOrd="0" destOrd="0" presId="urn:microsoft.com/office/officeart/2005/8/layout/hierarchy2"/>
    <dgm:cxn modelId="{C6870AE3-9591-423E-B3D2-C7D7DAC29984}" type="presOf" srcId="{A334CF38-F514-4704-BCC5-D2641918F731}" destId="{294B6619-2B11-4B69-9FD9-92BFCB39EF9A}" srcOrd="1" destOrd="0" presId="urn:microsoft.com/office/officeart/2005/8/layout/hierarchy2"/>
    <dgm:cxn modelId="{C7ACEF59-4ABF-4254-96C7-992248D35D24}" type="presOf" srcId="{ADB71AEE-3BE5-4B2F-881C-8200013CBD89}" destId="{FF65FCC9-48D7-495B-8CC3-46967B475532}" srcOrd="0" destOrd="0" presId="urn:microsoft.com/office/officeart/2005/8/layout/hierarchy2"/>
    <dgm:cxn modelId="{97F01B48-25D8-4E78-96C4-2AEC9AB913E3}" srcId="{76387781-9708-4A34-86B2-963DDFEB9C3C}" destId="{47275EC2-F927-4C4B-8A49-489DACC2A417}" srcOrd="0" destOrd="0" parTransId="{0581DC6B-F60C-434C-8887-874F926DE351}" sibTransId="{F3BC6D41-AD3A-4ABC-A3F8-3424C3B70CD4}"/>
    <dgm:cxn modelId="{38243452-1D79-4536-94B1-32583608C16A}" srcId="{76387781-9708-4A34-86B2-963DDFEB9C3C}" destId="{ADB71AEE-3BE5-4B2F-881C-8200013CBD89}" srcOrd="5" destOrd="0" parTransId="{A334CF38-F514-4704-BCC5-D2641918F731}" sibTransId="{DF7EA76D-E835-4D0B-895D-52834507F170}"/>
    <dgm:cxn modelId="{7CABE034-E591-4C24-9A27-6BC8DBFFDF78}" srcId="{76387781-9708-4A34-86B2-963DDFEB9C3C}" destId="{3F7EA4AE-F466-44B6-875A-1FA2D303735C}" srcOrd="4" destOrd="0" parTransId="{7510E8A6-5D62-435C-AC4B-83A7A8F04D37}" sibTransId="{F60DE4BD-BE33-4821-B690-B8B60EB14C9D}"/>
    <dgm:cxn modelId="{58BE938E-A925-4F64-B338-17B6F5175698}" type="presOf" srcId="{7510E8A6-5D62-435C-AC4B-83A7A8F04D37}" destId="{F723E39C-6559-4D23-9701-CFCBAB5795F3}" srcOrd="1" destOrd="0" presId="urn:microsoft.com/office/officeart/2005/8/layout/hierarchy2"/>
    <dgm:cxn modelId="{40A384CA-602B-4D50-A1DB-0EE1B92AAADA}" type="presOf" srcId="{7544AE24-893A-48C2-9AB1-7432BF771190}" destId="{A2BBD844-AE7D-4E9C-8F46-34183FD52434}" srcOrd="1" destOrd="0" presId="urn:microsoft.com/office/officeart/2005/8/layout/hierarchy2"/>
    <dgm:cxn modelId="{52F48ADD-15B4-4520-9190-788F93887DFE}" srcId="{76387781-9708-4A34-86B2-963DDFEB9C3C}" destId="{4DE63596-C5B9-42AF-A7FC-B820EC3BAB25}" srcOrd="1" destOrd="0" parTransId="{406BC5C9-AD30-4A3C-98B9-BA43CC68263E}" sibTransId="{DBB5D0B2-E6A9-49E4-AB2F-72FB1DE437B7}"/>
    <dgm:cxn modelId="{5C5766D1-8828-491D-8D37-45BEB2390B79}" type="presParOf" srcId="{D469946E-E13F-46FB-85A4-28D46E8F324E}" destId="{1538B18E-EF04-4FDE-AC39-23BDB4941548}" srcOrd="0" destOrd="0" presId="urn:microsoft.com/office/officeart/2005/8/layout/hierarchy2"/>
    <dgm:cxn modelId="{F9EF46A4-BC4E-4875-9603-44C48CBD5A97}" type="presParOf" srcId="{1538B18E-EF04-4FDE-AC39-23BDB4941548}" destId="{A3097686-DA94-4AA6-B251-B1F0D4ADB209}" srcOrd="0" destOrd="0" presId="urn:microsoft.com/office/officeart/2005/8/layout/hierarchy2"/>
    <dgm:cxn modelId="{DD09D866-195B-4EEE-8128-14E888F3505B}" type="presParOf" srcId="{1538B18E-EF04-4FDE-AC39-23BDB4941548}" destId="{3E453BE9-F8C1-4C0B-8C9D-63CF4FEC200D}" srcOrd="1" destOrd="0" presId="urn:microsoft.com/office/officeart/2005/8/layout/hierarchy2"/>
    <dgm:cxn modelId="{5124CB8B-4337-4477-9FFE-F94FC298E5A9}" type="presParOf" srcId="{3E453BE9-F8C1-4C0B-8C9D-63CF4FEC200D}" destId="{BAED5BE1-8BBD-41D7-8838-C60C779D9B0C}" srcOrd="0" destOrd="0" presId="urn:microsoft.com/office/officeart/2005/8/layout/hierarchy2"/>
    <dgm:cxn modelId="{DCAC8BED-023D-468A-BDB8-7A2D0DBE0445}" type="presParOf" srcId="{BAED5BE1-8BBD-41D7-8838-C60C779D9B0C}" destId="{E5D07631-A4AE-422B-ABA5-58D7495C9A72}" srcOrd="0" destOrd="0" presId="urn:microsoft.com/office/officeart/2005/8/layout/hierarchy2"/>
    <dgm:cxn modelId="{3E406F88-2AE7-4112-80B9-2230E55D615B}" type="presParOf" srcId="{3E453BE9-F8C1-4C0B-8C9D-63CF4FEC200D}" destId="{0E4409B3-CBA7-4BD5-96F9-E87ED2E7055E}" srcOrd="1" destOrd="0" presId="urn:microsoft.com/office/officeart/2005/8/layout/hierarchy2"/>
    <dgm:cxn modelId="{45E80FD1-E118-4DE1-9802-ECC6A1E24627}" type="presParOf" srcId="{0E4409B3-CBA7-4BD5-96F9-E87ED2E7055E}" destId="{D6E2F265-B44D-453C-BDA9-B87E85536369}" srcOrd="0" destOrd="0" presId="urn:microsoft.com/office/officeart/2005/8/layout/hierarchy2"/>
    <dgm:cxn modelId="{DA52DC6B-B0A8-484D-941C-9861714A5962}" type="presParOf" srcId="{0E4409B3-CBA7-4BD5-96F9-E87ED2E7055E}" destId="{46EBA81D-2BC9-492A-AF8A-137D0FA6F94D}" srcOrd="1" destOrd="0" presId="urn:microsoft.com/office/officeart/2005/8/layout/hierarchy2"/>
    <dgm:cxn modelId="{BCD6AB95-CD6A-445F-93B5-972B7568C984}" type="presParOf" srcId="{3E453BE9-F8C1-4C0B-8C9D-63CF4FEC200D}" destId="{76156CD6-03C9-49CC-BA46-C1B7CED5E1EC}" srcOrd="2" destOrd="0" presId="urn:microsoft.com/office/officeart/2005/8/layout/hierarchy2"/>
    <dgm:cxn modelId="{6AAA3535-D088-468C-9514-3353E5A4989F}" type="presParOf" srcId="{76156CD6-03C9-49CC-BA46-C1B7CED5E1EC}" destId="{B676F867-1AD8-4A03-9A06-2DD48C9030AA}" srcOrd="0" destOrd="0" presId="urn:microsoft.com/office/officeart/2005/8/layout/hierarchy2"/>
    <dgm:cxn modelId="{075F001A-BA32-4FCE-AEF2-FB7808563A1E}" type="presParOf" srcId="{3E453BE9-F8C1-4C0B-8C9D-63CF4FEC200D}" destId="{7FBA3F1B-A009-414F-8CB1-B9E4F5E53143}" srcOrd="3" destOrd="0" presId="urn:microsoft.com/office/officeart/2005/8/layout/hierarchy2"/>
    <dgm:cxn modelId="{3F7449A4-C4B4-4141-8C39-5C55086FD387}" type="presParOf" srcId="{7FBA3F1B-A009-414F-8CB1-B9E4F5E53143}" destId="{3EF48DC1-BB67-4730-8B7B-56B324CBAAA5}" srcOrd="0" destOrd="0" presId="urn:microsoft.com/office/officeart/2005/8/layout/hierarchy2"/>
    <dgm:cxn modelId="{4B4285AA-3BB0-45AA-AD83-2F2048F68098}" type="presParOf" srcId="{7FBA3F1B-A009-414F-8CB1-B9E4F5E53143}" destId="{80432AA1-E36F-4557-9D10-4A94A26F53E1}" srcOrd="1" destOrd="0" presId="urn:microsoft.com/office/officeart/2005/8/layout/hierarchy2"/>
    <dgm:cxn modelId="{89E4DCD0-8408-4615-B923-81C6CE3F4A19}" type="presParOf" srcId="{3E453BE9-F8C1-4C0B-8C9D-63CF4FEC200D}" destId="{F0BBD737-8F24-4963-A2BE-16988F61D819}" srcOrd="4" destOrd="0" presId="urn:microsoft.com/office/officeart/2005/8/layout/hierarchy2"/>
    <dgm:cxn modelId="{4D9E69F5-63A0-4C5D-A162-A073BBE2F631}" type="presParOf" srcId="{F0BBD737-8F24-4963-A2BE-16988F61D819}" destId="{A2BBD844-AE7D-4E9C-8F46-34183FD52434}" srcOrd="0" destOrd="0" presId="urn:microsoft.com/office/officeart/2005/8/layout/hierarchy2"/>
    <dgm:cxn modelId="{5DBDE047-CC5C-448C-9A19-7D86C6209C25}" type="presParOf" srcId="{3E453BE9-F8C1-4C0B-8C9D-63CF4FEC200D}" destId="{DC1CB80D-0E88-422A-8CB4-DD558A180FB3}" srcOrd="5" destOrd="0" presId="urn:microsoft.com/office/officeart/2005/8/layout/hierarchy2"/>
    <dgm:cxn modelId="{85C36558-7D8A-4E48-9ABF-DAB62539ACAE}" type="presParOf" srcId="{DC1CB80D-0E88-422A-8CB4-DD558A180FB3}" destId="{78CBC84E-9166-4587-9B70-73D920A56995}" srcOrd="0" destOrd="0" presId="urn:microsoft.com/office/officeart/2005/8/layout/hierarchy2"/>
    <dgm:cxn modelId="{27FBF38D-312B-4B5C-A297-70780CE4AA49}" type="presParOf" srcId="{DC1CB80D-0E88-422A-8CB4-DD558A180FB3}" destId="{1AB7B9FF-7DF8-4E42-968E-44C55362ED3E}" srcOrd="1" destOrd="0" presId="urn:microsoft.com/office/officeart/2005/8/layout/hierarchy2"/>
    <dgm:cxn modelId="{43B0F7C0-063C-4FF5-897A-CE2CA980AF85}" type="presParOf" srcId="{3E453BE9-F8C1-4C0B-8C9D-63CF4FEC200D}" destId="{257E8CCC-C33A-4E3B-A578-F4CB4269C2AF}" srcOrd="6" destOrd="0" presId="urn:microsoft.com/office/officeart/2005/8/layout/hierarchy2"/>
    <dgm:cxn modelId="{2F309AF2-00B7-4A12-9C65-FE1BFF150DD7}" type="presParOf" srcId="{257E8CCC-C33A-4E3B-A578-F4CB4269C2AF}" destId="{469622B0-B9DB-4F51-923E-1019881643FA}" srcOrd="0" destOrd="0" presId="urn:microsoft.com/office/officeart/2005/8/layout/hierarchy2"/>
    <dgm:cxn modelId="{516FD82D-AC24-47E1-AB18-730460976DDD}" type="presParOf" srcId="{3E453BE9-F8C1-4C0B-8C9D-63CF4FEC200D}" destId="{A745FFB8-CAF1-4C10-8A17-D8449D961F77}" srcOrd="7" destOrd="0" presId="urn:microsoft.com/office/officeart/2005/8/layout/hierarchy2"/>
    <dgm:cxn modelId="{0CCC2545-04E9-4F65-853B-D109D4F76677}" type="presParOf" srcId="{A745FFB8-CAF1-4C10-8A17-D8449D961F77}" destId="{5A2DB48F-FD80-4FCC-83C8-08AFE47281FD}" srcOrd="0" destOrd="0" presId="urn:microsoft.com/office/officeart/2005/8/layout/hierarchy2"/>
    <dgm:cxn modelId="{4D153C03-D618-491B-A853-94C482815BD5}" type="presParOf" srcId="{A745FFB8-CAF1-4C10-8A17-D8449D961F77}" destId="{072B7F76-D0C5-47BF-9FC4-CCC99120B869}" srcOrd="1" destOrd="0" presId="urn:microsoft.com/office/officeart/2005/8/layout/hierarchy2"/>
    <dgm:cxn modelId="{9ED61E81-1589-4CE0-8ED3-A8B52738CF48}" type="presParOf" srcId="{3E453BE9-F8C1-4C0B-8C9D-63CF4FEC200D}" destId="{2630C48A-60CA-40A2-A552-5E3A82130459}" srcOrd="8" destOrd="0" presId="urn:microsoft.com/office/officeart/2005/8/layout/hierarchy2"/>
    <dgm:cxn modelId="{48A3A5E0-9B4C-453A-8C29-10B9D307E0FE}" type="presParOf" srcId="{2630C48A-60CA-40A2-A552-5E3A82130459}" destId="{F723E39C-6559-4D23-9701-CFCBAB5795F3}" srcOrd="0" destOrd="0" presId="urn:microsoft.com/office/officeart/2005/8/layout/hierarchy2"/>
    <dgm:cxn modelId="{D1C85F03-BCAE-4FD6-BC8F-2EBE3DBA45D1}" type="presParOf" srcId="{3E453BE9-F8C1-4C0B-8C9D-63CF4FEC200D}" destId="{7E057318-723B-4C1B-A2C9-936686DB4B98}" srcOrd="9" destOrd="0" presId="urn:microsoft.com/office/officeart/2005/8/layout/hierarchy2"/>
    <dgm:cxn modelId="{183A4CBC-6A6F-4CA4-B45E-D7D3180F0332}" type="presParOf" srcId="{7E057318-723B-4C1B-A2C9-936686DB4B98}" destId="{8DCAF257-4EC7-46C8-97A5-2EAA7E8339D7}" srcOrd="0" destOrd="0" presId="urn:microsoft.com/office/officeart/2005/8/layout/hierarchy2"/>
    <dgm:cxn modelId="{ED0E7A5C-1421-4776-AD68-0ABD8D5EDD0C}" type="presParOf" srcId="{7E057318-723B-4C1B-A2C9-936686DB4B98}" destId="{DB655DF3-1F77-4961-8FFF-CEAF79A4A31D}" srcOrd="1" destOrd="0" presId="urn:microsoft.com/office/officeart/2005/8/layout/hierarchy2"/>
    <dgm:cxn modelId="{964F969E-EA6B-45CA-B55E-002DFFFA7C1F}" type="presParOf" srcId="{3E453BE9-F8C1-4C0B-8C9D-63CF4FEC200D}" destId="{4EC0B12B-31BD-4F22-A266-4C17F4CF53BF}" srcOrd="10" destOrd="0" presId="urn:microsoft.com/office/officeart/2005/8/layout/hierarchy2"/>
    <dgm:cxn modelId="{F30C3A83-A7E2-4927-8A69-735BD0CE2B63}" type="presParOf" srcId="{4EC0B12B-31BD-4F22-A266-4C17F4CF53BF}" destId="{294B6619-2B11-4B69-9FD9-92BFCB39EF9A}" srcOrd="0" destOrd="0" presId="urn:microsoft.com/office/officeart/2005/8/layout/hierarchy2"/>
    <dgm:cxn modelId="{62AB3E0C-A2BF-46BF-AE0B-6ED11F8190A7}" type="presParOf" srcId="{3E453BE9-F8C1-4C0B-8C9D-63CF4FEC200D}" destId="{050A9CEB-A2B8-4A88-9F6C-0E5C1A013419}" srcOrd="11" destOrd="0" presId="urn:microsoft.com/office/officeart/2005/8/layout/hierarchy2"/>
    <dgm:cxn modelId="{C240867C-5614-4F92-89D4-E614B1109461}" type="presParOf" srcId="{050A9CEB-A2B8-4A88-9F6C-0E5C1A013419}" destId="{FF65FCC9-48D7-495B-8CC3-46967B475532}" srcOrd="0" destOrd="0" presId="urn:microsoft.com/office/officeart/2005/8/layout/hierarchy2"/>
    <dgm:cxn modelId="{9A280D8B-97B7-45F7-9736-914BB02CE58E}" type="presParOf" srcId="{050A9CEB-A2B8-4A88-9F6C-0E5C1A013419}" destId="{ABB0DD5F-C102-4031-9BFD-4CF228C1F41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3231C0A-3CC6-4087-A65C-DFD2151EF0A7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09C5FD03-A1AB-4F07-AD1C-01FF30DD9BD9}">
      <dgm:prSet phldrT="[Text]" custT="1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نماز در مکان هایی که آورده می شود باطل است</a:t>
          </a:r>
          <a:endParaRPr lang="fa-IR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3FE0424D-14F3-43EE-848D-03C2FFC09305}" type="parTrans" cxnId="{7BEE934A-59DD-4431-A08F-989346F65865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B7A2A132-172B-4786-9D96-4CA661218E36}" type="sibTrans" cxnId="{7BEE934A-59DD-4431-A08F-989346F65865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FB228D98-AD15-46D8-AB8C-FE66FC748DD8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ملكی بدون اجازه صاحبش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2D62674A-9D43-48F8-855A-05052BD33D5B}" type="parTrans" cxnId="{D4C7A5F3-1EBD-4A3E-AF24-97510D15C51C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0E3AA07E-D2ED-46DC-8282-843330B0CB18}" type="sibTrans" cxnId="{D4C7A5F3-1EBD-4A3E-AF24-97510D15C51C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D69CF32D-210C-48A6-A280-90AEFD47E65B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ملكى كه منفعت آن از ديگرى است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CDE0C180-8121-40F2-B29B-32D2C24C2021}" type="parTrans" cxnId="{D696F99D-079E-4226-BEA7-43CC92A39375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FC17A630-88E7-4959-A8FF-ADED73FF866D}" type="sibTrans" cxnId="{D696F99D-079E-4226-BEA7-43CC92A39375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AA7AA13C-8093-4BDF-A1AD-A660EE9E03DA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ملكى كه شريك دارد و سهم او جدا نيست (ملك مُشاع) بدون اجازه شريك؛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A25D488D-E159-4482-9DE4-FB18A7C994FC}" type="parTrans" cxnId="{E112E4E4-2363-4C8E-984E-6D93406F3A18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6870B4ED-BC71-48B6-BF03-063FD9214E95}" type="sibTrans" cxnId="{E112E4E4-2363-4C8E-984E-6D93406F3A18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417A25BA-8457-48E2-B2E2-7C56106EA5B8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ملكى كه با عين پول خمس و زكات‏نداده خريدارى شده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8B925F27-1840-4FE8-A55C-287C81989F33}" type="parTrans" cxnId="{F4F4E0D8-19BC-46D1-BF97-A99F650CC3E5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5F564671-E3CF-4EC7-9BE4-B8BA8B456D4A}" type="sibTrans" cxnId="{F4F4E0D8-19BC-46D1-BF97-A99F650CC3E5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F020D841-8E8A-4E95-B51A-89FFBE126FA8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 ميّتى كه خمس يا زكات بدهكار است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2F56B9BE-812E-4126-8E52-C1CDC3FC163B}" type="parTrans" cxnId="{43CB23F3-54EA-4F5A-B2EC-493088E751D1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8CC02924-956A-4D96-A5B4-9C96C4EC5DBC}" type="sibTrans" cxnId="{43CB23F3-54EA-4F5A-B2EC-493088E751D1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6DAE900E-D814-4475-AC75-43A053281067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 ميّتى كه به مردم بدهكار است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78365047-41E5-47A8-BC77-8EDD4DCB355F}" type="parTrans" cxnId="{02122FBB-B345-4D01-B7E3-1D4904E0DDD9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29A11036-F360-4678-AA0A-7AF927E4CCFF}" type="sibTrans" cxnId="{02122FBB-B345-4D01-B7E3-1D4904E0DDD9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80E4C58A-AA0F-444D-829A-07B4576E4A67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 ميّتى كه بعضى از ورثه او صغير يا ديوانه هستند (ولى با اجازه قيّم آنان اشكال ندارد)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937E9E75-99AF-4016-BB67-65674BEC9BF2}" type="parTrans" cxnId="{B094CA0D-2022-42C4-846B-440115006E13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65E4C8AD-5441-4EF6-8013-A63C8939D0C4}" type="sibTrans" cxnId="{B094CA0D-2022-42C4-846B-440115006E13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D83291D8-8FBC-4664-861D-3DA8A4173C8B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 ميّتى كه بعضى از ورثه او غايبند.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5701D0B2-2849-47BC-A15E-C2A8FD82C25B}" type="parTrans" cxnId="{0D360832-242B-4F09-8F97-31E070CC35A6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098CB411-2147-4E9D-805F-E6315FEC8AFC}" type="sibTrans" cxnId="{0D360832-242B-4F09-8F97-31E070CC35A6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E599B777-E4E1-40AA-8530-E36F0CC6110F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1600" smtClean="0">
              <a:solidFill>
                <a:sysClr val="windowText" lastClr="000000"/>
              </a:solidFill>
              <a:cs typeface="B Yekan" panose="00000400000000000000" pitchFamily="2" charset="-78"/>
            </a:rPr>
            <a:t>بر تخت و فرش غصبى.</a:t>
          </a:r>
          <a:endParaRPr lang="en-US" sz="1600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6F710B98-0D18-4E4D-ACBD-38B26B1BE566}" type="parTrans" cxnId="{BAF8594B-95B4-4F7A-90BF-140706B39146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8961A6B5-8F44-4AF7-B0E3-68A07704B8F6}" type="sibTrans" cxnId="{BAF8594B-95B4-4F7A-90BF-140706B39146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430D92DC-ECD2-4901-9073-7C131CA552B9}" type="asst">
      <dgm:prSet phldrT="[Text]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mtClean="0">
              <a:solidFill>
                <a:sysClr val="windowText" lastClr="000000"/>
              </a:solidFill>
              <a:cs typeface="B Yekan" panose="00000400000000000000" pitchFamily="2" charset="-78"/>
            </a:rPr>
            <a:t>با توجه به  شرط مباح بودن مکان</a:t>
          </a:r>
          <a:endParaRPr lang="fa-IR" dirty="0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D4643A92-AAAB-4327-B4AC-BB0A258B6B2A}" type="sibTrans" cxnId="{899B9285-2C01-4326-A75B-BDDDA468929D}">
      <dgm:prSet/>
      <dgm:spPr/>
      <dgm:t>
        <a:bodyPr/>
        <a:lstStyle/>
        <a:p>
          <a:pPr rtl="1"/>
          <a:endParaRPr lang="fa-IR">
            <a:solidFill>
              <a:sysClr val="windowText" lastClr="000000"/>
            </a:solidFill>
          </a:endParaRPr>
        </a:p>
      </dgm:t>
    </dgm:pt>
    <dgm:pt modelId="{C7F3494B-55BB-4548-8E9E-19A2E1E6121D}" type="parTrans" cxnId="{899B9285-2C01-4326-A75B-BDDDA468929D}">
      <dgm:prSet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fa-IR">
            <a:solidFill>
              <a:sysClr val="windowText" lastClr="000000"/>
            </a:solidFill>
            <a:cs typeface="B Yekan" panose="00000400000000000000" pitchFamily="2" charset="-78"/>
          </a:endParaRPr>
        </a:p>
      </dgm:t>
    </dgm:pt>
    <dgm:pt modelId="{AE706950-A1A6-4EB2-B770-A625D122AAA4}" type="pres">
      <dgm:prSet presAssocID="{E3231C0A-3CC6-4087-A65C-DFD2151EF0A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75487C9-4503-42C8-865B-3174D6BB814A}" type="pres">
      <dgm:prSet presAssocID="{09C5FD03-A1AB-4F07-AD1C-01FF30DD9BD9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52764FD5-5A93-4950-A2BC-33080199B0DC}" type="pres">
      <dgm:prSet presAssocID="{09C5FD03-A1AB-4F07-AD1C-01FF30DD9BD9}" presName="rootComposite1" presStyleCnt="0"/>
      <dgm:spPr/>
      <dgm:t>
        <a:bodyPr/>
        <a:lstStyle/>
        <a:p>
          <a:pPr rtl="1"/>
          <a:endParaRPr lang="fa-IR"/>
        </a:p>
      </dgm:t>
    </dgm:pt>
    <dgm:pt modelId="{8141AD9A-92B6-4AED-BCD0-0DA28FFA4925}" type="pres">
      <dgm:prSet presAssocID="{09C5FD03-A1AB-4F07-AD1C-01FF30DD9BD9}" presName="rootText1" presStyleLbl="node0" presStyleIdx="0" presStyleCnt="1" custScaleX="66567" custScaleY="327674" custLinFactNeighborX="631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629E39-051D-463B-A393-E7178D0FFA9D}" type="pres">
      <dgm:prSet presAssocID="{09C5FD03-A1AB-4F07-AD1C-01FF30DD9BD9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F8FDD3BE-1535-4721-B5E5-229BF835BAD3}" type="pres">
      <dgm:prSet presAssocID="{09C5FD03-A1AB-4F07-AD1C-01FF30DD9BD9}" presName="hierChild2" presStyleCnt="0"/>
      <dgm:spPr/>
      <dgm:t>
        <a:bodyPr/>
        <a:lstStyle/>
        <a:p>
          <a:pPr rtl="1"/>
          <a:endParaRPr lang="fa-IR"/>
        </a:p>
      </dgm:t>
    </dgm:pt>
    <dgm:pt modelId="{31EB11E0-79B3-4ECF-AF4C-EDEFDB0867D5}" type="pres">
      <dgm:prSet presAssocID="{2D62674A-9D43-48F8-855A-05052BD33D5B}" presName="Name66" presStyleLbl="parChTrans1D2" presStyleIdx="0" presStyleCnt="10"/>
      <dgm:spPr/>
      <dgm:t>
        <a:bodyPr/>
        <a:lstStyle/>
        <a:p>
          <a:pPr rtl="1"/>
          <a:endParaRPr lang="fa-IR"/>
        </a:p>
      </dgm:t>
    </dgm:pt>
    <dgm:pt modelId="{F4B0217F-BE97-4916-AB4B-317B1D33FC20}" type="pres">
      <dgm:prSet presAssocID="{FB228D98-AD15-46D8-AB8C-FE66FC748DD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2ACC226F-793E-46F4-B243-7159A81BAD58}" type="pres">
      <dgm:prSet presAssocID="{FB228D98-AD15-46D8-AB8C-FE66FC748DD8}" presName="rootComposite" presStyleCnt="0"/>
      <dgm:spPr/>
      <dgm:t>
        <a:bodyPr/>
        <a:lstStyle/>
        <a:p>
          <a:pPr rtl="1"/>
          <a:endParaRPr lang="fa-IR"/>
        </a:p>
      </dgm:t>
    </dgm:pt>
    <dgm:pt modelId="{C9376AF1-FDA9-4FEB-9928-01EA4E5A37B1}" type="pres">
      <dgm:prSet presAssocID="{FB228D98-AD15-46D8-AB8C-FE66FC748DD8}" presName="rootText" presStyleLbl="node2" presStyleIdx="0" presStyleCnt="9" custScaleX="232408" custScaleY="93673" custLinFactNeighborX="-382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D7E4F7-1128-403E-8E3D-34E2AD16864B}" type="pres">
      <dgm:prSet presAssocID="{FB228D98-AD15-46D8-AB8C-FE66FC748DD8}" presName="rootConnector" presStyleLbl="node2" presStyleIdx="0" presStyleCnt="9"/>
      <dgm:spPr/>
      <dgm:t>
        <a:bodyPr/>
        <a:lstStyle/>
        <a:p>
          <a:pPr rtl="1"/>
          <a:endParaRPr lang="fa-IR"/>
        </a:p>
      </dgm:t>
    </dgm:pt>
    <dgm:pt modelId="{DB42DD8C-8A30-458B-8DD6-27C1F2A93CE9}" type="pres">
      <dgm:prSet presAssocID="{FB228D98-AD15-46D8-AB8C-FE66FC748DD8}" presName="hierChild4" presStyleCnt="0"/>
      <dgm:spPr/>
      <dgm:t>
        <a:bodyPr/>
        <a:lstStyle/>
        <a:p>
          <a:pPr rtl="1"/>
          <a:endParaRPr lang="fa-IR"/>
        </a:p>
      </dgm:t>
    </dgm:pt>
    <dgm:pt modelId="{B275AA6D-5496-433D-9C3C-21877BAEB4CB}" type="pres">
      <dgm:prSet presAssocID="{FB228D98-AD15-46D8-AB8C-FE66FC748DD8}" presName="hierChild5" presStyleCnt="0"/>
      <dgm:spPr/>
      <dgm:t>
        <a:bodyPr/>
        <a:lstStyle/>
        <a:p>
          <a:pPr rtl="1"/>
          <a:endParaRPr lang="fa-IR"/>
        </a:p>
      </dgm:t>
    </dgm:pt>
    <dgm:pt modelId="{9B04BBA1-9090-4EE4-8586-611A72743D89}" type="pres">
      <dgm:prSet presAssocID="{CDE0C180-8121-40F2-B29B-32D2C24C2021}" presName="Name66" presStyleLbl="parChTrans1D2" presStyleIdx="1" presStyleCnt="10"/>
      <dgm:spPr/>
      <dgm:t>
        <a:bodyPr/>
        <a:lstStyle/>
        <a:p>
          <a:pPr rtl="1"/>
          <a:endParaRPr lang="fa-IR"/>
        </a:p>
      </dgm:t>
    </dgm:pt>
    <dgm:pt modelId="{07474E78-19BF-41AD-ACF5-AD34DCDDC2A0}" type="pres">
      <dgm:prSet presAssocID="{D69CF32D-210C-48A6-A280-90AEFD47E65B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A605623E-D43B-4EB6-96B4-2692B61FE605}" type="pres">
      <dgm:prSet presAssocID="{D69CF32D-210C-48A6-A280-90AEFD47E65B}" presName="rootComposite" presStyleCnt="0"/>
      <dgm:spPr/>
      <dgm:t>
        <a:bodyPr/>
        <a:lstStyle/>
        <a:p>
          <a:pPr rtl="1"/>
          <a:endParaRPr lang="fa-IR"/>
        </a:p>
      </dgm:t>
    </dgm:pt>
    <dgm:pt modelId="{131C874C-2FBA-48C2-82E7-443B6B4437EF}" type="pres">
      <dgm:prSet presAssocID="{D69CF32D-210C-48A6-A280-90AEFD47E65B}" presName="rootText" presStyleLbl="node2" presStyleIdx="1" presStyleCnt="9" custScaleX="232408" custScaleY="93673" custLinFactNeighborX="783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288801-B0FC-4AB8-BBF9-AED8A871F265}" type="pres">
      <dgm:prSet presAssocID="{D69CF32D-210C-48A6-A280-90AEFD47E65B}" presName="rootConnector" presStyleLbl="node2" presStyleIdx="1" presStyleCnt="9"/>
      <dgm:spPr/>
      <dgm:t>
        <a:bodyPr/>
        <a:lstStyle/>
        <a:p>
          <a:pPr rtl="1"/>
          <a:endParaRPr lang="fa-IR"/>
        </a:p>
      </dgm:t>
    </dgm:pt>
    <dgm:pt modelId="{DF6A68BC-C795-4F16-82D1-C7219761ED69}" type="pres">
      <dgm:prSet presAssocID="{D69CF32D-210C-48A6-A280-90AEFD47E65B}" presName="hierChild4" presStyleCnt="0"/>
      <dgm:spPr/>
      <dgm:t>
        <a:bodyPr/>
        <a:lstStyle/>
        <a:p>
          <a:pPr rtl="1"/>
          <a:endParaRPr lang="fa-IR"/>
        </a:p>
      </dgm:t>
    </dgm:pt>
    <dgm:pt modelId="{2DABD0DD-0D0A-4B7F-B174-5359CE5C3BF5}" type="pres">
      <dgm:prSet presAssocID="{D69CF32D-210C-48A6-A280-90AEFD47E65B}" presName="hierChild5" presStyleCnt="0"/>
      <dgm:spPr/>
      <dgm:t>
        <a:bodyPr/>
        <a:lstStyle/>
        <a:p>
          <a:pPr rtl="1"/>
          <a:endParaRPr lang="fa-IR"/>
        </a:p>
      </dgm:t>
    </dgm:pt>
    <dgm:pt modelId="{DD89B85F-28E8-4454-AADC-D752105126D2}" type="pres">
      <dgm:prSet presAssocID="{A25D488D-E159-4482-9DE4-FB18A7C994FC}" presName="Name66" presStyleLbl="parChTrans1D2" presStyleIdx="2" presStyleCnt="10"/>
      <dgm:spPr/>
      <dgm:t>
        <a:bodyPr/>
        <a:lstStyle/>
        <a:p>
          <a:pPr rtl="1"/>
          <a:endParaRPr lang="fa-IR"/>
        </a:p>
      </dgm:t>
    </dgm:pt>
    <dgm:pt modelId="{9DF48D34-AB9F-455D-BA7E-BD3E31CE8E46}" type="pres">
      <dgm:prSet presAssocID="{AA7AA13C-8093-4BDF-A1AD-A660EE9E03D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4489E367-B11E-4276-BA41-202978DAFF5D}" type="pres">
      <dgm:prSet presAssocID="{AA7AA13C-8093-4BDF-A1AD-A660EE9E03DA}" presName="rootComposite" presStyleCnt="0"/>
      <dgm:spPr/>
      <dgm:t>
        <a:bodyPr/>
        <a:lstStyle/>
        <a:p>
          <a:pPr rtl="1"/>
          <a:endParaRPr lang="fa-IR"/>
        </a:p>
      </dgm:t>
    </dgm:pt>
    <dgm:pt modelId="{6617462B-D78A-4EBB-B8F4-65AD247E6ACF}" type="pres">
      <dgm:prSet presAssocID="{AA7AA13C-8093-4BDF-A1AD-A660EE9E03DA}" presName="rootText" presStyleLbl="node2" presStyleIdx="2" presStyleCnt="9" custScaleX="232408" custScaleY="93673" custLinFactNeighborX="-382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1C788A-8638-4FF7-B4E4-495C36F6F5D2}" type="pres">
      <dgm:prSet presAssocID="{AA7AA13C-8093-4BDF-A1AD-A660EE9E03DA}" presName="rootConnector" presStyleLbl="node2" presStyleIdx="2" presStyleCnt="9"/>
      <dgm:spPr/>
      <dgm:t>
        <a:bodyPr/>
        <a:lstStyle/>
        <a:p>
          <a:pPr rtl="1"/>
          <a:endParaRPr lang="fa-IR"/>
        </a:p>
      </dgm:t>
    </dgm:pt>
    <dgm:pt modelId="{22148C3F-9B2C-40C3-8327-0AD4F1B9201A}" type="pres">
      <dgm:prSet presAssocID="{AA7AA13C-8093-4BDF-A1AD-A660EE9E03DA}" presName="hierChild4" presStyleCnt="0"/>
      <dgm:spPr/>
      <dgm:t>
        <a:bodyPr/>
        <a:lstStyle/>
        <a:p>
          <a:pPr rtl="1"/>
          <a:endParaRPr lang="fa-IR"/>
        </a:p>
      </dgm:t>
    </dgm:pt>
    <dgm:pt modelId="{B17E9C2A-E84E-4A5B-B997-53C44C290403}" type="pres">
      <dgm:prSet presAssocID="{AA7AA13C-8093-4BDF-A1AD-A660EE9E03DA}" presName="hierChild5" presStyleCnt="0"/>
      <dgm:spPr/>
      <dgm:t>
        <a:bodyPr/>
        <a:lstStyle/>
        <a:p>
          <a:pPr rtl="1"/>
          <a:endParaRPr lang="fa-IR"/>
        </a:p>
      </dgm:t>
    </dgm:pt>
    <dgm:pt modelId="{39AFA8B9-E08B-45C7-A707-21A877058F79}" type="pres">
      <dgm:prSet presAssocID="{8B925F27-1840-4FE8-A55C-287C81989F33}" presName="Name66" presStyleLbl="parChTrans1D2" presStyleIdx="3" presStyleCnt="10"/>
      <dgm:spPr/>
      <dgm:t>
        <a:bodyPr/>
        <a:lstStyle/>
        <a:p>
          <a:pPr rtl="1"/>
          <a:endParaRPr lang="fa-IR"/>
        </a:p>
      </dgm:t>
    </dgm:pt>
    <dgm:pt modelId="{1E540655-F9E8-4CF4-BC58-EA6276CD6C82}" type="pres">
      <dgm:prSet presAssocID="{417A25BA-8457-48E2-B2E2-7C56106EA5B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ECC405E6-F9BB-445B-B7E3-C6232169CB9F}" type="pres">
      <dgm:prSet presAssocID="{417A25BA-8457-48E2-B2E2-7C56106EA5B8}" presName="rootComposite" presStyleCnt="0"/>
      <dgm:spPr/>
      <dgm:t>
        <a:bodyPr/>
        <a:lstStyle/>
        <a:p>
          <a:pPr rtl="1"/>
          <a:endParaRPr lang="fa-IR"/>
        </a:p>
      </dgm:t>
    </dgm:pt>
    <dgm:pt modelId="{C7B9DE5E-87BF-442C-98BC-DA080D3C73BD}" type="pres">
      <dgm:prSet presAssocID="{417A25BA-8457-48E2-B2E2-7C56106EA5B8}" presName="rootText" presStyleLbl="node2" presStyleIdx="3" presStyleCnt="9" custScaleX="232408" custScaleY="93673" custLinFactNeighborX="783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17AE68-813A-4C8F-8FD8-06C3A33CBE52}" type="pres">
      <dgm:prSet presAssocID="{417A25BA-8457-48E2-B2E2-7C56106EA5B8}" presName="rootConnector" presStyleLbl="node2" presStyleIdx="3" presStyleCnt="9"/>
      <dgm:spPr/>
      <dgm:t>
        <a:bodyPr/>
        <a:lstStyle/>
        <a:p>
          <a:pPr rtl="1"/>
          <a:endParaRPr lang="fa-IR"/>
        </a:p>
      </dgm:t>
    </dgm:pt>
    <dgm:pt modelId="{97372CB3-5F62-426E-AE21-D3E3BFE87A68}" type="pres">
      <dgm:prSet presAssocID="{417A25BA-8457-48E2-B2E2-7C56106EA5B8}" presName="hierChild4" presStyleCnt="0"/>
      <dgm:spPr/>
      <dgm:t>
        <a:bodyPr/>
        <a:lstStyle/>
        <a:p>
          <a:pPr rtl="1"/>
          <a:endParaRPr lang="fa-IR"/>
        </a:p>
      </dgm:t>
    </dgm:pt>
    <dgm:pt modelId="{3402B784-5D6B-4844-B6B2-EF3F6AAF4E11}" type="pres">
      <dgm:prSet presAssocID="{417A25BA-8457-48E2-B2E2-7C56106EA5B8}" presName="hierChild5" presStyleCnt="0"/>
      <dgm:spPr/>
      <dgm:t>
        <a:bodyPr/>
        <a:lstStyle/>
        <a:p>
          <a:pPr rtl="1"/>
          <a:endParaRPr lang="fa-IR"/>
        </a:p>
      </dgm:t>
    </dgm:pt>
    <dgm:pt modelId="{106B3F09-8BB9-43A2-9F5F-35E9CF9CD8D6}" type="pres">
      <dgm:prSet presAssocID="{2F56B9BE-812E-4126-8E52-C1CDC3FC163B}" presName="Name66" presStyleLbl="parChTrans1D2" presStyleIdx="4" presStyleCnt="10"/>
      <dgm:spPr/>
      <dgm:t>
        <a:bodyPr/>
        <a:lstStyle/>
        <a:p>
          <a:pPr rtl="1"/>
          <a:endParaRPr lang="fa-IR"/>
        </a:p>
      </dgm:t>
    </dgm:pt>
    <dgm:pt modelId="{BD18DE07-8D7C-4EFF-A8C3-CFBB08251F20}" type="pres">
      <dgm:prSet presAssocID="{F020D841-8E8A-4E95-B51A-89FFBE126FA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E52CA5C6-59E7-41C7-B9F0-ACAFF215B307}" type="pres">
      <dgm:prSet presAssocID="{F020D841-8E8A-4E95-B51A-89FFBE126FA8}" presName="rootComposite" presStyleCnt="0"/>
      <dgm:spPr/>
      <dgm:t>
        <a:bodyPr/>
        <a:lstStyle/>
        <a:p>
          <a:pPr rtl="1"/>
          <a:endParaRPr lang="fa-IR"/>
        </a:p>
      </dgm:t>
    </dgm:pt>
    <dgm:pt modelId="{009480E4-E0F7-44C5-93D0-F852C51F5F06}" type="pres">
      <dgm:prSet presAssocID="{F020D841-8E8A-4E95-B51A-89FFBE126FA8}" presName="rootText" presStyleLbl="node2" presStyleIdx="4" presStyleCnt="9" custScaleX="232408" custScaleY="93673" custLinFactNeighborX="-382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85B7C8-CB8E-414E-9E72-669F908F4C89}" type="pres">
      <dgm:prSet presAssocID="{F020D841-8E8A-4E95-B51A-89FFBE126FA8}" presName="rootConnector" presStyleLbl="node2" presStyleIdx="4" presStyleCnt="9"/>
      <dgm:spPr/>
      <dgm:t>
        <a:bodyPr/>
        <a:lstStyle/>
        <a:p>
          <a:pPr rtl="1"/>
          <a:endParaRPr lang="fa-IR"/>
        </a:p>
      </dgm:t>
    </dgm:pt>
    <dgm:pt modelId="{49CAAA20-B576-408E-B98E-D2E4E064645F}" type="pres">
      <dgm:prSet presAssocID="{F020D841-8E8A-4E95-B51A-89FFBE126FA8}" presName="hierChild4" presStyleCnt="0"/>
      <dgm:spPr/>
      <dgm:t>
        <a:bodyPr/>
        <a:lstStyle/>
        <a:p>
          <a:pPr rtl="1"/>
          <a:endParaRPr lang="fa-IR"/>
        </a:p>
      </dgm:t>
    </dgm:pt>
    <dgm:pt modelId="{AC15BED0-4548-4522-8AF4-64D359BC4530}" type="pres">
      <dgm:prSet presAssocID="{F020D841-8E8A-4E95-B51A-89FFBE126FA8}" presName="hierChild5" presStyleCnt="0"/>
      <dgm:spPr/>
      <dgm:t>
        <a:bodyPr/>
        <a:lstStyle/>
        <a:p>
          <a:pPr rtl="1"/>
          <a:endParaRPr lang="fa-IR"/>
        </a:p>
      </dgm:t>
    </dgm:pt>
    <dgm:pt modelId="{0C5299A9-6403-4344-A014-AD5C45A4A808}" type="pres">
      <dgm:prSet presAssocID="{78365047-41E5-47A8-BC77-8EDD4DCB355F}" presName="Name66" presStyleLbl="parChTrans1D2" presStyleIdx="5" presStyleCnt="10"/>
      <dgm:spPr/>
      <dgm:t>
        <a:bodyPr/>
        <a:lstStyle/>
        <a:p>
          <a:pPr rtl="1"/>
          <a:endParaRPr lang="fa-IR"/>
        </a:p>
      </dgm:t>
    </dgm:pt>
    <dgm:pt modelId="{26CA435E-1013-448C-B306-290712736656}" type="pres">
      <dgm:prSet presAssocID="{6DAE900E-D814-4475-AC75-43A05328106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B1510B4B-F9F1-453A-994F-48FDD7F997E0}" type="pres">
      <dgm:prSet presAssocID="{6DAE900E-D814-4475-AC75-43A053281067}" presName="rootComposite" presStyleCnt="0"/>
      <dgm:spPr/>
      <dgm:t>
        <a:bodyPr/>
        <a:lstStyle/>
        <a:p>
          <a:pPr rtl="1"/>
          <a:endParaRPr lang="fa-IR"/>
        </a:p>
      </dgm:t>
    </dgm:pt>
    <dgm:pt modelId="{B3329F8A-E832-4452-8E7E-3D576634EC1D}" type="pres">
      <dgm:prSet presAssocID="{6DAE900E-D814-4475-AC75-43A053281067}" presName="rootText" presStyleLbl="node2" presStyleIdx="5" presStyleCnt="9" custScaleX="232408" custScaleY="93673" custLinFactNeighborX="783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3443E1B-08A8-4BCD-96AF-21ADB6DF1713}" type="pres">
      <dgm:prSet presAssocID="{6DAE900E-D814-4475-AC75-43A053281067}" presName="rootConnector" presStyleLbl="node2" presStyleIdx="5" presStyleCnt="9"/>
      <dgm:spPr/>
      <dgm:t>
        <a:bodyPr/>
        <a:lstStyle/>
        <a:p>
          <a:pPr rtl="1"/>
          <a:endParaRPr lang="fa-IR"/>
        </a:p>
      </dgm:t>
    </dgm:pt>
    <dgm:pt modelId="{8ED0531A-84FC-4F29-B244-9273437E0F48}" type="pres">
      <dgm:prSet presAssocID="{6DAE900E-D814-4475-AC75-43A053281067}" presName="hierChild4" presStyleCnt="0"/>
      <dgm:spPr/>
      <dgm:t>
        <a:bodyPr/>
        <a:lstStyle/>
        <a:p>
          <a:pPr rtl="1"/>
          <a:endParaRPr lang="fa-IR"/>
        </a:p>
      </dgm:t>
    </dgm:pt>
    <dgm:pt modelId="{E0D05137-1C2A-488A-A524-A3F24CF92444}" type="pres">
      <dgm:prSet presAssocID="{6DAE900E-D814-4475-AC75-43A053281067}" presName="hierChild5" presStyleCnt="0"/>
      <dgm:spPr/>
      <dgm:t>
        <a:bodyPr/>
        <a:lstStyle/>
        <a:p>
          <a:pPr rtl="1"/>
          <a:endParaRPr lang="fa-IR"/>
        </a:p>
      </dgm:t>
    </dgm:pt>
    <dgm:pt modelId="{F4F6A2C5-7B87-4598-AE6D-6D1BC633F832}" type="pres">
      <dgm:prSet presAssocID="{937E9E75-99AF-4016-BB67-65674BEC9BF2}" presName="Name66" presStyleLbl="parChTrans1D2" presStyleIdx="6" presStyleCnt="10"/>
      <dgm:spPr/>
      <dgm:t>
        <a:bodyPr/>
        <a:lstStyle/>
        <a:p>
          <a:pPr rtl="1"/>
          <a:endParaRPr lang="fa-IR"/>
        </a:p>
      </dgm:t>
    </dgm:pt>
    <dgm:pt modelId="{F5EB878B-78A7-43ED-8A4D-282556359E14}" type="pres">
      <dgm:prSet presAssocID="{80E4C58A-AA0F-444D-829A-07B4576E4A6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BDDED39B-1FA5-4ED9-AC55-7083BB1BC1F4}" type="pres">
      <dgm:prSet presAssocID="{80E4C58A-AA0F-444D-829A-07B4576E4A67}" presName="rootComposite" presStyleCnt="0"/>
      <dgm:spPr/>
      <dgm:t>
        <a:bodyPr/>
        <a:lstStyle/>
        <a:p>
          <a:pPr rtl="1"/>
          <a:endParaRPr lang="fa-IR"/>
        </a:p>
      </dgm:t>
    </dgm:pt>
    <dgm:pt modelId="{3EAE233D-C5F3-4D71-9354-82F5A016F036}" type="pres">
      <dgm:prSet presAssocID="{80E4C58A-AA0F-444D-829A-07B4576E4A67}" presName="rootText" presStyleLbl="node2" presStyleIdx="6" presStyleCnt="9" custScaleX="232408" custScaleY="93673" custLinFactNeighborX="-382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0C299E-6548-44A6-A951-40F2CC88BC8A}" type="pres">
      <dgm:prSet presAssocID="{80E4C58A-AA0F-444D-829A-07B4576E4A67}" presName="rootConnector" presStyleLbl="node2" presStyleIdx="6" presStyleCnt="9"/>
      <dgm:spPr/>
      <dgm:t>
        <a:bodyPr/>
        <a:lstStyle/>
        <a:p>
          <a:pPr rtl="1"/>
          <a:endParaRPr lang="fa-IR"/>
        </a:p>
      </dgm:t>
    </dgm:pt>
    <dgm:pt modelId="{AC2FFDA5-9946-4432-ACF6-35288F97F8B4}" type="pres">
      <dgm:prSet presAssocID="{80E4C58A-AA0F-444D-829A-07B4576E4A67}" presName="hierChild4" presStyleCnt="0"/>
      <dgm:spPr/>
      <dgm:t>
        <a:bodyPr/>
        <a:lstStyle/>
        <a:p>
          <a:pPr rtl="1"/>
          <a:endParaRPr lang="fa-IR"/>
        </a:p>
      </dgm:t>
    </dgm:pt>
    <dgm:pt modelId="{8076DE98-D7F1-4050-9A78-E61C61A3C769}" type="pres">
      <dgm:prSet presAssocID="{80E4C58A-AA0F-444D-829A-07B4576E4A67}" presName="hierChild5" presStyleCnt="0"/>
      <dgm:spPr/>
      <dgm:t>
        <a:bodyPr/>
        <a:lstStyle/>
        <a:p>
          <a:pPr rtl="1"/>
          <a:endParaRPr lang="fa-IR"/>
        </a:p>
      </dgm:t>
    </dgm:pt>
    <dgm:pt modelId="{37E387BA-64A0-4087-B43E-2265AB997A17}" type="pres">
      <dgm:prSet presAssocID="{5701D0B2-2849-47BC-A15E-C2A8FD82C25B}" presName="Name66" presStyleLbl="parChTrans1D2" presStyleIdx="7" presStyleCnt="10"/>
      <dgm:spPr/>
      <dgm:t>
        <a:bodyPr/>
        <a:lstStyle/>
        <a:p>
          <a:pPr rtl="1"/>
          <a:endParaRPr lang="fa-IR"/>
        </a:p>
      </dgm:t>
    </dgm:pt>
    <dgm:pt modelId="{C1245147-C439-43AE-BD0A-00C5AAA96F24}" type="pres">
      <dgm:prSet presAssocID="{D83291D8-8FBC-4664-861D-3DA8A4173C8B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A46A0AA9-AECF-474E-B079-E2D3823CDAFB}" type="pres">
      <dgm:prSet presAssocID="{D83291D8-8FBC-4664-861D-3DA8A4173C8B}" presName="rootComposite" presStyleCnt="0"/>
      <dgm:spPr/>
      <dgm:t>
        <a:bodyPr/>
        <a:lstStyle/>
        <a:p>
          <a:pPr rtl="1"/>
          <a:endParaRPr lang="fa-IR"/>
        </a:p>
      </dgm:t>
    </dgm:pt>
    <dgm:pt modelId="{462A738D-DF69-4B4A-BD65-1F9471667355}" type="pres">
      <dgm:prSet presAssocID="{D83291D8-8FBC-4664-861D-3DA8A4173C8B}" presName="rootText" presStyleLbl="node2" presStyleIdx="7" presStyleCnt="9" custScaleX="232408" custScaleY="93673" custLinFactNeighborX="783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282958-E24D-4F11-B300-C297126D0B6D}" type="pres">
      <dgm:prSet presAssocID="{D83291D8-8FBC-4664-861D-3DA8A4173C8B}" presName="rootConnector" presStyleLbl="node2" presStyleIdx="7" presStyleCnt="9"/>
      <dgm:spPr/>
      <dgm:t>
        <a:bodyPr/>
        <a:lstStyle/>
        <a:p>
          <a:pPr rtl="1"/>
          <a:endParaRPr lang="fa-IR"/>
        </a:p>
      </dgm:t>
    </dgm:pt>
    <dgm:pt modelId="{267D74AD-AEDA-4184-86EF-BBEBBF045907}" type="pres">
      <dgm:prSet presAssocID="{D83291D8-8FBC-4664-861D-3DA8A4173C8B}" presName="hierChild4" presStyleCnt="0"/>
      <dgm:spPr/>
      <dgm:t>
        <a:bodyPr/>
        <a:lstStyle/>
        <a:p>
          <a:pPr rtl="1"/>
          <a:endParaRPr lang="fa-IR"/>
        </a:p>
      </dgm:t>
    </dgm:pt>
    <dgm:pt modelId="{7DE2067F-6B9E-46B6-845B-AC8D7DCFAE14}" type="pres">
      <dgm:prSet presAssocID="{D83291D8-8FBC-4664-861D-3DA8A4173C8B}" presName="hierChild5" presStyleCnt="0"/>
      <dgm:spPr/>
      <dgm:t>
        <a:bodyPr/>
        <a:lstStyle/>
        <a:p>
          <a:pPr rtl="1"/>
          <a:endParaRPr lang="fa-IR"/>
        </a:p>
      </dgm:t>
    </dgm:pt>
    <dgm:pt modelId="{F3C08468-F58A-4594-AF44-28C24F74E564}" type="pres">
      <dgm:prSet presAssocID="{6F710B98-0D18-4E4D-ACBD-38B26B1BE566}" presName="Name66" presStyleLbl="parChTrans1D2" presStyleIdx="8" presStyleCnt="10"/>
      <dgm:spPr/>
      <dgm:t>
        <a:bodyPr/>
        <a:lstStyle/>
        <a:p>
          <a:pPr rtl="1"/>
          <a:endParaRPr lang="fa-IR"/>
        </a:p>
      </dgm:t>
    </dgm:pt>
    <dgm:pt modelId="{1D64A3EC-D9CA-4C9D-BC7C-8D5E6B8E92F7}" type="pres">
      <dgm:prSet presAssocID="{E599B777-E4E1-40AA-8530-E36F0CC6110F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280FB3D3-9937-4A16-BC49-4100004234DA}" type="pres">
      <dgm:prSet presAssocID="{E599B777-E4E1-40AA-8530-E36F0CC6110F}" presName="rootComposite" presStyleCnt="0"/>
      <dgm:spPr/>
      <dgm:t>
        <a:bodyPr/>
        <a:lstStyle/>
        <a:p>
          <a:pPr rtl="1"/>
          <a:endParaRPr lang="fa-IR"/>
        </a:p>
      </dgm:t>
    </dgm:pt>
    <dgm:pt modelId="{7BF3CB86-7A82-4C8D-AB18-4AB8EDF94393}" type="pres">
      <dgm:prSet presAssocID="{E599B777-E4E1-40AA-8530-E36F0CC6110F}" presName="rootText" presStyleLbl="node2" presStyleIdx="8" presStyleCnt="9" custScaleX="232408" custScaleY="93673" custLinFactNeighborX="-382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355C00-63A3-44E5-9F58-4D0C780F297F}" type="pres">
      <dgm:prSet presAssocID="{E599B777-E4E1-40AA-8530-E36F0CC6110F}" presName="rootConnector" presStyleLbl="node2" presStyleIdx="8" presStyleCnt="9"/>
      <dgm:spPr/>
      <dgm:t>
        <a:bodyPr/>
        <a:lstStyle/>
        <a:p>
          <a:pPr rtl="1"/>
          <a:endParaRPr lang="fa-IR"/>
        </a:p>
      </dgm:t>
    </dgm:pt>
    <dgm:pt modelId="{AB8DA12B-FF8B-4E15-B83A-0D34874BE76C}" type="pres">
      <dgm:prSet presAssocID="{E599B777-E4E1-40AA-8530-E36F0CC6110F}" presName="hierChild4" presStyleCnt="0"/>
      <dgm:spPr/>
      <dgm:t>
        <a:bodyPr/>
        <a:lstStyle/>
        <a:p>
          <a:pPr rtl="1"/>
          <a:endParaRPr lang="fa-IR"/>
        </a:p>
      </dgm:t>
    </dgm:pt>
    <dgm:pt modelId="{BE28FACA-1B42-49CB-AAA3-22C10880CDA9}" type="pres">
      <dgm:prSet presAssocID="{E599B777-E4E1-40AA-8530-E36F0CC6110F}" presName="hierChild5" presStyleCnt="0"/>
      <dgm:spPr/>
      <dgm:t>
        <a:bodyPr/>
        <a:lstStyle/>
        <a:p>
          <a:pPr rtl="1"/>
          <a:endParaRPr lang="fa-IR"/>
        </a:p>
      </dgm:t>
    </dgm:pt>
    <dgm:pt modelId="{F9FC347D-2C0B-4B9B-AECF-62A90A054D3F}" type="pres">
      <dgm:prSet presAssocID="{09C5FD03-A1AB-4F07-AD1C-01FF30DD9BD9}" presName="hierChild3" presStyleCnt="0"/>
      <dgm:spPr/>
      <dgm:t>
        <a:bodyPr/>
        <a:lstStyle/>
        <a:p>
          <a:pPr rtl="1"/>
          <a:endParaRPr lang="fa-IR"/>
        </a:p>
      </dgm:t>
    </dgm:pt>
    <dgm:pt modelId="{21FAE408-406C-4D13-8C3A-7294AE391819}" type="pres">
      <dgm:prSet presAssocID="{C7F3494B-55BB-4548-8E9E-19A2E1E6121D}" presName="Name115" presStyleLbl="parChTrans1D2" presStyleIdx="9" presStyleCnt="10"/>
      <dgm:spPr/>
      <dgm:t>
        <a:bodyPr/>
        <a:lstStyle/>
        <a:p>
          <a:pPr rtl="1"/>
          <a:endParaRPr lang="fa-IR"/>
        </a:p>
      </dgm:t>
    </dgm:pt>
    <dgm:pt modelId="{AFBB230C-3A4A-4C82-A512-51719E416C4A}" type="pres">
      <dgm:prSet presAssocID="{430D92DC-ECD2-4901-9073-7C131CA552B9}" presName="hierRoot3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B89734FD-B5A4-405D-B067-1E34C10C85E5}" type="pres">
      <dgm:prSet presAssocID="{430D92DC-ECD2-4901-9073-7C131CA552B9}" presName="rootComposite3" presStyleCnt="0"/>
      <dgm:spPr/>
      <dgm:t>
        <a:bodyPr/>
        <a:lstStyle/>
        <a:p>
          <a:pPr rtl="1"/>
          <a:endParaRPr lang="fa-IR"/>
        </a:p>
      </dgm:t>
    </dgm:pt>
    <dgm:pt modelId="{36E08C66-39B7-41AA-ABE4-B29A8FD2803A}" type="pres">
      <dgm:prSet presAssocID="{430D92DC-ECD2-4901-9073-7C131CA552B9}" presName="rootText3" presStyleLbl="asst1" presStyleIdx="0" presStyleCnt="1" custLinFactY="-38917" custLinFactNeighborX="74986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630F820-BB36-4531-B309-8C7074DCE913}" type="pres">
      <dgm:prSet presAssocID="{430D92DC-ECD2-4901-9073-7C131CA552B9}" presName="rootConnector3" presStyleLbl="asst1" presStyleIdx="0" presStyleCnt="1"/>
      <dgm:spPr/>
      <dgm:t>
        <a:bodyPr/>
        <a:lstStyle/>
        <a:p>
          <a:pPr rtl="1"/>
          <a:endParaRPr lang="fa-IR"/>
        </a:p>
      </dgm:t>
    </dgm:pt>
    <dgm:pt modelId="{4A688A75-C81D-4FF9-8407-36E18DE75BA3}" type="pres">
      <dgm:prSet presAssocID="{430D92DC-ECD2-4901-9073-7C131CA552B9}" presName="hierChild6" presStyleCnt="0"/>
      <dgm:spPr/>
      <dgm:t>
        <a:bodyPr/>
        <a:lstStyle/>
        <a:p>
          <a:pPr rtl="1"/>
          <a:endParaRPr lang="fa-IR"/>
        </a:p>
      </dgm:t>
    </dgm:pt>
    <dgm:pt modelId="{DE6AD5A2-D7FB-498E-A5AE-DC2589D71968}" type="pres">
      <dgm:prSet presAssocID="{430D92DC-ECD2-4901-9073-7C131CA552B9}" presName="hierChild7" presStyleCnt="0"/>
      <dgm:spPr/>
      <dgm:t>
        <a:bodyPr/>
        <a:lstStyle/>
        <a:p>
          <a:pPr rtl="1"/>
          <a:endParaRPr lang="fa-IR"/>
        </a:p>
      </dgm:t>
    </dgm:pt>
  </dgm:ptLst>
  <dgm:cxnLst>
    <dgm:cxn modelId="{06C9140F-A526-45BA-AE45-19AD224B773C}" type="presOf" srcId="{E3231C0A-3CC6-4087-A65C-DFD2151EF0A7}" destId="{AE706950-A1A6-4EB2-B770-A625D122AAA4}" srcOrd="0" destOrd="0" presId="urn:microsoft.com/office/officeart/2009/3/layout/HorizontalOrganizationChart"/>
    <dgm:cxn modelId="{A7BD5E8A-0ED4-498D-B08A-85583465EB03}" type="presOf" srcId="{D83291D8-8FBC-4664-861D-3DA8A4173C8B}" destId="{F6282958-E24D-4F11-B300-C297126D0B6D}" srcOrd="1" destOrd="0" presId="urn:microsoft.com/office/officeart/2009/3/layout/HorizontalOrganizationChart"/>
    <dgm:cxn modelId="{0064976D-CED7-4287-B474-0F5185E08379}" type="presOf" srcId="{D69CF32D-210C-48A6-A280-90AEFD47E65B}" destId="{85288801-B0FC-4AB8-BBF9-AED8A871F265}" srcOrd="1" destOrd="0" presId="urn:microsoft.com/office/officeart/2009/3/layout/HorizontalOrganizationChart"/>
    <dgm:cxn modelId="{CC7E1DE7-82A2-4DA5-818D-6B0FCC8EB588}" type="presOf" srcId="{6DAE900E-D814-4475-AC75-43A053281067}" destId="{B3329F8A-E832-4452-8E7E-3D576634EC1D}" srcOrd="0" destOrd="0" presId="urn:microsoft.com/office/officeart/2009/3/layout/HorizontalOrganizationChart"/>
    <dgm:cxn modelId="{DECB10E7-EB4C-434A-9C94-635EF661AD3E}" type="presOf" srcId="{D83291D8-8FBC-4664-861D-3DA8A4173C8B}" destId="{462A738D-DF69-4B4A-BD65-1F9471667355}" srcOrd="0" destOrd="0" presId="urn:microsoft.com/office/officeart/2009/3/layout/HorizontalOrganizationChart"/>
    <dgm:cxn modelId="{1299CCB2-82C1-45D4-9B7B-846DE61F5D49}" type="presOf" srcId="{430D92DC-ECD2-4901-9073-7C131CA552B9}" destId="{36E08C66-39B7-41AA-ABE4-B29A8FD2803A}" srcOrd="0" destOrd="0" presId="urn:microsoft.com/office/officeart/2009/3/layout/HorizontalOrganizationChart"/>
    <dgm:cxn modelId="{91904C76-6934-46F1-AA72-7E60D3B0DD5C}" type="presOf" srcId="{09C5FD03-A1AB-4F07-AD1C-01FF30DD9BD9}" destId="{8141AD9A-92B6-4AED-BCD0-0DA28FFA4925}" srcOrd="0" destOrd="0" presId="urn:microsoft.com/office/officeart/2009/3/layout/HorizontalOrganizationChart"/>
    <dgm:cxn modelId="{7A9302B4-4A75-407B-8BA2-5953882281E2}" type="presOf" srcId="{8B925F27-1840-4FE8-A55C-287C81989F33}" destId="{39AFA8B9-E08B-45C7-A707-21A877058F79}" srcOrd="0" destOrd="0" presId="urn:microsoft.com/office/officeart/2009/3/layout/HorizontalOrganizationChart"/>
    <dgm:cxn modelId="{B9D221B3-781A-4B9E-8AD1-8390684832A6}" type="presOf" srcId="{6DAE900E-D814-4475-AC75-43A053281067}" destId="{93443E1B-08A8-4BCD-96AF-21ADB6DF1713}" srcOrd="1" destOrd="0" presId="urn:microsoft.com/office/officeart/2009/3/layout/HorizontalOrganizationChart"/>
    <dgm:cxn modelId="{E112E4E4-2363-4C8E-984E-6D93406F3A18}" srcId="{09C5FD03-A1AB-4F07-AD1C-01FF30DD9BD9}" destId="{AA7AA13C-8093-4BDF-A1AD-A660EE9E03DA}" srcOrd="2" destOrd="0" parTransId="{A25D488D-E159-4482-9DE4-FB18A7C994FC}" sibTransId="{6870B4ED-BC71-48B6-BF03-063FD9214E95}"/>
    <dgm:cxn modelId="{B094CA0D-2022-42C4-846B-440115006E13}" srcId="{09C5FD03-A1AB-4F07-AD1C-01FF30DD9BD9}" destId="{80E4C58A-AA0F-444D-829A-07B4576E4A67}" srcOrd="6" destOrd="0" parTransId="{937E9E75-99AF-4016-BB67-65674BEC9BF2}" sibTransId="{65E4C8AD-5441-4EF6-8013-A63C8939D0C4}"/>
    <dgm:cxn modelId="{BAF8594B-95B4-4F7A-90BF-140706B39146}" srcId="{09C5FD03-A1AB-4F07-AD1C-01FF30DD9BD9}" destId="{E599B777-E4E1-40AA-8530-E36F0CC6110F}" srcOrd="8" destOrd="0" parTransId="{6F710B98-0D18-4E4D-ACBD-38B26B1BE566}" sibTransId="{8961A6B5-8F44-4AF7-B0E3-68A07704B8F6}"/>
    <dgm:cxn modelId="{165CDD84-CAA6-43E7-B76B-7D92316AFA0D}" type="presOf" srcId="{AA7AA13C-8093-4BDF-A1AD-A660EE9E03DA}" destId="{0F1C788A-8638-4FF7-B4E4-495C36F6F5D2}" srcOrd="1" destOrd="0" presId="urn:microsoft.com/office/officeart/2009/3/layout/HorizontalOrganizationChart"/>
    <dgm:cxn modelId="{C095FA51-377F-425F-AEB1-E7C3A299B225}" type="presOf" srcId="{2D62674A-9D43-48F8-855A-05052BD33D5B}" destId="{31EB11E0-79B3-4ECF-AF4C-EDEFDB0867D5}" srcOrd="0" destOrd="0" presId="urn:microsoft.com/office/officeart/2009/3/layout/HorizontalOrganizationChart"/>
    <dgm:cxn modelId="{EE3A03E6-88DF-4176-8EF1-66C6719F018A}" type="presOf" srcId="{A25D488D-E159-4482-9DE4-FB18A7C994FC}" destId="{DD89B85F-28E8-4454-AADC-D752105126D2}" srcOrd="0" destOrd="0" presId="urn:microsoft.com/office/officeart/2009/3/layout/HorizontalOrganizationChart"/>
    <dgm:cxn modelId="{3AC9EEEB-DC7A-4C67-8BB0-3BA3B2769F47}" type="presOf" srcId="{80E4C58A-AA0F-444D-829A-07B4576E4A67}" destId="{5F0C299E-6548-44A6-A951-40F2CC88BC8A}" srcOrd="1" destOrd="0" presId="urn:microsoft.com/office/officeart/2009/3/layout/HorizontalOrganizationChart"/>
    <dgm:cxn modelId="{AB06C1C3-31CE-4189-B93C-0DE293A6F15E}" type="presOf" srcId="{6F710B98-0D18-4E4D-ACBD-38B26B1BE566}" destId="{F3C08468-F58A-4594-AF44-28C24F74E564}" srcOrd="0" destOrd="0" presId="urn:microsoft.com/office/officeart/2009/3/layout/HorizontalOrganizationChart"/>
    <dgm:cxn modelId="{BD4D413F-D315-4F74-A9E7-A536BCDD732D}" type="presOf" srcId="{2F56B9BE-812E-4126-8E52-C1CDC3FC163B}" destId="{106B3F09-8BB9-43A2-9F5F-35E9CF9CD8D6}" srcOrd="0" destOrd="0" presId="urn:microsoft.com/office/officeart/2009/3/layout/HorizontalOrganizationChart"/>
    <dgm:cxn modelId="{7DBC9E36-4CBE-4F71-867D-0F95D69A465F}" type="presOf" srcId="{430D92DC-ECD2-4901-9073-7C131CA552B9}" destId="{E630F820-BB36-4531-B309-8C7074DCE913}" srcOrd="1" destOrd="0" presId="urn:microsoft.com/office/officeart/2009/3/layout/HorizontalOrganizationChart"/>
    <dgm:cxn modelId="{A47CBD3E-C6C6-4339-9BFF-0E5C3296AC31}" type="presOf" srcId="{AA7AA13C-8093-4BDF-A1AD-A660EE9E03DA}" destId="{6617462B-D78A-4EBB-B8F4-65AD247E6ACF}" srcOrd="0" destOrd="0" presId="urn:microsoft.com/office/officeart/2009/3/layout/HorizontalOrganizationChart"/>
    <dgm:cxn modelId="{E3AA7949-616A-4A02-B45D-58691903B972}" type="presOf" srcId="{417A25BA-8457-48E2-B2E2-7C56106EA5B8}" destId="{C7B9DE5E-87BF-442C-98BC-DA080D3C73BD}" srcOrd="0" destOrd="0" presId="urn:microsoft.com/office/officeart/2009/3/layout/HorizontalOrganizationChart"/>
    <dgm:cxn modelId="{CD5E7AD5-FFEF-47B5-A863-033D07D50179}" type="presOf" srcId="{417A25BA-8457-48E2-B2E2-7C56106EA5B8}" destId="{DC17AE68-813A-4C8F-8FD8-06C3A33CBE52}" srcOrd="1" destOrd="0" presId="urn:microsoft.com/office/officeart/2009/3/layout/HorizontalOrganizationChart"/>
    <dgm:cxn modelId="{D5B6D455-4AD1-46B6-8893-FEC5B8816D93}" type="presOf" srcId="{E599B777-E4E1-40AA-8530-E36F0CC6110F}" destId="{3F355C00-63A3-44E5-9F58-4D0C780F297F}" srcOrd="1" destOrd="0" presId="urn:microsoft.com/office/officeart/2009/3/layout/HorizontalOrganizationChart"/>
    <dgm:cxn modelId="{49149B0B-BCAC-4221-9F6E-59C0EE39EDBC}" type="presOf" srcId="{F020D841-8E8A-4E95-B51A-89FFBE126FA8}" destId="{A485B7C8-CB8E-414E-9E72-669F908F4C89}" srcOrd="1" destOrd="0" presId="urn:microsoft.com/office/officeart/2009/3/layout/HorizontalOrganizationChart"/>
    <dgm:cxn modelId="{A015981B-0766-4B06-B1AC-830F88B687CA}" type="presOf" srcId="{FB228D98-AD15-46D8-AB8C-FE66FC748DD8}" destId="{C9376AF1-FDA9-4FEB-9928-01EA4E5A37B1}" srcOrd="0" destOrd="0" presId="urn:microsoft.com/office/officeart/2009/3/layout/HorizontalOrganizationChart"/>
    <dgm:cxn modelId="{CBCA2462-973C-4521-8B29-69FCB1449465}" type="presOf" srcId="{937E9E75-99AF-4016-BB67-65674BEC9BF2}" destId="{F4F6A2C5-7B87-4598-AE6D-6D1BC633F832}" srcOrd="0" destOrd="0" presId="urn:microsoft.com/office/officeart/2009/3/layout/HorizontalOrganizationChart"/>
    <dgm:cxn modelId="{0D360832-242B-4F09-8F97-31E070CC35A6}" srcId="{09C5FD03-A1AB-4F07-AD1C-01FF30DD9BD9}" destId="{D83291D8-8FBC-4664-861D-3DA8A4173C8B}" srcOrd="7" destOrd="0" parTransId="{5701D0B2-2849-47BC-A15E-C2A8FD82C25B}" sibTransId="{098CB411-2147-4E9D-805F-E6315FEC8AFC}"/>
    <dgm:cxn modelId="{849DBE8D-83BE-4A02-8040-5AF6E51E4D12}" type="presOf" srcId="{80E4C58A-AA0F-444D-829A-07B4576E4A67}" destId="{3EAE233D-C5F3-4D71-9354-82F5A016F036}" srcOrd="0" destOrd="0" presId="urn:microsoft.com/office/officeart/2009/3/layout/HorizontalOrganizationChart"/>
    <dgm:cxn modelId="{419418FE-76AA-433D-B9CF-AD0F448DEC2A}" type="presOf" srcId="{FB228D98-AD15-46D8-AB8C-FE66FC748DD8}" destId="{B0D7E4F7-1128-403E-8E3D-34E2AD16864B}" srcOrd="1" destOrd="0" presId="urn:microsoft.com/office/officeart/2009/3/layout/HorizontalOrganizationChart"/>
    <dgm:cxn modelId="{F4F4E0D8-19BC-46D1-BF97-A99F650CC3E5}" srcId="{09C5FD03-A1AB-4F07-AD1C-01FF30DD9BD9}" destId="{417A25BA-8457-48E2-B2E2-7C56106EA5B8}" srcOrd="3" destOrd="0" parTransId="{8B925F27-1840-4FE8-A55C-287C81989F33}" sibTransId="{5F564671-E3CF-4EC7-9BE4-B8BA8B456D4A}"/>
    <dgm:cxn modelId="{D696F99D-079E-4226-BEA7-43CC92A39375}" srcId="{09C5FD03-A1AB-4F07-AD1C-01FF30DD9BD9}" destId="{D69CF32D-210C-48A6-A280-90AEFD47E65B}" srcOrd="1" destOrd="0" parTransId="{CDE0C180-8121-40F2-B29B-32D2C24C2021}" sibTransId="{FC17A630-88E7-4959-A8FF-ADED73FF866D}"/>
    <dgm:cxn modelId="{43CB23F3-54EA-4F5A-B2EC-493088E751D1}" srcId="{09C5FD03-A1AB-4F07-AD1C-01FF30DD9BD9}" destId="{F020D841-8E8A-4E95-B51A-89FFBE126FA8}" srcOrd="4" destOrd="0" parTransId="{2F56B9BE-812E-4126-8E52-C1CDC3FC163B}" sibTransId="{8CC02924-956A-4D96-A5B4-9C96C4EC5DBC}"/>
    <dgm:cxn modelId="{D4C7A5F3-1EBD-4A3E-AF24-97510D15C51C}" srcId="{09C5FD03-A1AB-4F07-AD1C-01FF30DD9BD9}" destId="{FB228D98-AD15-46D8-AB8C-FE66FC748DD8}" srcOrd="0" destOrd="0" parTransId="{2D62674A-9D43-48F8-855A-05052BD33D5B}" sibTransId="{0E3AA07E-D2ED-46DC-8282-843330B0CB18}"/>
    <dgm:cxn modelId="{64F0FFC0-BDBD-4694-8A31-79B35184A3EA}" type="presOf" srcId="{D69CF32D-210C-48A6-A280-90AEFD47E65B}" destId="{131C874C-2FBA-48C2-82E7-443B6B4437EF}" srcOrd="0" destOrd="0" presId="urn:microsoft.com/office/officeart/2009/3/layout/HorizontalOrganizationChart"/>
    <dgm:cxn modelId="{3990A16E-1155-4E03-BD7C-3F4789E41F69}" type="presOf" srcId="{5701D0B2-2849-47BC-A15E-C2A8FD82C25B}" destId="{37E387BA-64A0-4087-B43E-2265AB997A17}" srcOrd="0" destOrd="0" presId="urn:microsoft.com/office/officeart/2009/3/layout/HorizontalOrganizationChart"/>
    <dgm:cxn modelId="{EC74A702-667D-4386-B573-E64C94B8F39F}" type="presOf" srcId="{78365047-41E5-47A8-BC77-8EDD4DCB355F}" destId="{0C5299A9-6403-4344-A014-AD5C45A4A808}" srcOrd="0" destOrd="0" presId="urn:microsoft.com/office/officeart/2009/3/layout/HorizontalOrganizationChart"/>
    <dgm:cxn modelId="{638C03C3-E62D-4FC9-87F6-FB8E68FA6DEB}" type="presOf" srcId="{F020D841-8E8A-4E95-B51A-89FFBE126FA8}" destId="{009480E4-E0F7-44C5-93D0-F852C51F5F06}" srcOrd="0" destOrd="0" presId="urn:microsoft.com/office/officeart/2009/3/layout/HorizontalOrganizationChart"/>
    <dgm:cxn modelId="{7BEE934A-59DD-4431-A08F-989346F65865}" srcId="{E3231C0A-3CC6-4087-A65C-DFD2151EF0A7}" destId="{09C5FD03-A1AB-4F07-AD1C-01FF30DD9BD9}" srcOrd="0" destOrd="0" parTransId="{3FE0424D-14F3-43EE-848D-03C2FFC09305}" sibTransId="{B7A2A132-172B-4786-9D96-4CA661218E36}"/>
    <dgm:cxn modelId="{B462C950-A549-4C54-A40A-DA363DEDE58D}" type="presOf" srcId="{E599B777-E4E1-40AA-8530-E36F0CC6110F}" destId="{7BF3CB86-7A82-4C8D-AB18-4AB8EDF94393}" srcOrd="0" destOrd="0" presId="urn:microsoft.com/office/officeart/2009/3/layout/HorizontalOrganizationChart"/>
    <dgm:cxn modelId="{4B3B247A-FD5D-4603-89BE-9C3515680ADC}" type="presOf" srcId="{09C5FD03-A1AB-4F07-AD1C-01FF30DD9BD9}" destId="{C8629E39-051D-463B-A393-E7178D0FFA9D}" srcOrd="1" destOrd="0" presId="urn:microsoft.com/office/officeart/2009/3/layout/HorizontalOrganizationChart"/>
    <dgm:cxn modelId="{C0384B9A-854D-407E-B976-4DD8B04ABC74}" type="presOf" srcId="{CDE0C180-8121-40F2-B29B-32D2C24C2021}" destId="{9B04BBA1-9090-4EE4-8586-611A72743D89}" srcOrd="0" destOrd="0" presId="urn:microsoft.com/office/officeart/2009/3/layout/HorizontalOrganizationChart"/>
    <dgm:cxn modelId="{02122FBB-B345-4D01-B7E3-1D4904E0DDD9}" srcId="{09C5FD03-A1AB-4F07-AD1C-01FF30DD9BD9}" destId="{6DAE900E-D814-4475-AC75-43A053281067}" srcOrd="5" destOrd="0" parTransId="{78365047-41E5-47A8-BC77-8EDD4DCB355F}" sibTransId="{29A11036-F360-4678-AA0A-7AF927E4CCFF}"/>
    <dgm:cxn modelId="{52ACC30A-23A0-4C96-A553-738063CF6C58}" type="presOf" srcId="{C7F3494B-55BB-4548-8E9E-19A2E1E6121D}" destId="{21FAE408-406C-4D13-8C3A-7294AE391819}" srcOrd="0" destOrd="0" presId="urn:microsoft.com/office/officeart/2009/3/layout/HorizontalOrganizationChart"/>
    <dgm:cxn modelId="{899B9285-2C01-4326-A75B-BDDDA468929D}" srcId="{09C5FD03-A1AB-4F07-AD1C-01FF30DD9BD9}" destId="{430D92DC-ECD2-4901-9073-7C131CA552B9}" srcOrd="9" destOrd="0" parTransId="{C7F3494B-55BB-4548-8E9E-19A2E1E6121D}" sibTransId="{D4643A92-AAAB-4327-B4AC-BB0A258B6B2A}"/>
    <dgm:cxn modelId="{CB77E0C5-DA43-4D6B-AFD2-58AC45D8D3B2}" type="presParOf" srcId="{AE706950-A1A6-4EB2-B770-A625D122AAA4}" destId="{275487C9-4503-42C8-865B-3174D6BB814A}" srcOrd="0" destOrd="0" presId="urn:microsoft.com/office/officeart/2009/3/layout/HorizontalOrganizationChart"/>
    <dgm:cxn modelId="{DA5FF0D7-2C82-4419-89DC-E1900009EB53}" type="presParOf" srcId="{275487C9-4503-42C8-865B-3174D6BB814A}" destId="{52764FD5-5A93-4950-A2BC-33080199B0DC}" srcOrd="0" destOrd="0" presId="urn:microsoft.com/office/officeart/2009/3/layout/HorizontalOrganizationChart"/>
    <dgm:cxn modelId="{2CBBE5E0-DB0B-440F-BE56-19D96B19E645}" type="presParOf" srcId="{52764FD5-5A93-4950-A2BC-33080199B0DC}" destId="{8141AD9A-92B6-4AED-BCD0-0DA28FFA4925}" srcOrd="0" destOrd="0" presId="urn:microsoft.com/office/officeart/2009/3/layout/HorizontalOrganizationChart"/>
    <dgm:cxn modelId="{BDD1D088-2FFC-4AB2-9F5F-02529EA4DC37}" type="presParOf" srcId="{52764FD5-5A93-4950-A2BC-33080199B0DC}" destId="{C8629E39-051D-463B-A393-E7178D0FFA9D}" srcOrd="1" destOrd="0" presId="urn:microsoft.com/office/officeart/2009/3/layout/HorizontalOrganizationChart"/>
    <dgm:cxn modelId="{BA68CADD-3638-4D41-9FA7-E8E356F89462}" type="presParOf" srcId="{275487C9-4503-42C8-865B-3174D6BB814A}" destId="{F8FDD3BE-1535-4721-B5E5-229BF835BAD3}" srcOrd="1" destOrd="0" presId="urn:microsoft.com/office/officeart/2009/3/layout/HorizontalOrganizationChart"/>
    <dgm:cxn modelId="{F01EA012-D528-4471-9309-6FF5BBF7C61F}" type="presParOf" srcId="{F8FDD3BE-1535-4721-B5E5-229BF835BAD3}" destId="{31EB11E0-79B3-4ECF-AF4C-EDEFDB0867D5}" srcOrd="0" destOrd="0" presId="urn:microsoft.com/office/officeart/2009/3/layout/HorizontalOrganizationChart"/>
    <dgm:cxn modelId="{1D3EEAED-FCDE-4FA8-BA78-3417FBECE9FE}" type="presParOf" srcId="{F8FDD3BE-1535-4721-B5E5-229BF835BAD3}" destId="{F4B0217F-BE97-4916-AB4B-317B1D33FC20}" srcOrd="1" destOrd="0" presId="urn:microsoft.com/office/officeart/2009/3/layout/HorizontalOrganizationChart"/>
    <dgm:cxn modelId="{6C3D11AD-92EB-46A5-BFB4-AC9DCF9D43DA}" type="presParOf" srcId="{F4B0217F-BE97-4916-AB4B-317B1D33FC20}" destId="{2ACC226F-793E-46F4-B243-7159A81BAD58}" srcOrd="0" destOrd="0" presId="urn:microsoft.com/office/officeart/2009/3/layout/HorizontalOrganizationChart"/>
    <dgm:cxn modelId="{A151EFDF-305A-436C-8700-BD36B86495B9}" type="presParOf" srcId="{2ACC226F-793E-46F4-B243-7159A81BAD58}" destId="{C9376AF1-FDA9-4FEB-9928-01EA4E5A37B1}" srcOrd="0" destOrd="0" presId="urn:microsoft.com/office/officeart/2009/3/layout/HorizontalOrganizationChart"/>
    <dgm:cxn modelId="{B01AD48B-862B-480B-9D97-D2510BA8BF1C}" type="presParOf" srcId="{2ACC226F-793E-46F4-B243-7159A81BAD58}" destId="{B0D7E4F7-1128-403E-8E3D-34E2AD16864B}" srcOrd="1" destOrd="0" presId="urn:microsoft.com/office/officeart/2009/3/layout/HorizontalOrganizationChart"/>
    <dgm:cxn modelId="{2612768D-D08A-4000-AF96-D53D20880B2B}" type="presParOf" srcId="{F4B0217F-BE97-4916-AB4B-317B1D33FC20}" destId="{DB42DD8C-8A30-458B-8DD6-27C1F2A93CE9}" srcOrd="1" destOrd="0" presId="urn:microsoft.com/office/officeart/2009/3/layout/HorizontalOrganizationChart"/>
    <dgm:cxn modelId="{D8A157D8-014A-4CB7-98E5-C92B317F10BB}" type="presParOf" srcId="{F4B0217F-BE97-4916-AB4B-317B1D33FC20}" destId="{B275AA6D-5496-433D-9C3C-21877BAEB4CB}" srcOrd="2" destOrd="0" presId="urn:microsoft.com/office/officeart/2009/3/layout/HorizontalOrganizationChart"/>
    <dgm:cxn modelId="{C9174C39-EE7C-4820-853C-BAAC19066ACF}" type="presParOf" srcId="{F8FDD3BE-1535-4721-B5E5-229BF835BAD3}" destId="{9B04BBA1-9090-4EE4-8586-611A72743D89}" srcOrd="2" destOrd="0" presId="urn:microsoft.com/office/officeart/2009/3/layout/HorizontalOrganizationChart"/>
    <dgm:cxn modelId="{97153B94-722F-401B-A060-39BBE5CEB805}" type="presParOf" srcId="{F8FDD3BE-1535-4721-B5E5-229BF835BAD3}" destId="{07474E78-19BF-41AD-ACF5-AD34DCDDC2A0}" srcOrd="3" destOrd="0" presId="urn:microsoft.com/office/officeart/2009/3/layout/HorizontalOrganizationChart"/>
    <dgm:cxn modelId="{4F027564-AB96-4330-820C-ED9717DD6325}" type="presParOf" srcId="{07474E78-19BF-41AD-ACF5-AD34DCDDC2A0}" destId="{A605623E-D43B-4EB6-96B4-2692B61FE605}" srcOrd="0" destOrd="0" presId="urn:microsoft.com/office/officeart/2009/3/layout/HorizontalOrganizationChart"/>
    <dgm:cxn modelId="{347DF635-C7C8-45B8-98D8-CF04A0A396F6}" type="presParOf" srcId="{A605623E-D43B-4EB6-96B4-2692B61FE605}" destId="{131C874C-2FBA-48C2-82E7-443B6B4437EF}" srcOrd="0" destOrd="0" presId="urn:microsoft.com/office/officeart/2009/3/layout/HorizontalOrganizationChart"/>
    <dgm:cxn modelId="{52C13253-A3F1-430F-9EA1-64E07C66C690}" type="presParOf" srcId="{A605623E-D43B-4EB6-96B4-2692B61FE605}" destId="{85288801-B0FC-4AB8-BBF9-AED8A871F265}" srcOrd="1" destOrd="0" presId="urn:microsoft.com/office/officeart/2009/3/layout/HorizontalOrganizationChart"/>
    <dgm:cxn modelId="{1D88BE45-D51A-46BA-B152-535D2E8E773E}" type="presParOf" srcId="{07474E78-19BF-41AD-ACF5-AD34DCDDC2A0}" destId="{DF6A68BC-C795-4F16-82D1-C7219761ED69}" srcOrd="1" destOrd="0" presId="urn:microsoft.com/office/officeart/2009/3/layout/HorizontalOrganizationChart"/>
    <dgm:cxn modelId="{59C60467-1CED-453A-AF4D-B41BD4DB2351}" type="presParOf" srcId="{07474E78-19BF-41AD-ACF5-AD34DCDDC2A0}" destId="{2DABD0DD-0D0A-4B7F-B174-5359CE5C3BF5}" srcOrd="2" destOrd="0" presId="urn:microsoft.com/office/officeart/2009/3/layout/HorizontalOrganizationChart"/>
    <dgm:cxn modelId="{9FD98BED-32B0-478B-BC77-F896249EDEF4}" type="presParOf" srcId="{F8FDD3BE-1535-4721-B5E5-229BF835BAD3}" destId="{DD89B85F-28E8-4454-AADC-D752105126D2}" srcOrd="4" destOrd="0" presId="urn:microsoft.com/office/officeart/2009/3/layout/HorizontalOrganizationChart"/>
    <dgm:cxn modelId="{3000C9A9-E469-4B16-82E6-CE4B4EFF99CF}" type="presParOf" srcId="{F8FDD3BE-1535-4721-B5E5-229BF835BAD3}" destId="{9DF48D34-AB9F-455D-BA7E-BD3E31CE8E46}" srcOrd="5" destOrd="0" presId="urn:microsoft.com/office/officeart/2009/3/layout/HorizontalOrganizationChart"/>
    <dgm:cxn modelId="{4364B08B-7052-4010-A2B8-5B21BAB0CC1B}" type="presParOf" srcId="{9DF48D34-AB9F-455D-BA7E-BD3E31CE8E46}" destId="{4489E367-B11E-4276-BA41-202978DAFF5D}" srcOrd="0" destOrd="0" presId="urn:microsoft.com/office/officeart/2009/3/layout/HorizontalOrganizationChart"/>
    <dgm:cxn modelId="{C0FFFFBD-40CB-4819-8DD8-F2912F13EAE4}" type="presParOf" srcId="{4489E367-B11E-4276-BA41-202978DAFF5D}" destId="{6617462B-D78A-4EBB-B8F4-65AD247E6ACF}" srcOrd="0" destOrd="0" presId="urn:microsoft.com/office/officeart/2009/3/layout/HorizontalOrganizationChart"/>
    <dgm:cxn modelId="{DAD3F5ED-348D-4422-9A96-810713A18425}" type="presParOf" srcId="{4489E367-B11E-4276-BA41-202978DAFF5D}" destId="{0F1C788A-8638-4FF7-B4E4-495C36F6F5D2}" srcOrd="1" destOrd="0" presId="urn:microsoft.com/office/officeart/2009/3/layout/HorizontalOrganizationChart"/>
    <dgm:cxn modelId="{926F730A-C72E-4368-B1AB-5716338BC3D2}" type="presParOf" srcId="{9DF48D34-AB9F-455D-BA7E-BD3E31CE8E46}" destId="{22148C3F-9B2C-40C3-8327-0AD4F1B9201A}" srcOrd="1" destOrd="0" presId="urn:microsoft.com/office/officeart/2009/3/layout/HorizontalOrganizationChart"/>
    <dgm:cxn modelId="{1F3CF72F-B42D-4BFE-BE52-BC33A58A0B28}" type="presParOf" srcId="{9DF48D34-AB9F-455D-BA7E-BD3E31CE8E46}" destId="{B17E9C2A-E84E-4A5B-B997-53C44C290403}" srcOrd="2" destOrd="0" presId="urn:microsoft.com/office/officeart/2009/3/layout/HorizontalOrganizationChart"/>
    <dgm:cxn modelId="{C5330844-4D8E-4043-9327-985BF64E378F}" type="presParOf" srcId="{F8FDD3BE-1535-4721-B5E5-229BF835BAD3}" destId="{39AFA8B9-E08B-45C7-A707-21A877058F79}" srcOrd="6" destOrd="0" presId="urn:microsoft.com/office/officeart/2009/3/layout/HorizontalOrganizationChart"/>
    <dgm:cxn modelId="{9AB4B8B5-6430-4358-A0B5-343CE40232FB}" type="presParOf" srcId="{F8FDD3BE-1535-4721-B5E5-229BF835BAD3}" destId="{1E540655-F9E8-4CF4-BC58-EA6276CD6C82}" srcOrd="7" destOrd="0" presId="urn:microsoft.com/office/officeart/2009/3/layout/HorizontalOrganizationChart"/>
    <dgm:cxn modelId="{0AB2D573-9073-454D-A691-C39FBF9C5777}" type="presParOf" srcId="{1E540655-F9E8-4CF4-BC58-EA6276CD6C82}" destId="{ECC405E6-F9BB-445B-B7E3-C6232169CB9F}" srcOrd="0" destOrd="0" presId="urn:microsoft.com/office/officeart/2009/3/layout/HorizontalOrganizationChart"/>
    <dgm:cxn modelId="{2A067EF7-F6E2-41BE-A7DE-D779C5B2AC15}" type="presParOf" srcId="{ECC405E6-F9BB-445B-B7E3-C6232169CB9F}" destId="{C7B9DE5E-87BF-442C-98BC-DA080D3C73BD}" srcOrd="0" destOrd="0" presId="urn:microsoft.com/office/officeart/2009/3/layout/HorizontalOrganizationChart"/>
    <dgm:cxn modelId="{AE81FD23-0AA4-4EB0-9AC7-89F1CEC99AC3}" type="presParOf" srcId="{ECC405E6-F9BB-445B-B7E3-C6232169CB9F}" destId="{DC17AE68-813A-4C8F-8FD8-06C3A33CBE52}" srcOrd="1" destOrd="0" presId="urn:microsoft.com/office/officeart/2009/3/layout/HorizontalOrganizationChart"/>
    <dgm:cxn modelId="{31A3BA4D-6071-4557-9D82-3A310C7B24E4}" type="presParOf" srcId="{1E540655-F9E8-4CF4-BC58-EA6276CD6C82}" destId="{97372CB3-5F62-426E-AE21-D3E3BFE87A68}" srcOrd="1" destOrd="0" presId="urn:microsoft.com/office/officeart/2009/3/layout/HorizontalOrganizationChart"/>
    <dgm:cxn modelId="{8BBEF414-B536-4A09-8D35-90ADFC0EF0B1}" type="presParOf" srcId="{1E540655-F9E8-4CF4-BC58-EA6276CD6C82}" destId="{3402B784-5D6B-4844-B6B2-EF3F6AAF4E11}" srcOrd="2" destOrd="0" presId="urn:microsoft.com/office/officeart/2009/3/layout/HorizontalOrganizationChart"/>
    <dgm:cxn modelId="{2EC96A6D-A0E1-415B-8A5E-60C6C464A23C}" type="presParOf" srcId="{F8FDD3BE-1535-4721-B5E5-229BF835BAD3}" destId="{106B3F09-8BB9-43A2-9F5F-35E9CF9CD8D6}" srcOrd="8" destOrd="0" presId="urn:microsoft.com/office/officeart/2009/3/layout/HorizontalOrganizationChart"/>
    <dgm:cxn modelId="{98C2EA04-E462-4FD7-9D24-DB818B81F401}" type="presParOf" srcId="{F8FDD3BE-1535-4721-B5E5-229BF835BAD3}" destId="{BD18DE07-8D7C-4EFF-A8C3-CFBB08251F20}" srcOrd="9" destOrd="0" presId="urn:microsoft.com/office/officeart/2009/3/layout/HorizontalOrganizationChart"/>
    <dgm:cxn modelId="{F052F89A-C2D7-417E-9325-E527E18AC217}" type="presParOf" srcId="{BD18DE07-8D7C-4EFF-A8C3-CFBB08251F20}" destId="{E52CA5C6-59E7-41C7-B9F0-ACAFF215B307}" srcOrd="0" destOrd="0" presId="urn:microsoft.com/office/officeart/2009/3/layout/HorizontalOrganizationChart"/>
    <dgm:cxn modelId="{D14D10BD-A58E-4A83-B23D-6F9B94C4C410}" type="presParOf" srcId="{E52CA5C6-59E7-41C7-B9F0-ACAFF215B307}" destId="{009480E4-E0F7-44C5-93D0-F852C51F5F06}" srcOrd="0" destOrd="0" presId="urn:microsoft.com/office/officeart/2009/3/layout/HorizontalOrganizationChart"/>
    <dgm:cxn modelId="{0AD3C68F-80B9-4AAE-AC7B-BEB68892B771}" type="presParOf" srcId="{E52CA5C6-59E7-41C7-B9F0-ACAFF215B307}" destId="{A485B7C8-CB8E-414E-9E72-669F908F4C89}" srcOrd="1" destOrd="0" presId="urn:microsoft.com/office/officeart/2009/3/layout/HorizontalOrganizationChart"/>
    <dgm:cxn modelId="{EFB8C211-6751-40A6-8E8A-8994CE59EA5A}" type="presParOf" srcId="{BD18DE07-8D7C-4EFF-A8C3-CFBB08251F20}" destId="{49CAAA20-B576-408E-B98E-D2E4E064645F}" srcOrd="1" destOrd="0" presId="urn:microsoft.com/office/officeart/2009/3/layout/HorizontalOrganizationChart"/>
    <dgm:cxn modelId="{D9051E8A-0A86-4745-8A85-F3FE2FD4A4F5}" type="presParOf" srcId="{BD18DE07-8D7C-4EFF-A8C3-CFBB08251F20}" destId="{AC15BED0-4548-4522-8AF4-64D359BC4530}" srcOrd="2" destOrd="0" presId="urn:microsoft.com/office/officeart/2009/3/layout/HorizontalOrganizationChart"/>
    <dgm:cxn modelId="{0744D515-0D35-414B-BB45-263C1AD1CE1A}" type="presParOf" srcId="{F8FDD3BE-1535-4721-B5E5-229BF835BAD3}" destId="{0C5299A9-6403-4344-A014-AD5C45A4A808}" srcOrd="10" destOrd="0" presId="urn:microsoft.com/office/officeart/2009/3/layout/HorizontalOrganizationChart"/>
    <dgm:cxn modelId="{C2F5B22A-45CF-401A-8E8C-083EFAE310F5}" type="presParOf" srcId="{F8FDD3BE-1535-4721-B5E5-229BF835BAD3}" destId="{26CA435E-1013-448C-B306-290712736656}" srcOrd="11" destOrd="0" presId="urn:microsoft.com/office/officeart/2009/3/layout/HorizontalOrganizationChart"/>
    <dgm:cxn modelId="{238698A8-27BE-4722-AF13-A79545F2DE43}" type="presParOf" srcId="{26CA435E-1013-448C-B306-290712736656}" destId="{B1510B4B-F9F1-453A-994F-48FDD7F997E0}" srcOrd="0" destOrd="0" presId="urn:microsoft.com/office/officeart/2009/3/layout/HorizontalOrganizationChart"/>
    <dgm:cxn modelId="{6DDEAF08-8FD0-4E6F-B1CF-21E876A84842}" type="presParOf" srcId="{B1510B4B-F9F1-453A-994F-48FDD7F997E0}" destId="{B3329F8A-E832-4452-8E7E-3D576634EC1D}" srcOrd="0" destOrd="0" presId="urn:microsoft.com/office/officeart/2009/3/layout/HorizontalOrganizationChart"/>
    <dgm:cxn modelId="{4FEA44FA-7728-4A62-A7E6-34716AD66658}" type="presParOf" srcId="{B1510B4B-F9F1-453A-994F-48FDD7F997E0}" destId="{93443E1B-08A8-4BCD-96AF-21ADB6DF1713}" srcOrd="1" destOrd="0" presId="urn:microsoft.com/office/officeart/2009/3/layout/HorizontalOrganizationChart"/>
    <dgm:cxn modelId="{3469D571-CEC2-4FB8-A79B-F80B979122CB}" type="presParOf" srcId="{26CA435E-1013-448C-B306-290712736656}" destId="{8ED0531A-84FC-4F29-B244-9273437E0F48}" srcOrd="1" destOrd="0" presId="urn:microsoft.com/office/officeart/2009/3/layout/HorizontalOrganizationChart"/>
    <dgm:cxn modelId="{E4F0EA00-7505-4057-A38C-14B8E157241D}" type="presParOf" srcId="{26CA435E-1013-448C-B306-290712736656}" destId="{E0D05137-1C2A-488A-A524-A3F24CF92444}" srcOrd="2" destOrd="0" presId="urn:microsoft.com/office/officeart/2009/3/layout/HorizontalOrganizationChart"/>
    <dgm:cxn modelId="{6A1F1E81-9013-4847-A5C6-D96D789DEB43}" type="presParOf" srcId="{F8FDD3BE-1535-4721-B5E5-229BF835BAD3}" destId="{F4F6A2C5-7B87-4598-AE6D-6D1BC633F832}" srcOrd="12" destOrd="0" presId="urn:microsoft.com/office/officeart/2009/3/layout/HorizontalOrganizationChart"/>
    <dgm:cxn modelId="{2530A038-A8A0-4FFC-8D9B-618C986EE7E1}" type="presParOf" srcId="{F8FDD3BE-1535-4721-B5E5-229BF835BAD3}" destId="{F5EB878B-78A7-43ED-8A4D-282556359E14}" srcOrd="13" destOrd="0" presId="urn:microsoft.com/office/officeart/2009/3/layout/HorizontalOrganizationChart"/>
    <dgm:cxn modelId="{851437E7-DC5E-4895-A0C1-0BDCC7563C99}" type="presParOf" srcId="{F5EB878B-78A7-43ED-8A4D-282556359E14}" destId="{BDDED39B-1FA5-4ED9-AC55-7083BB1BC1F4}" srcOrd="0" destOrd="0" presId="urn:microsoft.com/office/officeart/2009/3/layout/HorizontalOrganizationChart"/>
    <dgm:cxn modelId="{9899A313-AB68-4245-A705-1D7051AEDA3B}" type="presParOf" srcId="{BDDED39B-1FA5-4ED9-AC55-7083BB1BC1F4}" destId="{3EAE233D-C5F3-4D71-9354-82F5A016F036}" srcOrd="0" destOrd="0" presId="urn:microsoft.com/office/officeart/2009/3/layout/HorizontalOrganizationChart"/>
    <dgm:cxn modelId="{E46FD7F5-7640-4141-B89A-69BAC1C5BF3D}" type="presParOf" srcId="{BDDED39B-1FA5-4ED9-AC55-7083BB1BC1F4}" destId="{5F0C299E-6548-44A6-A951-40F2CC88BC8A}" srcOrd="1" destOrd="0" presId="urn:microsoft.com/office/officeart/2009/3/layout/HorizontalOrganizationChart"/>
    <dgm:cxn modelId="{7224C760-B497-4B7C-93AF-F11C395DCEF1}" type="presParOf" srcId="{F5EB878B-78A7-43ED-8A4D-282556359E14}" destId="{AC2FFDA5-9946-4432-ACF6-35288F97F8B4}" srcOrd="1" destOrd="0" presId="urn:microsoft.com/office/officeart/2009/3/layout/HorizontalOrganizationChart"/>
    <dgm:cxn modelId="{7E9D583B-6739-4F40-889B-E5BA32DF5C50}" type="presParOf" srcId="{F5EB878B-78A7-43ED-8A4D-282556359E14}" destId="{8076DE98-D7F1-4050-9A78-E61C61A3C769}" srcOrd="2" destOrd="0" presId="urn:microsoft.com/office/officeart/2009/3/layout/HorizontalOrganizationChart"/>
    <dgm:cxn modelId="{49508AFF-2E04-49E2-A475-94368D854758}" type="presParOf" srcId="{F8FDD3BE-1535-4721-B5E5-229BF835BAD3}" destId="{37E387BA-64A0-4087-B43E-2265AB997A17}" srcOrd="14" destOrd="0" presId="urn:microsoft.com/office/officeart/2009/3/layout/HorizontalOrganizationChart"/>
    <dgm:cxn modelId="{1C149428-FB73-4BD6-B979-4B7D1F87883F}" type="presParOf" srcId="{F8FDD3BE-1535-4721-B5E5-229BF835BAD3}" destId="{C1245147-C439-43AE-BD0A-00C5AAA96F24}" srcOrd="15" destOrd="0" presId="urn:microsoft.com/office/officeart/2009/3/layout/HorizontalOrganizationChart"/>
    <dgm:cxn modelId="{7438744A-A239-48DF-AA93-CCB1A8A58935}" type="presParOf" srcId="{C1245147-C439-43AE-BD0A-00C5AAA96F24}" destId="{A46A0AA9-AECF-474E-B079-E2D3823CDAFB}" srcOrd="0" destOrd="0" presId="urn:microsoft.com/office/officeart/2009/3/layout/HorizontalOrganizationChart"/>
    <dgm:cxn modelId="{22E1835F-7A6C-4F8A-AFED-B318E7005D11}" type="presParOf" srcId="{A46A0AA9-AECF-474E-B079-E2D3823CDAFB}" destId="{462A738D-DF69-4B4A-BD65-1F9471667355}" srcOrd="0" destOrd="0" presId="urn:microsoft.com/office/officeart/2009/3/layout/HorizontalOrganizationChart"/>
    <dgm:cxn modelId="{4640FC4F-72E9-48AB-94E6-BEE8C8539AC3}" type="presParOf" srcId="{A46A0AA9-AECF-474E-B079-E2D3823CDAFB}" destId="{F6282958-E24D-4F11-B300-C297126D0B6D}" srcOrd="1" destOrd="0" presId="urn:microsoft.com/office/officeart/2009/3/layout/HorizontalOrganizationChart"/>
    <dgm:cxn modelId="{1070B34B-BA0A-4CC3-AE35-E85505EF1823}" type="presParOf" srcId="{C1245147-C439-43AE-BD0A-00C5AAA96F24}" destId="{267D74AD-AEDA-4184-86EF-BBEBBF045907}" srcOrd="1" destOrd="0" presId="urn:microsoft.com/office/officeart/2009/3/layout/HorizontalOrganizationChart"/>
    <dgm:cxn modelId="{1E6846BD-BC64-474A-98C4-42317F39EC90}" type="presParOf" srcId="{C1245147-C439-43AE-BD0A-00C5AAA96F24}" destId="{7DE2067F-6B9E-46B6-845B-AC8D7DCFAE14}" srcOrd="2" destOrd="0" presId="urn:microsoft.com/office/officeart/2009/3/layout/HorizontalOrganizationChart"/>
    <dgm:cxn modelId="{53B01C16-6EDE-4DC0-BB5F-0AD3EF9F2426}" type="presParOf" srcId="{F8FDD3BE-1535-4721-B5E5-229BF835BAD3}" destId="{F3C08468-F58A-4594-AF44-28C24F74E564}" srcOrd="16" destOrd="0" presId="urn:microsoft.com/office/officeart/2009/3/layout/HorizontalOrganizationChart"/>
    <dgm:cxn modelId="{D120125E-FFA9-4666-8C59-78CD7F24979A}" type="presParOf" srcId="{F8FDD3BE-1535-4721-B5E5-229BF835BAD3}" destId="{1D64A3EC-D9CA-4C9D-BC7C-8D5E6B8E92F7}" srcOrd="17" destOrd="0" presId="urn:microsoft.com/office/officeart/2009/3/layout/HorizontalOrganizationChart"/>
    <dgm:cxn modelId="{A9426301-3A19-49AA-8BBC-1E8E35EDCF67}" type="presParOf" srcId="{1D64A3EC-D9CA-4C9D-BC7C-8D5E6B8E92F7}" destId="{280FB3D3-9937-4A16-BC49-4100004234DA}" srcOrd="0" destOrd="0" presId="urn:microsoft.com/office/officeart/2009/3/layout/HorizontalOrganizationChart"/>
    <dgm:cxn modelId="{9AAB061C-66EE-4DDF-B05A-0F0DE652B3FD}" type="presParOf" srcId="{280FB3D3-9937-4A16-BC49-4100004234DA}" destId="{7BF3CB86-7A82-4C8D-AB18-4AB8EDF94393}" srcOrd="0" destOrd="0" presId="urn:microsoft.com/office/officeart/2009/3/layout/HorizontalOrganizationChart"/>
    <dgm:cxn modelId="{BF8D8644-9E02-4A4F-B6F9-224AEC5FB334}" type="presParOf" srcId="{280FB3D3-9937-4A16-BC49-4100004234DA}" destId="{3F355C00-63A3-44E5-9F58-4D0C780F297F}" srcOrd="1" destOrd="0" presId="urn:microsoft.com/office/officeart/2009/3/layout/HorizontalOrganizationChart"/>
    <dgm:cxn modelId="{15071A76-8CC8-425A-A008-B10DAAC4E2CF}" type="presParOf" srcId="{1D64A3EC-D9CA-4C9D-BC7C-8D5E6B8E92F7}" destId="{AB8DA12B-FF8B-4E15-B83A-0D34874BE76C}" srcOrd="1" destOrd="0" presId="urn:microsoft.com/office/officeart/2009/3/layout/HorizontalOrganizationChart"/>
    <dgm:cxn modelId="{F1D44054-F214-48E9-82CD-105DB463C442}" type="presParOf" srcId="{1D64A3EC-D9CA-4C9D-BC7C-8D5E6B8E92F7}" destId="{BE28FACA-1B42-49CB-AAA3-22C10880CDA9}" srcOrd="2" destOrd="0" presId="urn:microsoft.com/office/officeart/2009/3/layout/HorizontalOrganizationChart"/>
    <dgm:cxn modelId="{7A6592B4-1F6A-4456-83D0-245D6B5F1FBA}" type="presParOf" srcId="{275487C9-4503-42C8-865B-3174D6BB814A}" destId="{F9FC347D-2C0B-4B9B-AECF-62A90A054D3F}" srcOrd="2" destOrd="0" presId="urn:microsoft.com/office/officeart/2009/3/layout/HorizontalOrganizationChart"/>
    <dgm:cxn modelId="{0578A0D7-940D-47BC-9757-D417B5BDCB71}" type="presParOf" srcId="{F9FC347D-2C0B-4B9B-AECF-62A90A054D3F}" destId="{21FAE408-406C-4D13-8C3A-7294AE391819}" srcOrd="0" destOrd="0" presId="urn:microsoft.com/office/officeart/2009/3/layout/HorizontalOrganizationChart"/>
    <dgm:cxn modelId="{003EEE36-B41C-4D90-BE79-4E18D4801C63}" type="presParOf" srcId="{F9FC347D-2C0B-4B9B-AECF-62A90A054D3F}" destId="{AFBB230C-3A4A-4C82-A512-51719E416C4A}" srcOrd="1" destOrd="0" presId="urn:microsoft.com/office/officeart/2009/3/layout/HorizontalOrganizationChart"/>
    <dgm:cxn modelId="{052C5150-003E-4201-BAF5-36FF670D3E4A}" type="presParOf" srcId="{AFBB230C-3A4A-4C82-A512-51719E416C4A}" destId="{B89734FD-B5A4-405D-B067-1E34C10C85E5}" srcOrd="0" destOrd="0" presId="urn:microsoft.com/office/officeart/2009/3/layout/HorizontalOrganizationChart"/>
    <dgm:cxn modelId="{E942EF28-A02F-45A9-B2DF-223129214F11}" type="presParOf" srcId="{B89734FD-B5A4-405D-B067-1E34C10C85E5}" destId="{36E08C66-39B7-41AA-ABE4-B29A8FD2803A}" srcOrd="0" destOrd="0" presId="urn:microsoft.com/office/officeart/2009/3/layout/HorizontalOrganizationChart"/>
    <dgm:cxn modelId="{D2626791-5AA8-4375-93B2-721A309FEA8B}" type="presParOf" srcId="{B89734FD-B5A4-405D-B067-1E34C10C85E5}" destId="{E630F820-BB36-4531-B309-8C7074DCE913}" srcOrd="1" destOrd="0" presId="urn:microsoft.com/office/officeart/2009/3/layout/HorizontalOrganizationChart"/>
    <dgm:cxn modelId="{3E3B1F3A-CF39-4559-B48A-04655A2DA20C}" type="presParOf" srcId="{AFBB230C-3A4A-4C82-A512-51719E416C4A}" destId="{4A688A75-C81D-4FF9-8407-36E18DE75BA3}" srcOrd="1" destOrd="0" presId="urn:microsoft.com/office/officeart/2009/3/layout/HorizontalOrganizationChart"/>
    <dgm:cxn modelId="{97EC3689-B8FA-48C0-9990-211509580EB2}" type="presParOf" srcId="{AFBB230C-3A4A-4C82-A512-51719E416C4A}" destId="{DE6AD5A2-D7FB-498E-A5AE-DC2589D7196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0ED1A7-7438-4E13-8696-F10FBC820E80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D67ADF6-77C8-4943-8279-9EC944E0B866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مسائل مسح سر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EF19811-064F-4DBD-8ADF-9EA6154CFBDE}" type="parTrans" cxnId="{A1553796-7DCC-485E-9EF2-C4102991CD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A5C20B8-C9C2-4DD3-9308-C92AF10864CC}" type="sibTrans" cxnId="{A1553796-7DCC-485E-9EF2-C4102991CD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838CCD5-D7EE-4AC8-A46F-99C5A5989F44}">
      <dgm:prSet phldrT="[Text]" custT="1"/>
      <dgm:spPr/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جای مسح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7C64414-D40A-463C-B2B9-FDABBF670C0C}" type="parTrans" cxnId="{4C49F626-671C-47F2-9815-49BD9826B850}">
      <dgm:prSet custT="1"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CC6A5EF-BB5C-4340-ADF3-417CD38CC5D6}" type="sibTrans" cxnId="{4C49F626-671C-47F2-9815-49BD9826B850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132CC27-19C4-4AD9-A130-15A7E553F7C3}">
      <dgm:prSet phldrT="[Text]" custT="1"/>
      <dgm:spPr/>
      <dgm:t>
        <a:bodyPr/>
        <a:lstStyle/>
        <a:p>
          <a:pPr rtl="1"/>
          <a:r>
            <a:rPr lang="fa-IR" sz="2400" i="0" smtClean="0">
              <a:solidFill>
                <a:sysClr val="windowText" lastClr="000000"/>
              </a:solidFill>
              <a:cs typeface="B Koodak" pitchFamily="2" charset="-78"/>
            </a:rPr>
            <a:t>مسح بر پوست یا       موی سر</a:t>
          </a:r>
          <a:endParaRPr lang="fa-IR" sz="2400" i="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9F93497-72D3-4C36-9693-32EE1D251218}" type="parTrans" cxnId="{3A972BD6-CC52-4646-AB88-B504AB265150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E33BFA4C-D942-4C85-9493-B2F440EFA40F}" type="sibTrans" cxnId="{3A972BD6-CC52-4646-AB88-B504AB265150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569131D3-6876-4E80-BFE4-4CA5F9F8F317}">
      <dgm:prSet phldrT="[Text]" custT="1"/>
      <dgm:spPr/>
      <dgm:t>
        <a:bodyPr/>
        <a:lstStyle/>
        <a:p>
          <a:pPr algn="ctr"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احتیاط مستحب        مقدار مسح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B840C96-0012-4AD4-97DF-9C0F3FE07F26}" type="parTrans" cxnId="{D31F89B5-BD2C-43C1-921B-EB3DBB7593DE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040EA87-E604-49C7-BBE8-CF2EBD9255D1}" type="sibTrans" cxnId="{D31F89B5-BD2C-43C1-921B-EB3DBB7593DE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82B9366-81A9-4DBA-BDF5-0575B1C9E3DF}">
      <dgm:prSet phldrT="[Text]" custT="1"/>
      <dgm:spPr/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مقدار واجب مسح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492938E-D7E6-4ED3-BB6D-FD7829C7C49F}" type="parTrans" cxnId="{DB92AE40-0E6D-45D7-AB7D-7E7AFB616C65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F527A7C-A6DA-4D37-8045-B0141BF17F4C}" type="sibTrans" cxnId="{DB92AE40-0E6D-45D7-AB7D-7E7AFB616C65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2AB7FFD0-BBA8-4014-80E6-F9ACB22B6286}">
      <dgm:prSet phldrT="[Text]" custT="1"/>
      <dgm:spPr/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مسح بر موی جاهای دیگر سر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CB34F83-F874-490D-9733-D9B18964585C}" type="parTrans" cxnId="{CE56F6A7-A942-4269-8F9B-5E00CAB1CD6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2BE705F-F875-49D1-A709-D7B0124B3E92}" type="sibTrans" cxnId="{CE56F6A7-A942-4269-8F9B-5E00CAB1CD6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92A1DB5-008F-4EEF-97B9-51AE59F758C8}">
      <dgm:prSet phldrT="[Text]" custT="1"/>
      <dgm:spPr/>
      <dgm:t>
        <a:bodyPr/>
        <a:lstStyle/>
        <a:p>
          <a:pPr rtl="1"/>
          <a:r>
            <a:rPr lang="fa-IR" sz="2400" i="0" smtClean="0">
              <a:solidFill>
                <a:sysClr val="windowText" lastClr="000000"/>
              </a:solidFill>
              <a:cs typeface="B Koodak" pitchFamily="2" charset="-78"/>
            </a:rPr>
            <a:t>جواز مسح با دست چپ</a:t>
          </a:r>
          <a:endParaRPr lang="fa-IR" sz="2400" i="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6008844-0955-478E-A915-D918F690EFFB}" type="sibTrans" cxnId="{4298518F-3521-4477-9E1F-3B0817D52F89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B8A8815-920A-4F00-8F58-170CCE374A12}" type="parTrans" cxnId="{4298518F-3521-4477-9E1F-3B0817D52F89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1E524C12-DDDE-4366-84CD-8458597152B7}" type="pres">
      <dgm:prSet presAssocID="{F00ED1A7-7438-4E13-8696-F10FBC820E8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59B33-83AF-4B58-BD95-F59FA19C70FE}" type="pres">
      <dgm:prSet presAssocID="{1D67ADF6-77C8-4943-8279-9EC944E0B866}" presName="root1" presStyleCnt="0"/>
      <dgm:spPr/>
      <dgm:t>
        <a:bodyPr/>
        <a:lstStyle/>
        <a:p>
          <a:pPr rtl="1"/>
          <a:endParaRPr lang="fa-IR"/>
        </a:p>
      </dgm:t>
    </dgm:pt>
    <dgm:pt modelId="{7C801792-CFED-4383-8705-45F359D4FCF8}" type="pres">
      <dgm:prSet presAssocID="{1D67ADF6-77C8-4943-8279-9EC944E0B866}" presName="LevelOneTextNode" presStyleLbl="node0" presStyleIdx="0" presStyleCnt="1" custScaleX="106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E1C9B-F9F3-4D3C-BAAA-3BC448E796BF}" type="pres">
      <dgm:prSet presAssocID="{1D67ADF6-77C8-4943-8279-9EC944E0B866}" presName="level2hierChild" presStyleCnt="0"/>
      <dgm:spPr/>
      <dgm:t>
        <a:bodyPr/>
        <a:lstStyle/>
        <a:p>
          <a:pPr rtl="1"/>
          <a:endParaRPr lang="fa-IR"/>
        </a:p>
      </dgm:t>
    </dgm:pt>
    <dgm:pt modelId="{2216DE33-F5D1-46F4-8C4F-906AB17B9391}" type="pres">
      <dgm:prSet presAssocID="{07C64414-D40A-463C-B2B9-FDABBF670C0C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09B05AFB-880A-4EB0-978A-7176C2FD75FE}" type="pres">
      <dgm:prSet presAssocID="{07C64414-D40A-463C-B2B9-FDABBF670C0C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E71B417-36BF-4A4E-ADB7-97189D4276F3}" type="pres">
      <dgm:prSet presAssocID="{1838CCD5-D7EE-4AC8-A46F-99C5A5989F44}" presName="root2" presStyleCnt="0"/>
      <dgm:spPr/>
      <dgm:t>
        <a:bodyPr/>
        <a:lstStyle/>
        <a:p>
          <a:pPr rtl="1"/>
          <a:endParaRPr lang="fa-IR"/>
        </a:p>
      </dgm:t>
    </dgm:pt>
    <dgm:pt modelId="{ADFC086E-7D92-4C3E-A6B6-A7269668A805}" type="pres">
      <dgm:prSet presAssocID="{1838CCD5-D7EE-4AC8-A46F-99C5A5989F44}" presName="LevelTwoTextNode" presStyleLbl="node2" presStyleIdx="0" presStyleCnt="6" custScaleX="128949" custScaleY="66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9D1B4-5DDE-4961-AD4B-D3D3B69A1FC1}" type="pres">
      <dgm:prSet presAssocID="{1838CCD5-D7EE-4AC8-A46F-99C5A5989F44}" presName="level3hierChild" presStyleCnt="0"/>
      <dgm:spPr/>
      <dgm:t>
        <a:bodyPr/>
        <a:lstStyle/>
        <a:p>
          <a:pPr rtl="1"/>
          <a:endParaRPr lang="fa-IR"/>
        </a:p>
      </dgm:t>
    </dgm:pt>
    <dgm:pt modelId="{9D8C4225-018D-4980-95B9-84F58CD18C09}" type="pres">
      <dgm:prSet presAssocID="{8492938E-D7E6-4ED3-BB6D-FD7829C7C49F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2CAFAE7B-0554-4141-A602-EC65A01DFC0C}" type="pres">
      <dgm:prSet presAssocID="{8492938E-D7E6-4ED3-BB6D-FD7829C7C49F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FB494E2-14B2-42BB-B855-DD0A402A02D9}" type="pres">
      <dgm:prSet presAssocID="{882B9366-81A9-4DBA-BDF5-0575B1C9E3DF}" presName="root2" presStyleCnt="0"/>
      <dgm:spPr/>
      <dgm:t>
        <a:bodyPr/>
        <a:lstStyle/>
        <a:p>
          <a:pPr rtl="1"/>
          <a:endParaRPr lang="fa-IR"/>
        </a:p>
      </dgm:t>
    </dgm:pt>
    <dgm:pt modelId="{378F2D4A-F105-4D95-A26D-9830DA07E749}" type="pres">
      <dgm:prSet presAssocID="{882B9366-81A9-4DBA-BDF5-0575B1C9E3DF}" presName="LevelTwoTextNode" presStyleLbl="node2" presStyleIdx="1" presStyleCnt="6" custScaleX="128949" custScaleY="66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0C806-7207-4EAA-9575-DE825C4F4FFE}" type="pres">
      <dgm:prSet presAssocID="{882B9366-81A9-4DBA-BDF5-0575B1C9E3DF}" presName="level3hierChild" presStyleCnt="0"/>
      <dgm:spPr/>
      <dgm:t>
        <a:bodyPr/>
        <a:lstStyle/>
        <a:p>
          <a:pPr rtl="1"/>
          <a:endParaRPr lang="fa-IR"/>
        </a:p>
      </dgm:t>
    </dgm:pt>
    <dgm:pt modelId="{2E64D2E8-3B09-433D-8546-E8755193CF65}" type="pres">
      <dgm:prSet presAssocID="{EB840C96-0012-4AD4-97DF-9C0F3FE07F26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A566A427-5DF0-443F-9B67-640EC9C900B5}" type="pres">
      <dgm:prSet presAssocID="{EB840C96-0012-4AD4-97DF-9C0F3FE07F2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B6FD19C-AFB0-4CDC-B38B-24D139B1A42D}" type="pres">
      <dgm:prSet presAssocID="{569131D3-6876-4E80-BFE4-4CA5F9F8F317}" presName="root2" presStyleCnt="0"/>
      <dgm:spPr/>
      <dgm:t>
        <a:bodyPr/>
        <a:lstStyle/>
        <a:p>
          <a:pPr rtl="1"/>
          <a:endParaRPr lang="fa-IR"/>
        </a:p>
      </dgm:t>
    </dgm:pt>
    <dgm:pt modelId="{9DD655FA-0DB1-4752-A4D6-C28B6F3A6D0C}" type="pres">
      <dgm:prSet presAssocID="{569131D3-6876-4E80-BFE4-4CA5F9F8F317}" presName="LevelTwoTextNode" presStyleLbl="node2" presStyleIdx="2" presStyleCnt="6" custScaleX="128949" custScaleY="999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A502A-33A2-4143-808F-862491A02611}" type="pres">
      <dgm:prSet presAssocID="{569131D3-6876-4E80-BFE4-4CA5F9F8F317}" presName="level3hierChild" presStyleCnt="0"/>
      <dgm:spPr/>
      <dgm:t>
        <a:bodyPr/>
        <a:lstStyle/>
        <a:p>
          <a:pPr rtl="1"/>
          <a:endParaRPr lang="fa-IR"/>
        </a:p>
      </dgm:t>
    </dgm:pt>
    <dgm:pt modelId="{8FAFFBF8-8216-4B4F-B55B-CFA067FA03C5}" type="pres">
      <dgm:prSet presAssocID="{6B8A8815-920A-4F00-8F58-170CCE374A12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2DA6C283-CC42-4C27-8343-DA6C5C90EE69}" type="pres">
      <dgm:prSet presAssocID="{6B8A8815-920A-4F00-8F58-170CCE374A1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0E736C7-3446-446D-9D74-214021911019}" type="pres">
      <dgm:prSet presAssocID="{692A1DB5-008F-4EEF-97B9-51AE59F758C8}" presName="root2" presStyleCnt="0"/>
      <dgm:spPr/>
      <dgm:t>
        <a:bodyPr/>
        <a:lstStyle/>
        <a:p>
          <a:pPr rtl="1"/>
          <a:endParaRPr lang="fa-IR"/>
        </a:p>
      </dgm:t>
    </dgm:pt>
    <dgm:pt modelId="{CF7D53A6-36B1-4473-A496-E845B6B6006C}" type="pres">
      <dgm:prSet presAssocID="{692A1DB5-008F-4EEF-97B9-51AE59F758C8}" presName="LevelTwoTextNode" presStyleLbl="node2" presStyleIdx="3" presStyleCnt="6" custScaleX="128949" custScaleY="66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0FB6A-7A1F-4F0E-801E-58AC975CDEF3}" type="pres">
      <dgm:prSet presAssocID="{692A1DB5-008F-4EEF-97B9-51AE59F758C8}" presName="level3hierChild" presStyleCnt="0"/>
      <dgm:spPr/>
      <dgm:t>
        <a:bodyPr/>
        <a:lstStyle/>
        <a:p>
          <a:pPr rtl="1"/>
          <a:endParaRPr lang="fa-IR"/>
        </a:p>
      </dgm:t>
    </dgm:pt>
    <dgm:pt modelId="{8B853C4A-54AD-4DC6-A1CA-E7B970D4E390}" type="pres">
      <dgm:prSet presAssocID="{99F93497-72D3-4C36-9693-32EE1D251218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DC56015F-9BF3-4D49-8562-2A7B3DF8343C}" type="pres">
      <dgm:prSet presAssocID="{99F93497-72D3-4C36-9693-32EE1D25121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ADDF760-5D0D-48DE-BC0F-6BE3C714A6C6}" type="pres">
      <dgm:prSet presAssocID="{8132CC27-19C4-4AD9-A130-15A7E553F7C3}" presName="root2" presStyleCnt="0"/>
      <dgm:spPr/>
      <dgm:t>
        <a:bodyPr/>
        <a:lstStyle/>
        <a:p>
          <a:pPr rtl="1"/>
          <a:endParaRPr lang="fa-IR"/>
        </a:p>
      </dgm:t>
    </dgm:pt>
    <dgm:pt modelId="{D028A1F1-6099-4ADC-BFA7-EE39E0E207E8}" type="pres">
      <dgm:prSet presAssocID="{8132CC27-19C4-4AD9-A130-15A7E553F7C3}" presName="LevelTwoTextNode" presStyleLbl="node2" presStyleIdx="4" presStyleCnt="6" custScaleX="128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6655B-8F38-430B-9D03-208EE021FC87}" type="pres">
      <dgm:prSet presAssocID="{8132CC27-19C4-4AD9-A130-15A7E553F7C3}" presName="level3hierChild" presStyleCnt="0"/>
      <dgm:spPr/>
      <dgm:t>
        <a:bodyPr/>
        <a:lstStyle/>
        <a:p>
          <a:pPr rtl="1"/>
          <a:endParaRPr lang="fa-IR"/>
        </a:p>
      </dgm:t>
    </dgm:pt>
    <dgm:pt modelId="{8964CE85-0CC1-42DF-AFE9-70C538EE3D0D}" type="pres">
      <dgm:prSet presAssocID="{6CB34F83-F874-490D-9733-D9B18964585C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36F2B471-5BE8-48B3-A061-0C9CC3ACBC62}" type="pres">
      <dgm:prSet presAssocID="{6CB34F83-F874-490D-9733-D9B18964585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9D63BF0-D39E-4F7A-B4E1-88CCFAB4FC7C}" type="pres">
      <dgm:prSet presAssocID="{2AB7FFD0-BBA8-4014-80E6-F9ACB22B6286}" presName="root2" presStyleCnt="0"/>
      <dgm:spPr/>
      <dgm:t>
        <a:bodyPr/>
        <a:lstStyle/>
        <a:p>
          <a:pPr rtl="1"/>
          <a:endParaRPr lang="fa-IR"/>
        </a:p>
      </dgm:t>
    </dgm:pt>
    <dgm:pt modelId="{6AD80D91-8419-48F9-A31F-E3A07D7D591C}" type="pres">
      <dgm:prSet presAssocID="{2AB7FFD0-BBA8-4014-80E6-F9ACB22B6286}" presName="LevelTwoTextNode" presStyleLbl="node2" presStyleIdx="5" presStyleCnt="6" custScaleX="128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55636B-8184-4E1D-8441-0EDE89756941}" type="pres">
      <dgm:prSet presAssocID="{2AB7FFD0-BBA8-4014-80E6-F9ACB22B6286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BC7FC974-8399-4FA3-B6D2-233D77C6514D}" type="presOf" srcId="{8132CC27-19C4-4AD9-A130-15A7E553F7C3}" destId="{D028A1F1-6099-4ADC-BFA7-EE39E0E207E8}" srcOrd="0" destOrd="0" presId="urn:microsoft.com/office/officeart/2005/8/layout/hierarchy2"/>
    <dgm:cxn modelId="{25572C85-EC5F-4D71-8E1E-1FEC2E67B72E}" type="presOf" srcId="{8492938E-D7E6-4ED3-BB6D-FD7829C7C49F}" destId="{9D8C4225-018D-4980-95B9-84F58CD18C09}" srcOrd="0" destOrd="0" presId="urn:microsoft.com/office/officeart/2005/8/layout/hierarchy2"/>
    <dgm:cxn modelId="{C54B5873-4901-4062-ABD2-CAD98C38BF7B}" type="presOf" srcId="{EB840C96-0012-4AD4-97DF-9C0F3FE07F26}" destId="{2E64D2E8-3B09-433D-8546-E8755193CF65}" srcOrd="0" destOrd="0" presId="urn:microsoft.com/office/officeart/2005/8/layout/hierarchy2"/>
    <dgm:cxn modelId="{3A972BD6-CC52-4646-AB88-B504AB265150}" srcId="{1D67ADF6-77C8-4943-8279-9EC944E0B866}" destId="{8132CC27-19C4-4AD9-A130-15A7E553F7C3}" srcOrd="4" destOrd="0" parTransId="{99F93497-72D3-4C36-9693-32EE1D251218}" sibTransId="{E33BFA4C-D942-4C85-9493-B2F440EFA40F}"/>
    <dgm:cxn modelId="{4298518F-3521-4477-9E1F-3B0817D52F89}" srcId="{1D67ADF6-77C8-4943-8279-9EC944E0B866}" destId="{692A1DB5-008F-4EEF-97B9-51AE59F758C8}" srcOrd="3" destOrd="0" parTransId="{6B8A8815-920A-4F00-8F58-170CCE374A12}" sibTransId="{76008844-0955-478E-A915-D918F690EFFB}"/>
    <dgm:cxn modelId="{ED219A15-B3C7-4EF5-BEC8-D739E6CC733C}" type="presOf" srcId="{1D67ADF6-77C8-4943-8279-9EC944E0B866}" destId="{7C801792-CFED-4383-8705-45F359D4FCF8}" srcOrd="0" destOrd="0" presId="urn:microsoft.com/office/officeart/2005/8/layout/hierarchy2"/>
    <dgm:cxn modelId="{3E4D0233-ED5F-44B8-B4FA-54C61AFB2704}" type="presOf" srcId="{6B8A8815-920A-4F00-8F58-170CCE374A12}" destId="{2DA6C283-CC42-4C27-8343-DA6C5C90EE69}" srcOrd="1" destOrd="0" presId="urn:microsoft.com/office/officeart/2005/8/layout/hierarchy2"/>
    <dgm:cxn modelId="{931C95B2-AD9D-4649-AC8C-37EF25F7F03A}" type="presOf" srcId="{6CB34F83-F874-490D-9733-D9B18964585C}" destId="{36F2B471-5BE8-48B3-A061-0C9CC3ACBC62}" srcOrd="1" destOrd="0" presId="urn:microsoft.com/office/officeart/2005/8/layout/hierarchy2"/>
    <dgm:cxn modelId="{0579D339-2916-42FB-8D7A-606645328748}" type="presOf" srcId="{8492938E-D7E6-4ED3-BB6D-FD7829C7C49F}" destId="{2CAFAE7B-0554-4141-A602-EC65A01DFC0C}" srcOrd="1" destOrd="0" presId="urn:microsoft.com/office/officeart/2005/8/layout/hierarchy2"/>
    <dgm:cxn modelId="{D31F89B5-BD2C-43C1-921B-EB3DBB7593DE}" srcId="{1D67ADF6-77C8-4943-8279-9EC944E0B866}" destId="{569131D3-6876-4E80-BFE4-4CA5F9F8F317}" srcOrd="2" destOrd="0" parTransId="{EB840C96-0012-4AD4-97DF-9C0F3FE07F26}" sibTransId="{8040EA87-E604-49C7-BBE8-CF2EBD9255D1}"/>
    <dgm:cxn modelId="{C57D500F-6E1A-47A6-83C8-AAEB266B582E}" type="presOf" srcId="{07C64414-D40A-463C-B2B9-FDABBF670C0C}" destId="{09B05AFB-880A-4EB0-978A-7176C2FD75FE}" srcOrd="1" destOrd="0" presId="urn:microsoft.com/office/officeart/2005/8/layout/hierarchy2"/>
    <dgm:cxn modelId="{B6945794-0AD7-45A6-8692-9CB5934A8405}" type="presOf" srcId="{569131D3-6876-4E80-BFE4-4CA5F9F8F317}" destId="{9DD655FA-0DB1-4752-A4D6-C28B6F3A6D0C}" srcOrd="0" destOrd="0" presId="urn:microsoft.com/office/officeart/2005/8/layout/hierarchy2"/>
    <dgm:cxn modelId="{D136C62A-6344-461F-93A8-2837631635CF}" type="presOf" srcId="{99F93497-72D3-4C36-9693-32EE1D251218}" destId="{8B853C4A-54AD-4DC6-A1CA-E7B970D4E390}" srcOrd="0" destOrd="0" presId="urn:microsoft.com/office/officeart/2005/8/layout/hierarchy2"/>
    <dgm:cxn modelId="{77D32528-BE2B-4DFC-B6AE-DD5E5C305744}" type="presOf" srcId="{F00ED1A7-7438-4E13-8696-F10FBC820E80}" destId="{1E524C12-DDDE-4366-84CD-8458597152B7}" srcOrd="0" destOrd="0" presId="urn:microsoft.com/office/officeart/2005/8/layout/hierarchy2"/>
    <dgm:cxn modelId="{AA0E398C-CB49-4FCB-A350-2757257E6F50}" type="presOf" srcId="{6B8A8815-920A-4F00-8F58-170CCE374A12}" destId="{8FAFFBF8-8216-4B4F-B55B-CFA067FA03C5}" srcOrd="0" destOrd="0" presId="urn:microsoft.com/office/officeart/2005/8/layout/hierarchy2"/>
    <dgm:cxn modelId="{B21362A2-9B12-40C7-ABBB-EBDBE810DA5B}" type="presOf" srcId="{882B9366-81A9-4DBA-BDF5-0575B1C9E3DF}" destId="{378F2D4A-F105-4D95-A26D-9830DA07E749}" srcOrd="0" destOrd="0" presId="urn:microsoft.com/office/officeart/2005/8/layout/hierarchy2"/>
    <dgm:cxn modelId="{B3857373-756C-4FA5-BD51-D12254A4949A}" type="presOf" srcId="{07C64414-D40A-463C-B2B9-FDABBF670C0C}" destId="{2216DE33-F5D1-46F4-8C4F-906AB17B9391}" srcOrd="0" destOrd="0" presId="urn:microsoft.com/office/officeart/2005/8/layout/hierarchy2"/>
    <dgm:cxn modelId="{09215594-50FD-487B-BF7C-06B6ABAE821F}" type="presOf" srcId="{99F93497-72D3-4C36-9693-32EE1D251218}" destId="{DC56015F-9BF3-4D49-8562-2A7B3DF8343C}" srcOrd="1" destOrd="0" presId="urn:microsoft.com/office/officeart/2005/8/layout/hierarchy2"/>
    <dgm:cxn modelId="{A1553796-7DCC-485E-9EF2-C4102991CD41}" srcId="{F00ED1A7-7438-4E13-8696-F10FBC820E80}" destId="{1D67ADF6-77C8-4943-8279-9EC944E0B866}" srcOrd="0" destOrd="0" parTransId="{3EF19811-064F-4DBD-8ADF-9EA6154CFBDE}" sibTransId="{0A5C20B8-C9C2-4DD3-9308-C92AF10864CC}"/>
    <dgm:cxn modelId="{5AD2DA5F-4058-43D7-9F17-45EC02EEB53B}" type="presOf" srcId="{2AB7FFD0-BBA8-4014-80E6-F9ACB22B6286}" destId="{6AD80D91-8419-48F9-A31F-E3A07D7D591C}" srcOrd="0" destOrd="0" presId="urn:microsoft.com/office/officeart/2005/8/layout/hierarchy2"/>
    <dgm:cxn modelId="{F6F68BF3-C947-420D-B045-9E31504AF311}" type="presOf" srcId="{EB840C96-0012-4AD4-97DF-9C0F3FE07F26}" destId="{A566A427-5DF0-443F-9B67-640EC9C900B5}" srcOrd="1" destOrd="0" presId="urn:microsoft.com/office/officeart/2005/8/layout/hierarchy2"/>
    <dgm:cxn modelId="{CE56F6A7-A942-4269-8F9B-5E00CAB1CD6E}" srcId="{1D67ADF6-77C8-4943-8279-9EC944E0B866}" destId="{2AB7FFD0-BBA8-4014-80E6-F9ACB22B6286}" srcOrd="5" destOrd="0" parTransId="{6CB34F83-F874-490D-9733-D9B18964585C}" sibTransId="{12BE705F-F875-49D1-A709-D7B0124B3E92}"/>
    <dgm:cxn modelId="{2E554D15-B12A-4D12-9F12-3429C738D043}" type="presOf" srcId="{692A1DB5-008F-4EEF-97B9-51AE59F758C8}" destId="{CF7D53A6-36B1-4473-A496-E845B6B6006C}" srcOrd="0" destOrd="0" presId="urn:microsoft.com/office/officeart/2005/8/layout/hierarchy2"/>
    <dgm:cxn modelId="{4C49F626-671C-47F2-9815-49BD9826B850}" srcId="{1D67ADF6-77C8-4943-8279-9EC944E0B866}" destId="{1838CCD5-D7EE-4AC8-A46F-99C5A5989F44}" srcOrd="0" destOrd="0" parTransId="{07C64414-D40A-463C-B2B9-FDABBF670C0C}" sibTransId="{3CC6A5EF-BB5C-4340-ADF3-417CD38CC5D6}"/>
    <dgm:cxn modelId="{F01E815A-9CFA-4521-9A08-8BC6DEFDC612}" type="presOf" srcId="{1838CCD5-D7EE-4AC8-A46F-99C5A5989F44}" destId="{ADFC086E-7D92-4C3E-A6B6-A7269668A805}" srcOrd="0" destOrd="0" presId="urn:microsoft.com/office/officeart/2005/8/layout/hierarchy2"/>
    <dgm:cxn modelId="{E96C1732-8BE4-4F08-9F49-C0B0F5C23970}" type="presOf" srcId="{6CB34F83-F874-490D-9733-D9B18964585C}" destId="{8964CE85-0CC1-42DF-AFE9-70C538EE3D0D}" srcOrd="0" destOrd="0" presId="urn:microsoft.com/office/officeart/2005/8/layout/hierarchy2"/>
    <dgm:cxn modelId="{DB92AE40-0E6D-45D7-AB7D-7E7AFB616C65}" srcId="{1D67ADF6-77C8-4943-8279-9EC944E0B866}" destId="{882B9366-81A9-4DBA-BDF5-0575B1C9E3DF}" srcOrd="1" destOrd="0" parTransId="{8492938E-D7E6-4ED3-BB6D-FD7829C7C49F}" sibTransId="{6F527A7C-A6DA-4D37-8045-B0141BF17F4C}"/>
    <dgm:cxn modelId="{209BF4B1-643B-4E2E-9AF9-15F3EFD6A068}" type="presParOf" srcId="{1E524C12-DDDE-4366-84CD-8458597152B7}" destId="{79759B33-83AF-4B58-BD95-F59FA19C70FE}" srcOrd="0" destOrd="0" presId="urn:microsoft.com/office/officeart/2005/8/layout/hierarchy2"/>
    <dgm:cxn modelId="{C317D87C-68AD-43DB-A4F7-A3E11C42FF35}" type="presParOf" srcId="{79759B33-83AF-4B58-BD95-F59FA19C70FE}" destId="{7C801792-CFED-4383-8705-45F359D4FCF8}" srcOrd="0" destOrd="0" presId="urn:microsoft.com/office/officeart/2005/8/layout/hierarchy2"/>
    <dgm:cxn modelId="{6B611DBF-6E32-4682-B2CF-ED396129B72D}" type="presParOf" srcId="{79759B33-83AF-4B58-BD95-F59FA19C70FE}" destId="{213E1C9B-F9F3-4D3C-BAAA-3BC448E796BF}" srcOrd="1" destOrd="0" presId="urn:microsoft.com/office/officeart/2005/8/layout/hierarchy2"/>
    <dgm:cxn modelId="{E187897F-C1BF-49B6-87E5-F3D97FEDC444}" type="presParOf" srcId="{213E1C9B-F9F3-4D3C-BAAA-3BC448E796BF}" destId="{2216DE33-F5D1-46F4-8C4F-906AB17B9391}" srcOrd="0" destOrd="0" presId="urn:microsoft.com/office/officeart/2005/8/layout/hierarchy2"/>
    <dgm:cxn modelId="{01E5D232-E4D8-447F-AD06-8BC59B85FCE6}" type="presParOf" srcId="{2216DE33-F5D1-46F4-8C4F-906AB17B9391}" destId="{09B05AFB-880A-4EB0-978A-7176C2FD75FE}" srcOrd="0" destOrd="0" presId="urn:microsoft.com/office/officeart/2005/8/layout/hierarchy2"/>
    <dgm:cxn modelId="{F238E5CD-665C-46B1-9BEC-B63012A995B0}" type="presParOf" srcId="{213E1C9B-F9F3-4D3C-BAAA-3BC448E796BF}" destId="{EE71B417-36BF-4A4E-ADB7-97189D4276F3}" srcOrd="1" destOrd="0" presId="urn:microsoft.com/office/officeart/2005/8/layout/hierarchy2"/>
    <dgm:cxn modelId="{A1930273-7ACC-4147-AB13-A74877E93F7B}" type="presParOf" srcId="{EE71B417-36BF-4A4E-ADB7-97189D4276F3}" destId="{ADFC086E-7D92-4C3E-A6B6-A7269668A805}" srcOrd="0" destOrd="0" presId="urn:microsoft.com/office/officeart/2005/8/layout/hierarchy2"/>
    <dgm:cxn modelId="{95A67796-679D-45B5-AAE1-F04FCC082186}" type="presParOf" srcId="{EE71B417-36BF-4A4E-ADB7-97189D4276F3}" destId="{3269D1B4-5DDE-4961-AD4B-D3D3B69A1FC1}" srcOrd="1" destOrd="0" presId="urn:microsoft.com/office/officeart/2005/8/layout/hierarchy2"/>
    <dgm:cxn modelId="{AFDE4122-41C9-48E8-B67C-B1D1FD8561A3}" type="presParOf" srcId="{213E1C9B-F9F3-4D3C-BAAA-3BC448E796BF}" destId="{9D8C4225-018D-4980-95B9-84F58CD18C09}" srcOrd="2" destOrd="0" presId="urn:microsoft.com/office/officeart/2005/8/layout/hierarchy2"/>
    <dgm:cxn modelId="{39C7CF7A-BEBB-4CBA-BAD5-1E9CC5B077EE}" type="presParOf" srcId="{9D8C4225-018D-4980-95B9-84F58CD18C09}" destId="{2CAFAE7B-0554-4141-A602-EC65A01DFC0C}" srcOrd="0" destOrd="0" presId="urn:microsoft.com/office/officeart/2005/8/layout/hierarchy2"/>
    <dgm:cxn modelId="{90CE86B1-7827-48A0-87A3-64D11AB7AFE6}" type="presParOf" srcId="{213E1C9B-F9F3-4D3C-BAAA-3BC448E796BF}" destId="{AFB494E2-14B2-42BB-B855-DD0A402A02D9}" srcOrd="3" destOrd="0" presId="urn:microsoft.com/office/officeart/2005/8/layout/hierarchy2"/>
    <dgm:cxn modelId="{DEA43AC0-A03C-42B9-9A3E-323ABF0BEE2A}" type="presParOf" srcId="{AFB494E2-14B2-42BB-B855-DD0A402A02D9}" destId="{378F2D4A-F105-4D95-A26D-9830DA07E749}" srcOrd="0" destOrd="0" presId="urn:microsoft.com/office/officeart/2005/8/layout/hierarchy2"/>
    <dgm:cxn modelId="{00431BED-B551-421A-A453-C2D986C62AD7}" type="presParOf" srcId="{AFB494E2-14B2-42BB-B855-DD0A402A02D9}" destId="{2390C806-7207-4EAA-9575-DE825C4F4FFE}" srcOrd="1" destOrd="0" presId="urn:microsoft.com/office/officeart/2005/8/layout/hierarchy2"/>
    <dgm:cxn modelId="{D60215AE-0452-44BA-A22F-1ECCDA58AF16}" type="presParOf" srcId="{213E1C9B-F9F3-4D3C-BAAA-3BC448E796BF}" destId="{2E64D2E8-3B09-433D-8546-E8755193CF65}" srcOrd="4" destOrd="0" presId="urn:microsoft.com/office/officeart/2005/8/layout/hierarchy2"/>
    <dgm:cxn modelId="{3807C854-C488-4C45-8B2B-F0A91B9E36CD}" type="presParOf" srcId="{2E64D2E8-3B09-433D-8546-E8755193CF65}" destId="{A566A427-5DF0-443F-9B67-640EC9C900B5}" srcOrd="0" destOrd="0" presId="urn:microsoft.com/office/officeart/2005/8/layout/hierarchy2"/>
    <dgm:cxn modelId="{CCAFD50D-C3AD-4FA3-AD76-8E474B68EED0}" type="presParOf" srcId="{213E1C9B-F9F3-4D3C-BAAA-3BC448E796BF}" destId="{7B6FD19C-AFB0-4CDC-B38B-24D139B1A42D}" srcOrd="5" destOrd="0" presId="urn:microsoft.com/office/officeart/2005/8/layout/hierarchy2"/>
    <dgm:cxn modelId="{14684C24-C1F1-48D7-A111-EEFF11834296}" type="presParOf" srcId="{7B6FD19C-AFB0-4CDC-B38B-24D139B1A42D}" destId="{9DD655FA-0DB1-4752-A4D6-C28B6F3A6D0C}" srcOrd="0" destOrd="0" presId="urn:microsoft.com/office/officeart/2005/8/layout/hierarchy2"/>
    <dgm:cxn modelId="{A702067E-B11C-4761-83A0-3FA87913F2D4}" type="presParOf" srcId="{7B6FD19C-AFB0-4CDC-B38B-24D139B1A42D}" destId="{9B8A502A-33A2-4143-808F-862491A02611}" srcOrd="1" destOrd="0" presId="urn:microsoft.com/office/officeart/2005/8/layout/hierarchy2"/>
    <dgm:cxn modelId="{F31D8123-C615-4E8E-83C6-56DA51E6D86C}" type="presParOf" srcId="{213E1C9B-F9F3-4D3C-BAAA-3BC448E796BF}" destId="{8FAFFBF8-8216-4B4F-B55B-CFA067FA03C5}" srcOrd="6" destOrd="0" presId="urn:microsoft.com/office/officeart/2005/8/layout/hierarchy2"/>
    <dgm:cxn modelId="{E54F70E9-31FB-4528-9C17-420232435AD5}" type="presParOf" srcId="{8FAFFBF8-8216-4B4F-B55B-CFA067FA03C5}" destId="{2DA6C283-CC42-4C27-8343-DA6C5C90EE69}" srcOrd="0" destOrd="0" presId="urn:microsoft.com/office/officeart/2005/8/layout/hierarchy2"/>
    <dgm:cxn modelId="{4A53E15E-C5EB-42FC-AD1E-E8C047429DA9}" type="presParOf" srcId="{213E1C9B-F9F3-4D3C-BAAA-3BC448E796BF}" destId="{F0E736C7-3446-446D-9D74-214021911019}" srcOrd="7" destOrd="0" presId="urn:microsoft.com/office/officeart/2005/8/layout/hierarchy2"/>
    <dgm:cxn modelId="{39906B5A-FB78-4069-9FA2-F5FBFAA7A599}" type="presParOf" srcId="{F0E736C7-3446-446D-9D74-214021911019}" destId="{CF7D53A6-36B1-4473-A496-E845B6B6006C}" srcOrd="0" destOrd="0" presId="urn:microsoft.com/office/officeart/2005/8/layout/hierarchy2"/>
    <dgm:cxn modelId="{ECBF0E1B-93FA-4F6F-956A-AD593C2BC291}" type="presParOf" srcId="{F0E736C7-3446-446D-9D74-214021911019}" destId="{BA20FB6A-7A1F-4F0E-801E-58AC975CDEF3}" srcOrd="1" destOrd="0" presId="urn:microsoft.com/office/officeart/2005/8/layout/hierarchy2"/>
    <dgm:cxn modelId="{03DCA8C2-7595-49BE-8019-628D696DA5C6}" type="presParOf" srcId="{213E1C9B-F9F3-4D3C-BAAA-3BC448E796BF}" destId="{8B853C4A-54AD-4DC6-A1CA-E7B970D4E390}" srcOrd="8" destOrd="0" presId="urn:microsoft.com/office/officeart/2005/8/layout/hierarchy2"/>
    <dgm:cxn modelId="{3B38D2B1-679E-4347-9464-7048488FF2D5}" type="presParOf" srcId="{8B853C4A-54AD-4DC6-A1CA-E7B970D4E390}" destId="{DC56015F-9BF3-4D49-8562-2A7B3DF8343C}" srcOrd="0" destOrd="0" presId="urn:microsoft.com/office/officeart/2005/8/layout/hierarchy2"/>
    <dgm:cxn modelId="{AA79681A-EB7D-413F-BC5A-1DD4A81399D7}" type="presParOf" srcId="{213E1C9B-F9F3-4D3C-BAAA-3BC448E796BF}" destId="{CADDF760-5D0D-48DE-BC0F-6BE3C714A6C6}" srcOrd="9" destOrd="0" presId="urn:microsoft.com/office/officeart/2005/8/layout/hierarchy2"/>
    <dgm:cxn modelId="{5031FDD6-7CC8-4070-AC47-F7F20C35476C}" type="presParOf" srcId="{CADDF760-5D0D-48DE-BC0F-6BE3C714A6C6}" destId="{D028A1F1-6099-4ADC-BFA7-EE39E0E207E8}" srcOrd="0" destOrd="0" presId="urn:microsoft.com/office/officeart/2005/8/layout/hierarchy2"/>
    <dgm:cxn modelId="{30E1B76B-EE07-49B2-AAAD-D0F483F35C53}" type="presParOf" srcId="{CADDF760-5D0D-48DE-BC0F-6BE3C714A6C6}" destId="{7DE6655B-8F38-430B-9D03-208EE021FC87}" srcOrd="1" destOrd="0" presId="urn:microsoft.com/office/officeart/2005/8/layout/hierarchy2"/>
    <dgm:cxn modelId="{7CEBD9E1-7C17-44C6-8CBA-EB1E3514670A}" type="presParOf" srcId="{213E1C9B-F9F3-4D3C-BAAA-3BC448E796BF}" destId="{8964CE85-0CC1-42DF-AFE9-70C538EE3D0D}" srcOrd="10" destOrd="0" presId="urn:microsoft.com/office/officeart/2005/8/layout/hierarchy2"/>
    <dgm:cxn modelId="{7E8B6E5A-D22D-48E0-AB9A-B04B8854B67C}" type="presParOf" srcId="{8964CE85-0CC1-42DF-AFE9-70C538EE3D0D}" destId="{36F2B471-5BE8-48B3-A061-0C9CC3ACBC62}" srcOrd="0" destOrd="0" presId="urn:microsoft.com/office/officeart/2005/8/layout/hierarchy2"/>
    <dgm:cxn modelId="{DAF55489-5BC4-4F33-8BB8-10412008E05C}" type="presParOf" srcId="{213E1C9B-F9F3-4D3C-BAAA-3BC448E796BF}" destId="{69D63BF0-D39E-4F7A-B4E1-88CCFAB4FC7C}" srcOrd="11" destOrd="0" presId="urn:microsoft.com/office/officeart/2005/8/layout/hierarchy2"/>
    <dgm:cxn modelId="{D504BC97-5F01-48AA-885E-7A9B14A8B20B}" type="presParOf" srcId="{69D63BF0-D39E-4F7A-B4E1-88CCFAB4FC7C}" destId="{6AD80D91-8419-48F9-A31F-E3A07D7D591C}" srcOrd="0" destOrd="0" presId="urn:microsoft.com/office/officeart/2005/8/layout/hierarchy2"/>
    <dgm:cxn modelId="{2A22A90E-3A47-42A3-A309-28FF7B8C0103}" type="presParOf" srcId="{69D63BF0-D39E-4F7A-B4E1-88CCFAB4FC7C}" destId="{AE55636B-8184-4E1D-8441-0EDE8975694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0ED1A7-7438-4E13-8696-F10FBC820E8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67ADF6-77C8-4943-8279-9EC944E0B866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مسائل مسح پا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EF19811-064F-4DBD-8ADF-9EA6154CFBDE}" type="parTrans" cxnId="{A1553796-7DCC-485E-9EF2-C4102991CD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A5C20B8-C9C2-4DD3-9308-C92AF10864CC}" type="sibTrans" cxnId="{A1553796-7DCC-485E-9EF2-C4102991CD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838CCD5-D7EE-4AC8-A46F-99C5A5989F4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جای مسح : روی پا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7C64414-D40A-463C-B2B9-FDABBF670C0C}" type="parTrans" cxnId="{4C49F626-671C-47F2-9815-49BD9826B85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CC6A5EF-BB5C-4340-ADF3-417CD38CC5D6}" type="sibTrans" cxnId="{4C49F626-671C-47F2-9815-49BD9826B850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69131D3-6876-4E80-BFE4-4CA5F9F8F31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algn="ctr"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احتیاط مستحب مقدار     مسح : همه روی پا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B840C96-0012-4AD4-97DF-9C0F3FE07F26}" type="parTrans" cxnId="{D31F89B5-BD2C-43C1-921B-EB3DBB7593D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040EA87-E604-49C7-BBE8-CF2EBD9255D1}" type="sibTrans" cxnId="{D31F89B5-BD2C-43C1-921B-EB3DBB7593DE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82B9366-81A9-4DBA-BDF5-0575B1C9E3D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مقدار واجب مسح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492938E-D7E6-4ED3-BB6D-FD7829C7C49F}" type="parTrans" cxnId="{DB92AE40-0E6D-45D7-AB7D-7E7AFB616C6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F527A7C-A6DA-4D37-8045-B0141BF17F4C}" type="sibTrans" cxnId="{DB92AE40-0E6D-45D7-AB7D-7E7AFB616C65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92A1DB5-008F-4EEF-97B9-51AE59F758C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i="0" smtClean="0">
              <a:solidFill>
                <a:sysClr val="windowText" lastClr="000000"/>
              </a:solidFill>
              <a:cs typeface="B Koodak" pitchFamily="2" charset="-78"/>
            </a:rPr>
            <a:t>وجوب تقدم مسح پای راست بر پای چپ </a:t>
          </a:r>
          <a:endParaRPr lang="fa-IR" sz="2400" i="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6008844-0955-478E-A915-D918F690EFFB}" type="sibTrans" cxnId="{4298518F-3521-4477-9E1F-3B0817D52F89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B8A8815-920A-4F00-8F58-170CCE374A12}" type="parTrans" cxnId="{4298518F-3521-4477-9E1F-3B0817D52F8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333FF7A2-D13B-41F1-A866-A8A959A179D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>
            <a:lnSpc>
              <a:spcPct val="100000"/>
            </a:lnSpc>
          </a:pPr>
          <a:r>
            <a:rPr lang="fa-IR" sz="2400" i="0" smtClean="0">
              <a:solidFill>
                <a:sysClr val="windowText" lastClr="000000"/>
              </a:solidFill>
              <a:cs typeface="B Koodak" pitchFamily="2" charset="-78"/>
            </a:rPr>
            <a:t>مسح با دست راست           یا دست چپ</a:t>
          </a:r>
          <a:endParaRPr lang="fa-IR" sz="2400" i="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9A429EE-225B-4524-81DA-493223B62CD8}" type="parTrans" cxnId="{5EC951B5-A01F-4DE6-B5A9-6286BDB95AE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DD095042-3F5E-4E0C-B38F-2118B12A4210}" type="sibTrans" cxnId="{5EC951B5-A01F-4DE6-B5A9-6286BDB95AE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E524C12-DDDE-4366-84CD-8458597152B7}" type="pres">
      <dgm:prSet presAssocID="{F00ED1A7-7438-4E13-8696-F10FBC820E8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59B33-83AF-4B58-BD95-F59FA19C70FE}" type="pres">
      <dgm:prSet presAssocID="{1D67ADF6-77C8-4943-8279-9EC944E0B866}" presName="root1" presStyleCnt="0"/>
      <dgm:spPr/>
      <dgm:t>
        <a:bodyPr/>
        <a:lstStyle/>
        <a:p>
          <a:pPr rtl="1"/>
          <a:endParaRPr lang="fa-IR"/>
        </a:p>
      </dgm:t>
    </dgm:pt>
    <dgm:pt modelId="{7C801792-CFED-4383-8705-45F359D4FCF8}" type="pres">
      <dgm:prSet presAssocID="{1D67ADF6-77C8-4943-8279-9EC944E0B866}" presName="LevelOneTextNode" presStyleLbl="node0" presStyleIdx="0" presStyleCnt="1" custScaleX="106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E1C9B-F9F3-4D3C-BAAA-3BC448E796BF}" type="pres">
      <dgm:prSet presAssocID="{1D67ADF6-77C8-4943-8279-9EC944E0B866}" presName="level2hierChild" presStyleCnt="0"/>
      <dgm:spPr/>
      <dgm:t>
        <a:bodyPr/>
        <a:lstStyle/>
        <a:p>
          <a:pPr rtl="1"/>
          <a:endParaRPr lang="fa-IR"/>
        </a:p>
      </dgm:t>
    </dgm:pt>
    <dgm:pt modelId="{2216DE33-F5D1-46F4-8C4F-906AB17B9391}" type="pres">
      <dgm:prSet presAssocID="{07C64414-D40A-463C-B2B9-FDABBF670C0C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09B05AFB-880A-4EB0-978A-7176C2FD75FE}" type="pres">
      <dgm:prSet presAssocID="{07C64414-D40A-463C-B2B9-FDABBF670C0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E71B417-36BF-4A4E-ADB7-97189D4276F3}" type="pres">
      <dgm:prSet presAssocID="{1838CCD5-D7EE-4AC8-A46F-99C5A5989F44}" presName="root2" presStyleCnt="0"/>
      <dgm:spPr/>
      <dgm:t>
        <a:bodyPr/>
        <a:lstStyle/>
        <a:p>
          <a:pPr rtl="1"/>
          <a:endParaRPr lang="fa-IR"/>
        </a:p>
      </dgm:t>
    </dgm:pt>
    <dgm:pt modelId="{ADFC086E-7D92-4C3E-A6B6-A7269668A805}" type="pres">
      <dgm:prSet presAssocID="{1838CCD5-D7EE-4AC8-A46F-99C5A5989F44}" presName="LevelTwoTextNode" presStyleLbl="node2" presStyleIdx="0" presStyleCnt="5" custScaleX="141494" custScaleY="80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9D1B4-5DDE-4961-AD4B-D3D3B69A1FC1}" type="pres">
      <dgm:prSet presAssocID="{1838CCD5-D7EE-4AC8-A46F-99C5A5989F44}" presName="level3hierChild" presStyleCnt="0"/>
      <dgm:spPr/>
      <dgm:t>
        <a:bodyPr/>
        <a:lstStyle/>
        <a:p>
          <a:pPr rtl="1"/>
          <a:endParaRPr lang="fa-IR"/>
        </a:p>
      </dgm:t>
    </dgm:pt>
    <dgm:pt modelId="{9D8C4225-018D-4980-95B9-84F58CD18C09}" type="pres">
      <dgm:prSet presAssocID="{8492938E-D7E6-4ED3-BB6D-FD7829C7C49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2CAFAE7B-0554-4141-A602-EC65A01DFC0C}" type="pres">
      <dgm:prSet presAssocID="{8492938E-D7E6-4ED3-BB6D-FD7829C7C49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FB494E2-14B2-42BB-B855-DD0A402A02D9}" type="pres">
      <dgm:prSet presAssocID="{882B9366-81A9-4DBA-BDF5-0575B1C9E3DF}" presName="root2" presStyleCnt="0"/>
      <dgm:spPr/>
      <dgm:t>
        <a:bodyPr/>
        <a:lstStyle/>
        <a:p>
          <a:pPr rtl="1"/>
          <a:endParaRPr lang="fa-IR"/>
        </a:p>
      </dgm:t>
    </dgm:pt>
    <dgm:pt modelId="{378F2D4A-F105-4D95-A26D-9830DA07E749}" type="pres">
      <dgm:prSet presAssocID="{882B9366-81A9-4DBA-BDF5-0575B1C9E3DF}" presName="LevelTwoTextNode" presStyleLbl="node2" presStyleIdx="1" presStyleCnt="5" custScaleX="141494" custScaleY="670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0C806-7207-4EAA-9575-DE825C4F4FFE}" type="pres">
      <dgm:prSet presAssocID="{882B9366-81A9-4DBA-BDF5-0575B1C9E3DF}" presName="level3hierChild" presStyleCnt="0"/>
      <dgm:spPr/>
      <dgm:t>
        <a:bodyPr/>
        <a:lstStyle/>
        <a:p>
          <a:pPr rtl="1"/>
          <a:endParaRPr lang="fa-IR"/>
        </a:p>
      </dgm:t>
    </dgm:pt>
    <dgm:pt modelId="{2E64D2E8-3B09-433D-8546-E8755193CF65}" type="pres">
      <dgm:prSet presAssocID="{EB840C96-0012-4AD4-97DF-9C0F3FE07F2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A566A427-5DF0-443F-9B67-640EC9C900B5}" type="pres">
      <dgm:prSet presAssocID="{EB840C96-0012-4AD4-97DF-9C0F3FE07F2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B6FD19C-AFB0-4CDC-B38B-24D139B1A42D}" type="pres">
      <dgm:prSet presAssocID="{569131D3-6876-4E80-BFE4-4CA5F9F8F317}" presName="root2" presStyleCnt="0"/>
      <dgm:spPr/>
      <dgm:t>
        <a:bodyPr/>
        <a:lstStyle/>
        <a:p>
          <a:pPr rtl="1"/>
          <a:endParaRPr lang="fa-IR"/>
        </a:p>
      </dgm:t>
    </dgm:pt>
    <dgm:pt modelId="{9DD655FA-0DB1-4752-A4D6-C28B6F3A6D0C}" type="pres">
      <dgm:prSet presAssocID="{569131D3-6876-4E80-BFE4-4CA5F9F8F317}" presName="LevelTwoTextNode" presStyleLbl="node2" presStyleIdx="2" presStyleCnt="5" custScaleX="141494" custScaleY="123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A502A-33A2-4143-808F-862491A02611}" type="pres">
      <dgm:prSet presAssocID="{569131D3-6876-4E80-BFE4-4CA5F9F8F317}" presName="level3hierChild" presStyleCnt="0"/>
      <dgm:spPr/>
      <dgm:t>
        <a:bodyPr/>
        <a:lstStyle/>
        <a:p>
          <a:pPr rtl="1"/>
          <a:endParaRPr lang="fa-IR"/>
        </a:p>
      </dgm:t>
    </dgm:pt>
    <dgm:pt modelId="{8FAFFBF8-8216-4B4F-B55B-CFA067FA03C5}" type="pres">
      <dgm:prSet presAssocID="{6B8A8815-920A-4F00-8F58-170CCE374A12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2DA6C283-CC42-4C27-8343-DA6C5C90EE69}" type="pres">
      <dgm:prSet presAssocID="{6B8A8815-920A-4F00-8F58-170CCE374A1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0E736C7-3446-446D-9D74-214021911019}" type="pres">
      <dgm:prSet presAssocID="{692A1DB5-008F-4EEF-97B9-51AE59F758C8}" presName="root2" presStyleCnt="0"/>
      <dgm:spPr/>
      <dgm:t>
        <a:bodyPr/>
        <a:lstStyle/>
        <a:p>
          <a:pPr rtl="1"/>
          <a:endParaRPr lang="fa-IR"/>
        </a:p>
      </dgm:t>
    </dgm:pt>
    <dgm:pt modelId="{CF7D53A6-36B1-4473-A496-E845B6B6006C}" type="pres">
      <dgm:prSet presAssocID="{692A1DB5-008F-4EEF-97B9-51AE59F758C8}" presName="LevelTwoTextNode" presStyleLbl="node2" presStyleIdx="3" presStyleCnt="5" custScaleX="141494" custScaleY="120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0FB6A-7A1F-4F0E-801E-58AC975CDEF3}" type="pres">
      <dgm:prSet presAssocID="{692A1DB5-008F-4EEF-97B9-51AE59F758C8}" presName="level3hierChild" presStyleCnt="0"/>
      <dgm:spPr/>
      <dgm:t>
        <a:bodyPr/>
        <a:lstStyle/>
        <a:p>
          <a:pPr rtl="1"/>
          <a:endParaRPr lang="fa-IR"/>
        </a:p>
      </dgm:t>
    </dgm:pt>
    <dgm:pt modelId="{FAC2888D-134C-41EB-BCD5-7DB252DAAA67}" type="pres">
      <dgm:prSet presAssocID="{89A429EE-225B-4524-81DA-493223B62CD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F8A54AE0-E98E-4585-9AD3-F6DC2612ED7B}" type="pres">
      <dgm:prSet presAssocID="{89A429EE-225B-4524-81DA-493223B62CD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A822A27-AFEE-4C75-B4E7-9EFAC1C14044}" type="pres">
      <dgm:prSet presAssocID="{333FF7A2-D13B-41F1-A866-A8A959A179D9}" presName="root2" presStyleCnt="0"/>
      <dgm:spPr/>
      <dgm:t>
        <a:bodyPr/>
        <a:lstStyle/>
        <a:p>
          <a:pPr rtl="1"/>
          <a:endParaRPr lang="fa-IR"/>
        </a:p>
      </dgm:t>
    </dgm:pt>
    <dgm:pt modelId="{B62F2189-CB05-46FA-A446-60B528908C0D}" type="pres">
      <dgm:prSet presAssocID="{333FF7A2-D13B-41F1-A866-A8A959A179D9}" presName="LevelTwoTextNode" presStyleLbl="node2" presStyleIdx="4" presStyleCnt="5" custScaleX="141494" custScaleY="120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E74B2-DC76-4E07-BB93-790D5E4FA8A6}" type="pres">
      <dgm:prSet presAssocID="{333FF7A2-D13B-41F1-A866-A8A959A179D9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D16DF519-02B6-468D-8B41-0830202B2EDB}" type="presOf" srcId="{89A429EE-225B-4524-81DA-493223B62CD8}" destId="{FAC2888D-134C-41EB-BCD5-7DB252DAAA67}" srcOrd="0" destOrd="0" presId="urn:microsoft.com/office/officeart/2005/8/layout/hierarchy2"/>
    <dgm:cxn modelId="{0A89CCB9-1AF7-40B0-927F-837484626057}" type="presOf" srcId="{EB840C96-0012-4AD4-97DF-9C0F3FE07F26}" destId="{2E64D2E8-3B09-433D-8546-E8755193CF65}" srcOrd="0" destOrd="0" presId="urn:microsoft.com/office/officeart/2005/8/layout/hierarchy2"/>
    <dgm:cxn modelId="{5A6C05D6-FDA6-46FD-972A-5EA1FAEDD785}" type="presOf" srcId="{89A429EE-225B-4524-81DA-493223B62CD8}" destId="{F8A54AE0-E98E-4585-9AD3-F6DC2612ED7B}" srcOrd="1" destOrd="0" presId="urn:microsoft.com/office/officeart/2005/8/layout/hierarchy2"/>
    <dgm:cxn modelId="{0BFC783B-821E-450D-9449-A94F796948FF}" type="presOf" srcId="{8492938E-D7E6-4ED3-BB6D-FD7829C7C49F}" destId="{9D8C4225-018D-4980-95B9-84F58CD18C09}" srcOrd="0" destOrd="0" presId="urn:microsoft.com/office/officeart/2005/8/layout/hierarchy2"/>
    <dgm:cxn modelId="{32900A9C-2133-4564-8D3D-07EB95BD4755}" type="presOf" srcId="{EB840C96-0012-4AD4-97DF-9C0F3FE07F26}" destId="{A566A427-5DF0-443F-9B67-640EC9C900B5}" srcOrd="1" destOrd="0" presId="urn:microsoft.com/office/officeart/2005/8/layout/hierarchy2"/>
    <dgm:cxn modelId="{A03B3A3E-BB8D-46E7-9C40-9D33A0BFAE22}" type="presOf" srcId="{1D67ADF6-77C8-4943-8279-9EC944E0B866}" destId="{7C801792-CFED-4383-8705-45F359D4FCF8}" srcOrd="0" destOrd="0" presId="urn:microsoft.com/office/officeart/2005/8/layout/hierarchy2"/>
    <dgm:cxn modelId="{D31F89B5-BD2C-43C1-921B-EB3DBB7593DE}" srcId="{1D67ADF6-77C8-4943-8279-9EC944E0B866}" destId="{569131D3-6876-4E80-BFE4-4CA5F9F8F317}" srcOrd="2" destOrd="0" parTransId="{EB840C96-0012-4AD4-97DF-9C0F3FE07F26}" sibTransId="{8040EA87-E604-49C7-BBE8-CF2EBD9255D1}"/>
    <dgm:cxn modelId="{748B651E-1AA8-43D3-87AD-D4FB0F22D2A6}" type="presOf" srcId="{569131D3-6876-4E80-BFE4-4CA5F9F8F317}" destId="{9DD655FA-0DB1-4752-A4D6-C28B6F3A6D0C}" srcOrd="0" destOrd="0" presId="urn:microsoft.com/office/officeart/2005/8/layout/hierarchy2"/>
    <dgm:cxn modelId="{24718338-1986-46C0-80C0-D5635572682C}" type="presOf" srcId="{F00ED1A7-7438-4E13-8696-F10FBC820E80}" destId="{1E524C12-DDDE-4366-84CD-8458597152B7}" srcOrd="0" destOrd="0" presId="urn:microsoft.com/office/officeart/2005/8/layout/hierarchy2"/>
    <dgm:cxn modelId="{DB92AE40-0E6D-45D7-AB7D-7E7AFB616C65}" srcId="{1D67ADF6-77C8-4943-8279-9EC944E0B866}" destId="{882B9366-81A9-4DBA-BDF5-0575B1C9E3DF}" srcOrd="1" destOrd="0" parTransId="{8492938E-D7E6-4ED3-BB6D-FD7829C7C49F}" sibTransId="{6F527A7C-A6DA-4D37-8045-B0141BF17F4C}"/>
    <dgm:cxn modelId="{4298518F-3521-4477-9E1F-3B0817D52F89}" srcId="{1D67ADF6-77C8-4943-8279-9EC944E0B866}" destId="{692A1DB5-008F-4EEF-97B9-51AE59F758C8}" srcOrd="3" destOrd="0" parTransId="{6B8A8815-920A-4F00-8F58-170CCE374A12}" sibTransId="{76008844-0955-478E-A915-D918F690EFFB}"/>
    <dgm:cxn modelId="{892F6AA8-10DC-47D2-B2F6-523318F9A682}" type="presOf" srcId="{1838CCD5-D7EE-4AC8-A46F-99C5A5989F44}" destId="{ADFC086E-7D92-4C3E-A6B6-A7269668A805}" srcOrd="0" destOrd="0" presId="urn:microsoft.com/office/officeart/2005/8/layout/hierarchy2"/>
    <dgm:cxn modelId="{30234359-8230-4031-ACA3-FAA2BC82F6BE}" type="presOf" srcId="{6B8A8815-920A-4F00-8F58-170CCE374A12}" destId="{8FAFFBF8-8216-4B4F-B55B-CFA067FA03C5}" srcOrd="0" destOrd="0" presId="urn:microsoft.com/office/officeart/2005/8/layout/hierarchy2"/>
    <dgm:cxn modelId="{41E1AA45-E417-4925-AA54-533077B686B0}" type="presOf" srcId="{882B9366-81A9-4DBA-BDF5-0575B1C9E3DF}" destId="{378F2D4A-F105-4D95-A26D-9830DA07E749}" srcOrd="0" destOrd="0" presId="urn:microsoft.com/office/officeart/2005/8/layout/hierarchy2"/>
    <dgm:cxn modelId="{A1553796-7DCC-485E-9EF2-C4102991CD41}" srcId="{F00ED1A7-7438-4E13-8696-F10FBC820E80}" destId="{1D67ADF6-77C8-4943-8279-9EC944E0B866}" srcOrd="0" destOrd="0" parTransId="{3EF19811-064F-4DBD-8ADF-9EA6154CFBDE}" sibTransId="{0A5C20B8-C9C2-4DD3-9308-C92AF10864CC}"/>
    <dgm:cxn modelId="{1C5A1D61-466C-472D-B799-9CD685F3868E}" type="presOf" srcId="{333FF7A2-D13B-41F1-A866-A8A959A179D9}" destId="{B62F2189-CB05-46FA-A446-60B528908C0D}" srcOrd="0" destOrd="0" presId="urn:microsoft.com/office/officeart/2005/8/layout/hierarchy2"/>
    <dgm:cxn modelId="{4C49F626-671C-47F2-9815-49BD9826B850}" srcId="{1D67ADF6-77C8-4943-8279-9EC944E0B866}" destId="{1838CCD5-D7EE-4AC8-A46F-99C5A5989F44}" srcOrd="0" destOrd="0" parTransId="{07C64414-D40A-463C-B2B9-FDABBF670C0C}" sibTransId="{3CC6A5EF-BB5C-4340-ADF3-417CD38CC5D6}"/>
    <dgm:cxn modelId="{EE0B81CA-21EF-4FBC-8005-22F374B53D47}" type="presOf" srcId="{07C64414-D40A-463C-B2B9-FDABBF670C0C}" destId="{2216DE33-F5D1-46F4-8C4F-906AB17B9391}" srcOrd="0" destOrd="0" presId="urn:microsoft.com/office/officeart/2005/8/layout/hierarchy2"/>
    <dgm:cxn modelId="{B46E977A-7F9F-4304-BE09-2F562E5946E6}" type="presOf" srcId="{8492938E-D7E6-4ED3-BB6D-FD7829C7C49F}" destId="{2CAFAE7B-0554-4141-A602-EC65A01DFC0C}" srcOrd="1" destOrd="0" presId="urn:microsoft.com/office/officeart/2005/8/layout/hierarchy2"/>
    <dgm:cxn modelId="{5EC951B5-A01F-4DE6-B5A9-6286BDB95AE9}" srcId="{1D67ADF6-77C8-4943-8279-9EC944E0B866}" destId="{333FF7A2-D13B-41F1-A866-A8A959A179D9}" srcOrd="4" destOrd="0" parTransId="{89A429EE-225B-4524-81DA-493223B62CD8}" sibTransId="{DD095042-3F5E-4E0C-B38F-2118B12A4210}"/>
    <dgm:cxn modelId="{00D3CF73-E9F5-46FA-90A8-483F107D376D}" type="presOf" srcId="{6B8A8815-920A-4F00-8F58-170CCE374A12}" destId="{2DA6C283-CC42-4C27-8343-DA6C5C90EE69}" srcOrd="1" destOrd="0" presId="urn:microsoft.com/office/officeart/2005/8/layout/hierarchy2"/>
    <dgm:cxn modelId="{87B2A3AB-E236-40F0-B0B5-F279BA025512}" type="presOf" srcId="{692A1DB5-008F-4EEF-97B9-51AE59F758C8}" destId="{CF7D53A6-36B1-4473-A496-E845B6B6006C}" srcOrd="0" destOrd="0" presId="urn:microsoft.com/office/officeart/2005/8/layout/hierarchy2"/>
    <dgm:cxn modelId="{C70030A4-C2AE-472C-B889-FE853CBBB113}" type="presOf" srcId="{07C64414-D40A-463C-B2B9-FDABBF670C0C}" destId="{09B05AFB-880A-4EB0-978A-7176C2FD75FE}" srcOrd="1" destOrd="0" presId="urn:microsoft.com/office/officeart/2005/8/layout/hierarchy2"/>
    <dgm:cxn modelId="{5FCA845A-F369-44FA-91A0-C7FB184891A1}" type="presParOf" srcId="{1E524C12-DDDE-4366-84CD-8458597152B7}" destId="{79759B33-83AF-4B58-BD95-F59FA19C70FE}" srcOrd="0" destOrd="0" presId="urn:microsoft.com/office/officeart/2005/8/layout/hierarchy2"/>
    <dgm:cxn modelId="{1FFCBB75-13D8-47C7-96B1-92C5466F201C}" type="presParOf" srcId="{79759B33-83AF-4B58-BD95-F59FA19C70FE}" destId="{7C801792-CFED-4383-8705-45F359D4FCF8}" srcOrd="0" destOrd="0" presId="urn:microsoft.com/office/officeart/2005/8/layout/hierarchy2"/>
    <dgm:cxn modelId="{6F918673-B776-4FD7-8E34-32299017D844}" type="presParOf" srcId="{79759B33-83AF-4B58-BD95-F59FA19C70FE}" destId="{213E1C9B-F9F3-4D3C-BAAA-3BC448E796BF}" srcOrd="1" destOrd="0" presId="urn:microsoft.com/office/officeart/2005/8/layout/hierarchy2"/>
    <dgm:cxn modelId="{88228B86-DB5D-4B05-96F4-63D858A79B51}" type="presParOf" srcId="{213E1C9B-F9F3-4D3C-BAAA-3BC448E796BF}" destId="{2216DE33-F5D1-46F4-8C4F-906AB17B9391}" srcOrd="0" destOrd="0" presId="urn:microsoft.com/office/officeart/2005/8/layout/hierarchy2"/>
    <dgm:cxn modelId="{8F7FD319-8007-4EEE-BBDA-70F7B1310D26}" type="presParOf" srcId="{2216DE33-F5D1-46F4-8C4F-906AB17B9391}" destId="{09B05AFB-880A-4EB0-978A-7176C2FD75FE}" srcOrd="0" destOrd="0" presId="urn:microsoft.com/office/officeart/2005/8/layout/hierarchy2"/>
    <dgm:cxn modelId="{40998672-423D-40EE-B135-0B995FB318FE}" type="presParOf" srcId="{213E1C9B-F9F3-4D3C-BAAA-3BC448E796BF}" destId="{EE71B417-36BF-4A4E-ADB7-97189D4276F3}" srcOrd="1" destOrd="0" presId="urn:microsoft.com/office/officeart/2005/8/layout/hierarchy2"/>
    <dgm:cxn modelId="{C6CCCC98-3D5A-46A0-94ED-BF950AB1800C}" type="presParOf" srcId="{EE71B417-36BF-4A4E-ADB7-97189D4276F3}" destId="{ADFC086E-7D92-4C3E-A6B6-A7269668A805}" srcOrd="0" destOrd="0" presId="urn:microsoft.com/office/officeart/2005/8/layout/hierarchy2"/>
    <dgm:cxn modelId="{25F9C412-AFC5-4128-BF23-B68D36A94ECE}" type="presParOf" srcId="{EE71B417-36BF-4A4E-ADB7-97189D4276F3}" destId="{3269D1B4-5DDE-4961-AD4B-D3D3B69A1FC1}" srcOrd="1" destOrd="0" presId="urn:microsoft.com/office/officeart/2005/8/layout/hierarchy2"/>
    <dgm:cxn modelId="{9BD45E95-E0C5-49CA-BA0F-E398DB796213}" type="presParOf" srcId="{213E1C9B-F9F3-4D3C-BAAA-3BC448E796BF}" destId="{9D8C4225-018D-4980-95B9-84F58CD18C09}" srcOrd="2" destOrd="0" presId="urn:microsoft.com/office/officeart/2005/8/layout/hierarchy2"/>
    <dgm:cxn modelId="{62BA81A4-911A-4B6F-9AD9-116EFE47EFC8}" type="presParOf" srcId="{9D8C4225-018D-4980-95B9-84F58CD18C09}" destId="{2CAFAE7B-0554-4141-A602-EC65A01DFC0C}" srcOrd="0" destOrd="0" presId="urn:microsoft.com/office/officeart/2005/8/layout/hierarchy2"/>
    <dgm:cxn modelId="{88C7879B-CB3F-438C-9B57-32C4EE4D83F9}" type="presParOf" srcId="{213E1C9B-F9F3-4D3C-BAAA-3BC448E796BF}" destId="{AFB494E2-14B2-42BB-B855-DD0A402A02D9}" srcOrd="3" destOrd="0" presId="urn:microsoft.com/office/officeart/2005/8/layout/hierarchy2"/>
    <dgm:cxn modelId="{209812EF-2FE7-4334-989E-FFF53422E499}" type="presParOf" srcId="{AFB494E2-14B2-42BB-B855-DD0A402A02D9}" destId="{378F2D4A-F105-4D95-A26D-9830DA07E749}" srcOrd="0" destOrd="0" presId="urn:microsoft.com/office/officeart/2005/8/layout/hierarchy2"/>
    <dgm:cxn modelId="{18833F70-7A6F-41B5-AB25-722747DDC82A}" type="presParOf" srcId="{AFB494E2-14B2-42BB-B855-DD0A402A02D9}" destId="{2390C806-7207-4EAA-9575-DE825C4F4FFE}" srcOrd="1" destOrd="0" presId="urn:microsoft.com/office/officeart/2005/8/layout/hierarchy2"/>
    <dgm:cxn modelId="{3D94220C-01C6-46DE-A399-4CAE4E6A58CE}" type="presParOf" srcId="{213E1C9B-F9F3-4D3C-BAAA-3BC448E796BF}" destId="{2E64D2E8-3B09-433D-8546-E8755193CF65}" srcOrd="4" destOrd="0" presId="urn:microsoft.com/office/officeart/2005/8/layout/hierarchy2"/>
    <dgm:cxn modelId="{1A9886FF-B3E0-42A1-BFCE-5C0EA727DFEE}" type="presParOf" srcId="{2E64D2E8-3B09-433D-8546-E8755193CF65}" destId="{A566A427-5DF0-443F-9B67-640EC9C900B5}" srcOrd="0" destOrd="0" presId="urn:microsoft.com/office/officeart/2005/8/layout/hierarchy2"/>
    <dgm:cxn modelId="{7558A53C-7DE0-4F72-AE7C-E26EE18B26ED}" type="presParOf" srcId="{213E1C9B-F9F3-4D3C-BAAA-3BC448E796BF}" destId="{7B6FD19C-AFB0-4CDC-B38B-24D139B1A42D}" srcOrd="5" destOrd="0" presId="urn:microsoft.com/office/officeart/2005/8/layout/hierarchy2"/>
    <dgm:cxn modelId="{393EBF4E-D715-4A80-9A40-269210FC723C}" type="presParOf" srcId="{7B6FD19C-AFB0-4CDC-B38B-24D139B1A42D}" destId="{9DD655FA-0DB1-4752-A4D6-C28B6F3A6D0C}" srcOrd="0" destOrd="0" presId="urn:microsoft.com/office/officeart/2005/8/layout/hierarchy2"/>
    <dgm:cxn modelId="{0E3303D3-F507-47B0-9E36-99896A309C72}" type="presParOf" srcId="{7B6FD19C-AFB0-4CDC-B38B-24D139B1A42D}" destId="{9B8A502A-33A2-4143-808F-862491A02611}" srcOrd="1" destOrd="0" presId="urn:microsoft.com/office/officeart/2005/8/layout/hierarchy2"/>
    <dgm:cxn modelId="{8FAD6DA3-2F23-40FE-A3A7-95966A09AEEA}" type="presParOf" srcId="{213E1C9B-F9F3-4D3C-BAAA-3BC448E796BF}" destId="{8FAFFBF8-8216-4B4F-B55B-CFA067FA03C5}" srcOrd="6" destOrd="0" presId="urn:microsoft.com/office/officeart/2005/8/layout/hierarchy2"/>
    <dgm:cxn modelId="{DEEB0D3D-ACC3-4894-8EB7-FB46CC37CEE5}" type="presParOf" srcId="{8FAFFBF8-8216-4B4F-B55B-CFA067FA03C5}" destId="{2DA6C283-CC42-4C27-8343-DA6C5C90EE69}" srcOrd="0" destOrd="0" presId="urn:microsoft.com/office/officeart/2005/8/layout/hierarchy2"/>
    <dgm:cxn modelId="{476B5A80-613A-41AD-9C6C-65D738E57CB2}" type="presParOf" srcId="{213E1C9B-F9F3-4D3C-BAAA-3BC448E796BF}" destId="{F0E736C7-3446-446D-9D74-214021911019}" srcOrd="7" destOrd="0" presId="urn:microsoft.com/office/officeart/2005/8/layout/hierarchy2"/>
    <dgm:cxn modelId="{799007AB-AABB-43A2-863A-5FE3C9825463}" type="presParOf" srcId="{F0E736C7-3446-446D-9D74-214021911019}" destId="{CF7D53A6-36B1-4473-A496-E845B6B6006C}" srcOrd="0" destOrd="0" presId="urn:microsoft.com/office/officeart/2005/8/layout/hierarchy2"/>
    <dgm:cxn modelId="{53D37416-DC8A-4517-9A7F-AB54BE90C316}" type="presParOf" srcId="{F0E736C7-3446-446D-9D74-214021911019}" destId="{BA20FB6A-7A1F-4F0E-801E-58AC975CDEF3}" srcOrd="1" destOrd="0" presId="urn:microsoft.com/office/officeart/2005/8/layout/hierarchy2"/>
    <dgm:cxn modelId="{FE19267B-0DC9-40A1-A043-D604375ECB44}" type="presParOf" srcId="{213E1C9B-F9F3-4D3C-BAAA-3BC448E796BF}" destId="{FAC2888D-134C-41EB-BCD5-7DB252DAAA67}" srcOrd="8" destOrd="0" presId="urn:microsoft.com/office/officeart/2005/8/layout/hierarchy2"/>
    <dgm:cxn modelId="{F859FDCB-5861-4BF4-B4CB-7F9521E3FA0E}" type="presParOf" srcId="{FAC2888D-134C-41EB-BCD5-7DB252DAAA67}" destId="{F8A54AE0-E98E-4585-9AD3-F6DC2612ED7B}" srcOrd="0" destOrd="0" presId="urn:microsoft.com/office/officeart/2005/8/layout/hierarchy2"/>
    <dgm:cxn modelId="{AFE95DDD-292D-4792-8D8B-2B72E739CCF6}" type="presParOf" srcId="{213E1C9B-F9F3-4D3C-BAAA-3BC448E796BF}" destId="{5A822A27-AFEE-4C75-B4E7-9EFAC1C14044}" srcOrd="9" destOrd="0" presId="urn:microsoft.com/office/officeart/2005/8/layout/hierarchy2"/>
    <dgm:cxn modelId="{24EE32EF-F184-41EC-A60F-654B676E606E}" type="presParOf" srcId="{5A822A27-AFEE-4C75-B4E7-9EFAC1C14044}" destId="{B62F2189-CB05-46FA-A446-60B528908C0D}" srcOrd="0" destOrd="0" presId="urn:microsoft.com/office/officeart/2005/8/layout/hierarchy2"/>
    <dgm:cxn modelId="{CE43864D-FFA4-483A-AA0D-B407BE8A6BA5}" type="presParOf" srcId="{5A822A27-AFEE-4C75-B4E7-9EFAC1C14044}" destId="{EC1E74B2-DC76-4E07-BB93-790D5E4FA8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0ED1A7-7438-4E13-8696-F10FBC820E8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67ADF6-77C8-4943-8279-9EC944E0B866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/>
              </a:solidFill>
              <a:cs typeface="B Koodak" pitchFamily="2" charset="-78"/>
            </a:rPr>
            <a:t>مسائل مشترک  مسح سر و پا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EF19811-064F-4DBD-8ADF-9EA6154CFBDE}" type="parTrans" cxnId="{A1553796-7DCC-485E-9EF2-C4102991CD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A5C20B8-C9C2-4DD3-9308-C92AF10864CC}" type="sibTrans" cxnId="{A1553796-7DCC-485E-9EF2-C4102991CD41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1838CCD5-D7EE-4AC8-A46F-99C5A5989F4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وجوب کشیدن دست بر محل    مسح، عدم حرکت محل مسح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7C64414-D40A-463C-B2B9-FDABBF670C0C}" type="parTrans" cxnId="{4C49F626-671C-47F2-9815-49BD9826B85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CC6A5EF-BB5C-4340-ADF3-417CD38CC5D6}" type="sibTrans" cxnId="{4C49F626-671C-47F2-9815-49BD9826B850}">
      <dgm:prSet/>
      <dgm:spPr/>
      <dgm:t>
        <a:bodyPr/>
        <a:lstStyle/>
        <a:p>
          <a:pPr rtl="1"/>
          <a:endParaRPr lang="en-US" sz="24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69131D3-6876-4E80-BFE4-4CA5F9F8F31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algn="ctr"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وجوب خشک بودن محل مسح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B840C96-0012-4AD4-97DF-9C0F3FE07F26}" type="parTrans" cxnId="{D31F89B5-BD2C-43C1-921B-EB3DBB7593D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040EA87-E604-49C7-BBE8-CF2EBD9255D1}" type="sibTrans" cxnId="{D31F89B5-BD2C-43C1-921B-EB3DBB7593DE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882B9366-81A9-4DBA-BDF5-0575B1C9E3D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رطوبت کافی برای مسح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492938E-D7E6-4ED3-BB6D-FD7829C7C49F}" type="parTrans" cxnId="{DB92AE40-0E6D-45D7-AB7D-7E7AFB616C6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F527A7C-A6DA-4D37-8045-B0141BF17F4C}" type="sibTrans" cxnId="{DB92AE40-0E6D-45D7-AB7D-7E7AFB616C65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2AB7FFD0-BBA8-4014-80E6-F9ACB22B628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وجوب پاک بودن محل مسح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CB34F83-F874-490D-9733-D9B18964585C}" type="parTrans" cxnId="{CE56F6A7-A942-4269-8F9B-5E00CAB1CD6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2BE705F-F875-49D1-A709-D7B0124B3E92}" type="sibTrans" cxnId="{CE56F6A7-A942-4269-8F9B-5E00CAB1CD6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92A1DB5-008F-4EEF-97B9-51AE59F758C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i="0" smtClean="0">
              <a:solidFill>
                <a:sysClr val="windowText" lastClr="000000"/>
              </a:solidFill>
              <a:cs typeface="B Koodak" pitchFamily="2" charset="-78"/>
            </a:rPr>
            <a:t>وجوب نبودن مانع بر محل مسح</a:t>
          </a:r>
          <a:endParaRPr lang="fa-IR" sz="2400" i="0" dirty="0" smtClean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76008844-0955-478E-A915-D918F690EFFB}" type="sibTrans" cxnId="{4298518F-3521-4477-9E1F-3B0817D52F89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6B8A8815-920A-4F00-8F58-170CCE374A12}" type="parTrans" cxnId="{4298518F-3521-4477-9E1F-3B0817D52F8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2400">
            <a:solidFill>
              <a:sysClr val="windowText" lastClr="000000"/>
            </a:solidFill>
          </a:endParaRPr>
        </a:p>
      </dgm:t>
    </dgm:pt>
    <dgm:pt modelId="{FCF9B9B0-01A2-4FD0-9A24-8C2BAB3E48DD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400" smtClean="0">
              <a:solidFill>
                <a:sysClr val="windowText" lastClr="000000"/>
              </a:solidFill>
              <a:cs typeface="B Koodak" pitchFamily="2" charset="-78"/>
            </a:rPr>
            <a:t>جوازگرفتن رطوبت برای           دست در صورت نیاز</a:t>
          </a:r>
          <a:endParaRPr lang="en-US" sz="24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5EA9635A-D7AD-42BF-89EF-0DEE1DC54CBA}" type="parTrans" cxnId="{2457BBFB-4D8D-4FBB-AE12-B60C9DA14FE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C76F5D6-B47A-4777-9251-5944D2931268}" type="sibTrans" cxnId="{2457BBFB-4D8D-4FBB-AE12-B60C9DA14FE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E524C12-DDDE-4366-84CD-8458597152B7}" type="pres">
      <dgm:prSet presAssocID="{F00ED1A7-7438-4E13-8696-F10FBC820E8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59B33-83AF-4B58-BD95-F59FA19C70FE}" type="pres">
      <dgm:prSet presAssocID="{1D67ADF6-77C8-4943-8279-9EC944E0B866}" presName="root1" presStyleCnt="0"/>
      <dgm:spPr/>
      <dgm:t>
        <a:bodyPr/>
        <a:lstStyle/>
        <a:p>
          <a:pPr rtl="1"/>
          <a:endParaRPr lang="fa-IR"/>
        </a:p>
      </dgm:t>
    </dgm:pt>
    <dgm:pt modelId="{7C801792-CFED-4383-8705-45F359D4FCF8}" type="pres">
      <dgm:prSet presAssocID="{1D67ADF6-77C8-4943-8279-9EC944E0B866}" presName="LevelOneTextNode" presStyleLbl="node0" presStyleIdx="0" presStyleCnt="1" custScaleX="106845" custScaleY="121322" custLinFactNeighborX="40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E1C9B-F9F3-4D3C-BAAA-3BC448E796BF}" type="pres">
      <dgm:prSet presAssocID="{1D67ADF6-77C8-4943-8279-9EC944E0B866}" presName="level2hierChild" presStyleCnt="0"/>
      <dgm:spPr/>
      <dgm:t>
        <a:bodyPr/>
        <a:lstStyle/>
        <a:p>
          <a:pPr rtl="1"/>
          <a:endParaRPr lang="fa-IR"/>
        </a:p>
      </dgm:t>
    </dgm:pt>
    <dgm:pt modelId="{2216DE33-F5D1-46F4-8C4F-906AB17B9391}" type="pres">
      <dgm:prSet presAssocID="{07C64414-D40A-463C-B2B9-FDABBF670C0C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09B05AFB-880A-4EB0-978A-7176C2FD75FE}" type="pres">
      <dgm:prSet presAssocID="{07C64414-D40A-463C-B2B9-FDABBF670C0C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E71B417-36BF-4A4E-ADB7-97189D4276F3}" type="pres">
      <dgm:prSet presAssocID="{1838CCD5-D7EE-4AC8-A46F-99C5A5989F44}" presName="root2" presStyleCnt="0"/>
      <dgm:spPr/>
      <dgm:t>
        <a:bodyPr/>
        <a:lstStyle/>
        <a:p>
          <a:pPr rtl="1"/>
          <a:endParaRPr lang="fa-IR"/>
        </a:p>
      </dgm:t>
    </dgm:pt>
    <dgm:pt modelId="{ADFC086E-7D92-4C3E-A6B6-A7269668A805}" type="pres">
      <dgm:prSet presAssocID="{1838CCD5-D7EE-4AC8-A46F-99C5A5989F44}" presName="LevelTwoTextNode" presStyleLbl="node2" presStyleIdx="0" presStyleCnt="6" custScaleX="212792" custScaleY="1525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9D1B4-5DDE-4961-AD4B-D3D3B69A1FC1}" type="pres">
      <dgm:prSet presAssocID="{1838CCD5-D7EE-4AC8-A46F-99C5A5989F44}" presName="level3hierChild" presStyleCnt="0"/>
      <dgm:spPr/>
      <dgm:t>
        <a:bodyPr/>
        <a:lstStyle/>
        <a:p>
          <a:pPr rtl="1"/>
          <a:endParaRPr lang="fa-IR"/>
        </a:p>
      </dgm:t>
    </dgm:pt>
    <dgm:pt modelId="{7BF4FC26-772A-4932-B61D-CAF469E55599}" type="pres">
      <dgm:prSet presAssocID="{5EA9635A-D7AD-42BF-89EF-0DEE1DC54CBA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F77D2314-ABD6-466F-AC33-CA5E1888EFB6}" type="pres">
      <dgm:prSet presAssocID="{5EA9635A-D7AD-42BF-89EF-0DEE1DC54CBA}" presName="connTx" presStyleLbl="parChTrans1D2" presStyleIdx="1" presStyleCnt="6"/>
      <dgm:spPr/>
      <dgm:t>
        <a:bodyPr/>
        <a:lstStyle/>
        <a:p>
          <a:endParaRPr lang="en-US"/>
        </a:p>
      </dgm:t>
    </dgm:pt>
    <dgm:pt modelId="{EAA6AF18-91C2-403F-B0C1-3C771DD02307}" type="pres">
      <dgm:prSet presAssocID="{FCF9B9B0-01A2-4FD0-9A24-8C2BAB3E48DD}" presName="root2" presStyleCnt="0"/>
      <dgm:spPr/>
      <dgm:t>
        <a:bodyPr/>
        <a:lstStyle/>
        <a:p>
          <a:pPr rtl="1"/>
          <a:endParaRPr lang="fa-IR"/>
        </a:p>
      </dgm:t>
    </dgm:pt>
    <dgm:pt modelId="{3D589125-713D-4844-AF71-ED66AE79630F}" type="pres">
      <dgm:prSet presAssocID="{FCF9B9B0-01A2-4FD0-9A24-8C2BAB3E48DD}" presName="LevelTwoTextNode" presStyleLbl="node2" presStyleIdx="1" presStyleCnt="6" custScaleX="212792" custScaleY="103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358C4-1874-4EA1-9DE0-E36120822A5E}" type="pres">
      <dgm:prSet presAssocID="{FCF9B9B0-01A2-4FD0-9A24-8C2BAB3E48DD}" presName="level3hierChild" presStyleCnt="0"/>
      <dgm:spPr/>
      <dgm:t>
        <a:bodyPr/>
        <a:lstStyle/>
        <a:p>
          <a:pPr rtl="1"/>
          <a:endParaRPr lang="fa-IR"/>
        </a:p>
      </dgm:t>
    </dgm:pt>
    <dgm:pt modelId="{9D8C4225-018D-4980-95B9-84F58CD18C09}" type="pres">
      <dgm:prSet presAssocID="{8492938E-D7E6-4ED3-BB6D-FD7829C7C49F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2CAFAE7B-0554-4141-A602-EC65A01DFC0C}" type="pres">
      <dgm:prSet presAssocID="{8492938E-D7E6-4ED3-BB6D-FD7829C7C49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FB494E2-14B2-42BB-B855-DD0A402A02D9}" type="pres">
      <dgm:prSet presAssocID="{882B9366-81A9-4DBA-BDF5-0575B1C9E3DF}" presName="root2" presStyleCnt="0"/>
      <dgm:spPr/>
      <dgm:t>
        <a:bodyPr/>
        <a:lstStyle/>
        <a:p>
          <a:pPr rtl="1"/>
          <a:endParaRPr lang="fa-IR"/>
        </a:p>
      </dgm:t>
    </dgm:pt>
    <dgm:pt modelId="{378F2D4A-F105-4D95-A26D-9830DA07E749}" type="pres">
      <dgm:prSet presAssocID="{882B9366-81A9-4DBA-BDF5-0575B1C9E3DF}" presName="LevelTwoTextNode" presStyleLbl="node2" presStyleIdx="2" presStyleCnt="6" custScaleX="212792" custScaleY="85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0C806-7207-4EAA-9575-DE825C4F4FFE}" type="pres">
      <dgm:prSet presAssocID="{882B9366-81A9-4DBA-BDF5-0575B1C9E3DF}" presName="level3hierChild" presStyleCnt="0"/>
      <dgm:spPr/>
      <dgm:t>
        <a:bodyPr/>
        <a:lstStyle/>
        <a:p>
          <a:pPr rtl="1"/>
          <a:endParaRPr lang="fa-IR"/>
        </a:p>
      </dgm:t>
    </dgm:pt>
    <dgm:pt modelId="{2E64D2E8-3B09-433D-8546-E8755193CF65}" type="pres">
      <dgm:prSet presAssocID="{EB840C96-0012-4AD4-97DF-9C0F3FE07F26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A566A427-5DF0-443F-9B67-640EC9C900B5}" type="pres">
      <dgm:prSet presAssocID="{EB840C96-0012-4AD4-97DF-9C0F3FE07F2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B6FD19C-AFB0-4CDC-B38B-24D139B1A42D}" type="pres">
      <dgm:prSet presAssocID="{569131D3-6876-4E80-BFE4-4CA5F9F8F317}" presName="root2" presStyleCnt="0"/>
      <dgm:spPr/>
      <dgm:t>
        <a:bodyPr/>
        <a:lstStyle/>
        <a:p>
          <a:pPr rtl="1"/>
          <a:endParaRPr lang="fa-IR"/>
        </a:p>
      </dgm:t>
    </dgm:pt>
    <dgm:pt modelId="{9DD655FA-0DB1-4752-A4D6-C28B6F3A6D0C}" type="pres">
      <dgm:prSet presAssocID="{569131D3-6876-4E80-BFE4-4CA5F9F8F317}" presName="LevelTwoTextNode" presStyleLbl="node2" presStyleIdx="3" presStyleCnt="6" custScaleX="212792" custScaleY="85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A502A-33A2-4143-808F-862491A02611}" type="pres">
      <dgm:prSet presAssocID="{569131D3-6876-4E80-BFE4-4CA5F9F8F317}" presName="level3hierChild" presStyleCnt="0"/>
      <dgm:spPr/>
      <dgm:t>
        <a:bodyPr/>
        <a:lstStyle/>
        <a:p>
          <a:pPr rtl="1"/>
          <a:endParaRPr lang="fa-IR"/>
        </a:p>
      </dgm:t>
    </dgm:pt>
    <dgm:pt modelId="{8FAFFBF8-8216-4B4F-B55B-CFA067FA03C5}" type="pres">
      <dgm:prSet presAssocID="{6B8A8815-920A-4F00-8F58-170CCE374A12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2DA6C283-CC42-4C27-8343-DA6C5C90EE69}" type="pres">
      <dgm:prSet presAssocID="{6B8A8815-920A-4F00-8F58-170CCE374A1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0E736C7-3446-446D-9D74-214021911019}" type="pres">
      <dgm:prSet presAssocID="{692A1DB5-008F-4EEF-97B9-51AE59F758C8}" presName="root2" presStyleCnt="0"/>
      <dgm:spPr/>
      <dgm:t>
        <a:bodyPr/>
        <a:lstStyle/>
        <a:p>
          <a:pPr rtl="1"/>
          <a:endParaRPr lang="fa-IR"/>
        </a:p>
      </dgm:t>
    </dgm:pt>
    <dgm:pt modelId="{CF7D53A6-36B1-4473-A496-E845B6B6006C}" type="pres">
      <dgm:prSet presAssocID="{692A1DB5-008F-4EEF-97B9-51AE59F758C8}" presName="LevelTwoTextNode" presStyleLbl="node2" presStyleIdx="4" presStyleCnt="6" custScaleX="212792" custScaleY="83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0FB6A-7A1F-4F0E-801E-58AC975CDEF3}" type="pres">
      <dgm:prSet presAssocID="{692A1DB5-008F-4EEF-97B9-51AE59F758C8}" presName="level3hierChild" presStyleCnt="0"/>
      <dgm:spPr/>
      <dgm:t>
        <a:bodyPr/>
        <a:lstStyle/>
        <a:p>
          <a:pPr rtl="1"/>
          <a:endParaRPr lang="fa-IR"/>
        </a:p>
      </dgm:t>
    </dgm:pt>
    <dgm:pt modelId="{8964CE85-0CC1-42DF-AFE9-70C538EE3D0D}" type="pres">
      <dgm:prSet presAssocID="{6CB34F83-F874-490D-9733-D9B18964585C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36F2B471-5BE8-48B3-A061-0C9CC3ACBC62}" type="pres">
      <dgm:prSet presAssocID="{6CB34F83-F874-490D-9733-D9B18964585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9D63BF0-D39E-4F7A-B4E1-88CCFAB4FC7C}" type="pres">
      <dgm:prSet presAssocID="{2AB7FFD0-BBA8-4014-80E6-F9ACB22B6286}" presName="root2" presStyleCnt="0"/>
      <dgm:spPr/>
      <dgm:t>
        <a:bodyPr/>
        <a:lstStyle/>
        <a:p>
          <a:pPr rtl="1"/>
          <a:endParaRPr lang="fa-IR"/>
        </a:p>
      </dgm:t>
    </dgm:pt>
    <dgm:pt modelId="{6AD80D91-8419-48F9-A31F-E3A07D7D591C}" type="pres">
      <dgm:prSet presAssocID="{2AB7FFD0-BBA8-4014-80E6-F9ACB22B6286}" presName="LevelTwoTextNode" presStyleLbl="node2" presStyleIdx="5" presStyleCnt="6" custScaleX="212792" custScaleY="85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55636B-8184-4E1D-8441-0EDE89756941}" type="pres">
      <dgm:prSet presAssocID="{2AB7FFD0-BBA8-4014-80E6-F9ACB22B6286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80338D86-9214-41F4-A23E-058BAD33804D}" type="presOf" srcId="{6B8A8815-920A-4F00-8F58-170CCE374A12}" destId="{2DA6C283-CC42-4C27-8343-DA6C5C90EE69}" srcOrd="1" destOrd="0" presId="urn:microsoft.com/office/officeart/2005/8/layout/hierarchy2"/>
    <dgm:cxn modelId="{13BF9173-1678-450D-8AE1-47C5171C69D1}" type="presOf" srcId="{1838CCD5-D7EE-4AC8-A46F-99C5A5989F44}" destId="{ADFC086E-7D92-4C3E-A6B6-A7269668A805}" srcOrd="0" destOrd="0" presId="urn:microsoft.com/office/officeart/2005/8/layout/hierarchy2"/>
    <dgm:cxn modelId="{FC4A0E70-339B-4251-AC4C-71A3383FDA8C}" type="presOf" srcId="{8492938E-D7E6-4ED3-BB6D-FD7829C7C49F}" destId="{9D8C4225-018D-4980-95B9-84F58CD18C09}" srcOrd="0" destOrd="0" presId="urn:microsoft.com/office/officeart/2005/8/layout/hierarchy2"/>
    <dgm:cxn modelId="{1638C948-7769-4903-B796-8500DC6ED428}" type="presOf" srcId="{882B9366-81A9-4DBA-BDF5-0575B1C9E3DF}" destId="{378F2D4A-F105-4D95-A26D-9830DA07E749}" srcOrd="0" destOrd="0" presId="urn:microsoft.com/office/officeart/2005/8/layout/hierarchy2"/>
    <dgm:cxn modelId="{9F484ED2-BA80-42F8-BB95-56DB5028312B}" type="presOf" srcId="{EB840C96-0012-4AD4-97DF-9C0F3FE07F26}" destId="{2E64D2E8-3B09-433D-8546-E8755193CF65}" srcOrd="0" destOrd="0" presId="urn:microsoft.com/office/officeart/2005/8/layout/hierarchy2"/>
    <dgm:cxn modelId="{735056C2-63F1-4204-8D8F-819ADC935B37}" type="presOf" srcId="{EB840C96-0012-4AD4-97DF-9C0F3FE07F26}" destId="{A566A427-5DF0-443F-9B67-640EC9C900B5}" srcOrd="1" destOrd="0" presId="urn:microsoft.com/office/officeart/2005/8/layout/hierarchy2"/>
    <dgm:cxn modelId="{D31F89B5-BD2C-43C1-921B-EB3DBB7593DE}" srcId="{1D67ADF6-77C8-4943-8279-9EC944E0B866}" destId="{569131D3-6876-4E80-BFE4-4CA5F9F8F317}" srcOrd="3" destOrd="0" parTransId="{EB840C96-0012-4AD4-97DF-9C0F3FE07F26}" sibTransId="{8040EA87-E604-49C7-BBE8-CF2EBD9255D1}"/>
    <dgm:cxn modelId="{FA615E8C-89CD-4E47-82DB-4B83C9B66B49}" type="presOf" srcId="{569131D3-6876-4E80-BFE4-4CA5F9F8F317}" destId="{9DD655FA-0DB1-4752-A4D6-C28B6F3A6D0C}" srcOrd="0" destOrd="0" presId="urn:microsoft.com/office/officeart/2005/8/layout/hierarchy2"/>
    <dgm:cxn modelId="{CE56F6A7-A942-4269-8F9B-5E00CAB1CD6E}" srcId="{1D67ADF6-77C8-4943-8279-9EC944E0B866}" destId="{2AB7FFD0-BBA8-4014-80E6-F9ACB22B6286}" srcOrd="5" destOrd="0" parTransId="{6CB34F83-F874-490D-9733-D9B18964585C}" sibTransId="{12BE705F-F875-49D1-A709-D7B0124B3E92}"/>
    <dgm:cxn modelId="{A848B943-0D8D-44D5-8D0C-5ACC03FFACA8}" type="presOf" srcId="{6CB34F83-F874-490D-9733-D9B18964585C}" destId="{36F2B471-5BE8-48B3-A061-0C9CC3ACBC62}" srcOrd="1" destOrd="0" presId="urn:microsoft.com/office/officeart/2005/8/layout/hierarchy2"/>
    <dgm:cxn modelId="{D016483B-B4DB-434B-9241-22AE98CEEACE}" type="presOf" srcId="{F00ED1A7-7438-4E13-8696-F10FBC820E80}" destId="{1E524C12-DDDE-4366-84CD-8458597152B7}" srcOrd="0" destOrd="0" presId="urn:microsoft.com/office/officeart/2005/8/layout/hierarchy2"/>
    <dgm:cxn modelId="{6C665F9D-B144-4CC4-B3A5-B3C483DCABF8}" type="presOf" srcId="{6CB34F83-F874-490D-9733-D9B18964585C}" destId="{8964CE85-0CC1-42DF-AFE9-70C538EE3D0D}" srcOrd="0" destOrd="0" presId="urn:microsoft.com/office/officeart/2005/8/layout/hierarchy2"/>
    <dgm:cxn modelId="{3B320FCE-0145-41F5-A453-5246491EF4A1}" type="presOf" srcId="{6B8A8815-920A-4F00-8F58-170CCE374A12}" destId="{8FAFFBF8-8216-4B4F-B55B-CFA067FA03C5}" srcOrd="0" destOrd="0" presId="urn:microsoft.com/office/officeart/2005/8/layout/hierarchy2"/>
    <dgm:cxn modelId="{7B335864-6FF0-4685-B91A-A280B664B5F4}" type="presOf" srcId="{692A1DB5-008F-4EEF-97B9-51AE59F758C8}" destId="{CF7D53A6-36B1-4473-A496-E845B6B6006C}" srcOrd="0" destOrd="0" presId="urn:microsoft.com/office/officeart/2005/8/layout/hierarchy2"/>
    <dgm:cxn modelId="{DB92AE40-0E6D-45D7-AB7D-7E7AFB616C65}" srcId="{1D67ADF6-77C8-4943-8279-9EC944E0B866}" destId="{882B9366-81A9-4DBA-BDF5-0575B1C9E3DF}" srcOrd="2" destOrd="0" parTransId="{8492938E-D7E6-4ED3-BB6D-FD7829C7C49F}" sibTransId="{6F527A7C-A6DA-4D37-8045-B0141BF17F4C}"/>
    <dgm:cxn modelId="{ECD1FF5E-B7BD-4341-BB1F-FDCC08C63954}" type="presOf" srcId="{FCF9B9B0-01A2-4FD0-9A24-8C2BAB3E48DD}" destId="{3D589125-713D-4844-AF71-ED66AE79630F}" srcOrd="0" destOrd="0" presId="urn:microsoft.com/office/officeart/2005/8/layout/hierarchy2"/>
    <dgm:cxn modelId="{4298518F-3521-4477-9E1F-3B0817D52F89}" srcId="{1D67ADF6-77C8-4943-8279-9EC944E0B866}" destId="{692A1DB5-008F-4EEF-97B9-51AE59F758C8}" srcOrd="4" destOrd="0" parTransId="{6B8A8815-920A-4F00-8F58-170CCE374A12}" sibTransId="{76008844-0955-478E-A915-D918F690EFFB}"/>
    <dgm:cxn modelId="{D8009F78-C723-4F53-B100-0C227F17FCBE}" type="presOf" srcId="{5EA9635A-D7AD-42BF-89EF-0DEE1DC54CBA}" destId="{7BF4FC26-772A-4932-B61D-CAF469E55599}" srcOrd="0" destOrd="0" presId="urn:microsoft.com/office/officeart/2005/8/layout/hierarchy2"/>
    <dgm:cxn modelId="{5CE6D1D4-7D6E-46C6-AB33-AAF4E4449103}" type="presOf" srcId="{2AB7FFD0-BBA8-4014-80E6-F9ACB22B6286}" destId="{6AD80D91-8419-48F9-A31F-E3A07D7D591C}" srcOrd="0" destOrd="0" presId="urn:microsoft.com/office/officeart/2005/8/layout/hierarchy2"/>
    <dgm:cxn modelId="{A4ABFC75-6277-431E-9096-890E29C827A6}" type="presOf" srcId="{8492938E-D7E6-4ED3-BB6D-FD7829C7C49F}" destId="{2CAFAE7B-0554-4141-A602-EC65A01DFC0C}" srcOrd="1" destOrd="0" presId="urn:microsoft.com/office/officeart/2005/8/layout/hierarchy2"/>
    <dgm:cxn modelId="{A1553796-7DCC-485E-9EF2-C4102991CD41}" srcId="{F00ED1A7-7438-4E13-8696-F10FBC820E80}" destId="{1D67ADF6-77C8-4943-8279-9EC944E0B866}" srcOrd="0" destOrd="0" parTransId="{3EF19811-064F-4DBD-8ADF-9EA6154CFBDE}" sibTransId="{0A5C20B8-C9C2-4DD3-9308-C92AF10864CC}"/>
    <dgm:cxn modelId="{614B0BB5-7ED7-4A25-9420-B1C176383671}" type="presOf" srcId="{5EA9635A-D7AD-42BF-89EF-0DEE1DC54CBA}" destId="{F77D2314-ABD6-466F-AC33-CA5E1888EFB6}" srcOrd="1" destOrd="0" presId="urn:microsoft.com/office/officeart/2005/8/layout/hierarchy2"/>
    <dgm:cxn modelId="{4C49F626-671C-47F2-9815-49BD9826B850}" srcId="{1D67ADF6-77C8-4943-8279-9EC944E0B866}" destId="{1838CCD5-D7EE-4AC8-A46F-99C5A5989F44}" srcOrd="0" destOrd="0" parTransId="{07C64414-D40A-463C-B2B9-FDABBF670C0C}" sibTransId="{3CC6A5EF-BB5C-4340-ADF3-417CD38CC5D6}"/>
    <dgm:cxn modelId="{04FE3BDE-ECCF-4B26-964D-FEBDA124CB83}" type="presOf" srcId="{1D67ADF6-77C8-4943-8279-9EC944E0B866}" destId="{7C801792-CFED-4383-8705-45F359D4FCF8}" srcOrd="0" destOrd="0" presId="urn:microsoft.com/office/officeart/2005/8/layout/hierarchy2"/>
    <dgm:cxn modelId="{42C6438F-C0B4-45F3-98C7-36C87FACEF9C}" type="presOf" srcId="{07C64414-D40A-463C-B2B9-FDABBF670C0C}" destId="{09B05AFB-880A-4EB0-978A-7176C2FD75FE}" srcOrd="1" destOrd="0" presId="urn:microsoft.com/office/officeart/2005/8/layout/hierarchy2"/>
    <dgm:cxn modelId="{2457BBFB-4D8D-4FBB-AE12-B60C9DA14FE0}" srcId="{1D67ADF6-77C8-4943-8279-9EC944E0B866}" destId="{FCF9B9B0-01A2-4FD0-9A24-8C2BAB3E48DD}" srcOrd="1" destOrd="0" parTransId="{5EA9635A-D7AD-42BF-89EF-0DEE1DC54CBA}" sibTransId="{5C76F5D6-B47A-4777-9251-5944D2931268}"/>
    <dgm:cxn modelId="{8BD28661-3C91-4B7C-A254-1B39BC934A86}" type="presOf" srcId="{07C64414-D40A-463C-B2B9-FDABBF670C0C}" destId="{2216DE33-F5D1-46F4-8C4F-906AB17B9391}" srcOrd="0" destOrd="0" presId="urn:microsoft.com/office/officeart/2005/8/layout/hierarchy2"/>
    <dgm:cxn modelId="{E1EB699D-5D18-4E6D-81C5-4F5A77A0A410}" type="presParOf" srcId="{1E524C12-DDDE-4366-84CD-8458597152B7}" destId="{79759B33-83AF-4B58-BD95-F59FA19C70FE}" srcOrd="0" destOrd="0" presId="urn:microsoft.com/office/officeart/2005/8/layout/hierarchy2"/>
    <dgm:cxn modelId="{0E538922-1AF0-4723-944B-B223930BE35B}" type="presParOf" srcId="{79759B33-83AF-4B58-BD95-F59FA19C70FE}" destId="{7C801792-CFED-4383-8705-45F359D4FCF8}" srcOrd="0" destOrd="0" presId="urn:microsoft.com/office/officeart/2005/8/layout/hierarchy2"/>
    <dgm:cxn modelId="{47C12464-6EB3-4861-8346-7393995CBAC5}" type="presParOf" srcId="{79759B33-83AF-4B58-BD95-F59FA19C70FE}" destId="{213E1C9B-F9F3-4D3C-BAAA-3BC448E796BF}" srcOrd="1" destOrd="0" presId="urn:microsoft.com/office/officeart/2005/8/layout/hierarchy2"/>
    <dgm:cxn modelId="{E9E244CB-E23C-4E11-AF52-8B6C5957A617}" type="presParOf" srcId="{213E1C9B-F9F3-4D3C-BAAA-3BC448E796BF}" destId="{2216DE33-F5D1-46F4-8C4F-906AB17B9391}" srcOrd="0" destOrd="0" presId="urn:microsoft.com/office/officeart/2005/8/layout/hierarchy2"/>
    <dgm:cxn modelId="{83E54143-F0CD-4E83-884E-AADE4DF38BC2}" type="presParOf" srcId="{2216DE33-F5D1-46F4-8C4F-906AB17B9391}" destId="{09B05AFB-880A-4EB0-978A-7176C2FD75FE}" srcOrd="0" destOrd="0" presId="urn:microsoft.com/office/officeart/2005/8/layout/hierarchy2"/>
    <dgm:cxn modelId="{67A83479-58CF-4995-8437-E310FCFDCE0C}" type="presParOf" srcId="{213E1C9B-F9F3-4D3C-BAAA-3BC448E796BF}" destId="{EE71B417-36BF-4A4E-ADB7-97189D4276F3}" srcOrd="1" destOrd="0" presId="urn:microsoft.com/office/officeart/2005/8/layout/hierarchy2"/>
    <dgm:cxn modelId="{2FCCC288-DBA4-4576-8EC8-B4799B49B251}" type="presParOf" srcId="{EE71B417-36BF-4A4E-ADB7-97189D4276F3}" destId="{ADFC086E-7D92-4C3E-A6B6-A7269668A805}" srcOrd="0" destOrd="0" presId="urn:microsoft.com/office/officeart/2005/8/layout/hierarchy2"/>
    <dgm:cxn modelId="{3B4A7E29-12F7-4F2F-AB34-BF1FBEA587DD}" type="presParOf" srcId="{EE71B417-36BF-4A4E-ADB7-97189D4276F3}" destId="{3269D1B4-5DDE-4961-AD4B-D3D3B69A1FC1}" srcOrd="1" destOrd="0" presId="urn:microsoft.com/office/officeart/2005/8/layout/hierarchy2"/>
    <dgm:cxn modelId="{6899DF34-2E3C-453D-885B-B1016F7B50E3}" type="presParOf" srcId="{213E1C9B-F9F3-4D3C-BAAA-3BC448E796BF}" destId="{7BF4FC26-772A-4932-B61D-CAF469E55599}" srcOrd="2" destOrd="0" presId="urn:microsoft.com/office/officeart/2005/8/layout/hierarchy2"/>
    <dgm:cxn modelId="{2CE0F190-C0C5-426D-ABB1-96541FE6FC71}" type="presParOf" srcId="{7BF4FC26-772A-4932-B61D-CAF469E55599}" destId="{F77D2314-ABD6-466F-AC33-CA5E1888EFB6}" srcOrd="0" destOrd="0" presId="urn:microsoft.com/office/officeart/2005/8/layout/hierarchy2"/>
    <dgm:cxn modelId="{7FF70D06-8923-4087-8130-BFBFB8DF899F}" type="presParOf" srcId="{213E1C9B-F9F3-4D3C-BAAA-3BC448E796BF}" destId="{EAA6AF18-91C2-403F-B0C1-3C771DD02307}" srcOrd="3" destOrd="0" presId="urn:microsoft.com/office/officeart/2005/8/layout/hierarchy2"/>
    <dgm:cxn modelId="{C24B929A-817B-4EEF-BA71-18D1BC504229}" type="presParOf" srcId="{EAA6AF18-91C2-403F-B0C1-3C771DD02307}" destId="{3D589125-713D-4844-AF71-ED66AE79630F}" srcOrd="0" destOrd="0" presId="urn:microsoft.com/office/officeart/2005/8/layout/hierarchy2"/>
    <dgm:cxn modelId="{783525D6-D397-48AF-9D68-25DC8B49E534}" type="presParOf" srcId="{EAA6AF18-91C2-403F-B0C1-3C771DD02307}" destId="{D26358C4-1874-4EA1-9DE0-E36120822A5E}" srcOrd="1" destOrd="0" presId="urn:microsoft.com/office/officeart/2005/8/layout/hierarchy2"/>
    <dgm:cxn modelId="{9E592E46-CA06-4CC5-AF30-81A24BE29266}" type="presParOf" srcId="{213E1C9B-F9F3-4D3C-BAAA-3BC448E796BF}" destId="{9D8C4225-018D-4980-95B9-84F58CD18C09}" srcOrd="4" destOrd="0" presId="urn:microsoft.com/office/officeart/2005/8/layout/hierarchy2"/>
    <dgm:cxn modelId="{F2813F8F-7C81-4F63-A299-8864A97C2208}" type="presParOf" srcId="{9D8C4225-018D-4980-95B9-84F58CD18C09}" destId="{2CAFAE7B-0554-4141-A602-EC65A01DFC0C}" srcOrd="0" destOrd="0" presId="urn:microsoft.com/office/officeart/2005/8/layout/hierarchy2"/>
    <dgm:cxn modelId="{E2128B14-041D-411F-B0B2-577C48F73A82}" type="presParOf" srcId="{213E1C9B-F9F3-4D3C-BAAA-3BC448E796BF}" destId="{AFB494E2-14B2-42BB-B855-DD0A402A02D9}" srcOrd="5" destOrd="0" presId="urn:microsoft.com/office/officeart/2005/8/layout/hierarchy2"/>
    <dgm:cxn modelId="{E5A0F5FB-DB2D-4FD6-8FF3-E79572CAA7A4}" type="presParOf" srcId="{AFB494E2-14B2-42BB-B855-DD0A402A02D9}" destId="{378F2D4A-F105-4D95-A26D-9830DA07E749}" srcOrd="0" destOrd="0" presId="urn:microsoft.com/office/officeart/2005/8/layout/hierarchy2"/>
    <dgm:cxn modelId="{771EAD3F-75EB-44A4-B2B1-6360C61296A4}" type="presParOf" srcId="{AFB494E2-14B2-42BB-B855-DD0A402A02D9}" destId="{2390C806-7207-4EAA-9575-DE825C4F4FFE}" srcOrd="1" destOrd="0" presId="urn:microsoft.com/office/officeart/2005/8/layout/hierarchy2"/>
    <dgm:cxn modelId="{42FAB84A-A2BA-44A1-BEF7-077034B115CC}" type="presParOf" srcId="{213E1C9B-F9F3-4D3C-BAAA-3BC448E796BF}" destId="{2E64D2E8-3B09-433D-8546-E8755193CF65}" srcOrd="6" destOrd="0" presId="urn:microsoft.com/office/officeart/2005/8/layout/hierarchy2"/>
    <dgm:cxn modelId="{061E4389-1F4A-4F30-B9B5-35B7E19F6C55}" type="presParOf" srcId="{2E64D2E8-3B09-433D-8546-E8755193CF65}" destId="{A566A427-5DF0-443F-9B67-640EC9C900B5}" srcOrd="0" destOrd="0" presId="urn:microsoft.com/office/officeart/2005/8/layout/hierarchy2"/>
    <dgm:cxn modelId="{52EC2BFA-D2FD-46BF-83AD-3EEB295D3AC9}" type="presParOf" srcId="{213E1C9B-F9F3-4D3C-BAAA-3BC448E796BF}" destId="{7B6FD19C-AFB0-4CDC-B38B-24D139B1A42D}" srcOrd="7" destOrd="0" presId="urn:microsoft.com/office/officeart/2005/8/layout/hierarchy2"/>
    <dgm:cxn modelId="{2717800B-DD99-4A95-8CB2-81BD9E90DE29}" type="presParOf" srcId="{7B6FD19C-AFB0-4CDC-B38B-24D139B1A42D}" destId="{9DD655FA-0DB1-4752-A4D6-C28B6F3A6D0C}" srcOrd="0" destOrd="0" presId="urn:microsoft.com/office/officeart/2005/8/layout/hierarchy2"/>
    <dgm:cxn modelId="{B6A39C70-73E8-47C7-8C36-C66E522DD6EF}" type="presParOf" srcId="{7B6FD19C-AFB0-4CDC-B38B-24D139B1A42D}" destId="{9B8A502A-33A2-4143-808F-862491A02611}" srcOrd="1" destOrd="0" presId="urn:microsoft.com/office/officeart/2005/8/layout/hierarchy2"/>
    <dgm:cxn modelId="{57937DF0-833D-4AFA-A5C3-8AADE27949E4}" type="presParOf" srcId="{213E1C9B-F9F3-4D3C-BAAA-3BC448E796BF}" destId="{8FAFFBF8-8216-4B4F-B55B-CFA067FA03C5}" srcOrd="8" destOrd="0" presId="urn:microsoft.com/office/officeart/2005/8/layout/hierarchy2"/>
    <dgm:cxn modelId="{F4B08D43-6D6B-4759-9A32-883755B99E9B}" type="presParOf" srcId="{8FAFFBF8-8216-4B4F-B55B-CFA067FA03C5}" destId="{2DA6C283-CC42-4C27-8343-DA6C5C90EE69}" srcOrd="0" destOrd="0" presId="urn:microsoft.com/office/officeart/2005/8/layout/hierarchy2"/>
    <dgm:cxn modelId="{C6273FE4-61CE-40F1-A6CE-1042F7B78DEA}" type="presParOf" srcId="{213E1C9B-F9F3-4D3C-BAAA-3BC448E796BF}" destId="{F0E736C7-3446-446D-9D74-214021911019}" srcOrd="9" destOrd="0" presId="urn:microsoft.com/office/officeart/2005/8/layout/hierarchy2"/>
    <dgm:cxn modelId="{7CBBD57B-E6C3-4048-BF21-07573937B964}" type="presParOf" srcId="{F0E736C7-3446-446D-9D74-214021911019}" destId="{CF7D53A6-36B1-4473-A496-E845B6B6006C}" srcOrd="0" destOrd="0" presId="urn:microsoft.com/office/officeart/2005/8/layout/hierarchy2"/>
    <dgm:cxn modelId="{80B30C03-DA1D-434A-93D7-8EC505D24C08}" type="presParOf" srcId="{F0E736C7-3446-446D-9D74-214021911019}" destId="{BA20FB6A-7A1F-4F0E-801E-58AC975CDEF3}" srcOrd="1" destOrd="0" presId="urn:microsoft.com/office/officeart/2005/8/layout/hierarchy2"/>
    <dgm:cxn modelId="{36372670-2AA0-49A1-B564-8BB3107507F1}" type="presParOf" srcId="{213E1C9B-F9F3-4D3C-BAAA-3BC448E796BF}" destId="{8964CE85-0CC1-42DF-AFE9-70C538EE3D0D}" srcOrd="10" destOrd="0" presId="urn:microsoft.com/office/officeart/2005/8/layout/hierarchy2"/>
    <dgm:cxn modelId="{A6157F2A-0CA9-417E-AD27-FCF6BDC5F912}" type="presParOf" srcId="{8964CE85-0CC1-42DF-AFE9-70C538EE3D0D}" destId="{36F2B471-5BE8-48B3-A061-0C9CC3ACBC62}" srcOrd="0" destOrd="0" presId="urn:microsoft.com/office/officeart/2005/8/layout/hierarchy2"/>
    <dgm:cxn modelId="{0D81BE67-A610-4938-8C07-63B4C6EE1081}" type="presParOf" srcId="{213E1C9B-F9F3-4D3C-BAAA-3BC448E796BF}" destId="{69D63BF0-D39E-4F7A-B4E1-88CCFAB4FC7C}" srcOrd="11" destOrd="0" presId="urn:microsoft.com/office/officeart/2005/8/layout/hierarchy2"/>
    <dgm:cxn modelId="{31A88B66-9F03-4A08-B256-8F223B3426CF}" type="presParOf" srcId="{69D63BF0-D39E-4F7A-B4E1-88CCFAB4FC7C}" destId="{6AD80D91-8419-48F9-A31F-E3A07D7D591C}" srcOrd="0" destOrd="0" presId="urn:microsoft.com/office/officeart/2005/8/layout/hierarchy2"/>
    <dgm:cxn modelId="{DD5F31F0-C8C2-497E-ACD7-C0B4174A7BAF}" type="presParOf" srcId="{69D63BF0-D39E-4F7A-B4E1-88CCFAB4FC7C}" destId="{AE55636B-8184-4E1D-8441-0EDE8975694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758E25-3F40-4714-91C7-3D31E027D82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3B82E-31B0-4E3A-A359-37582150AFAF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b="1" smtClean="0">
              <a:solidFill>
                <a:sysClr val="windowText" lastClr="000000"/>
              </a:solidFill>
              <a:cs typeface="B Koodak" pitchFamily="2" charset="-78"/>
            </a:rPr>
            <a:t>شرایط آب و ظرف وضو</a:t>
          </a:r>
          <a:endParaRPr lang="en-US" sz="3600" b="1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9E724BE-767C-4154-B36E-5E1E637F0991}" type="parTrans" cxnId="{0B5945D3-D0E5-45E1-996E-38A540AB5F92}">
      <dgm:prSet/>
      <dgm:spPr/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4AFB65B4-F671-4C80-B960-6B713054D5EA}" type="sibTrans" cxnId="{0B5945D3-D0E5-45E1-996E-38A540AB5F92}">
      <dgm:prSet/>
      <dgm:spPr/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63C293DC-4AEB-4AF1-A700-3903F4DBBC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b="1" smtClean="0">
              <a:solidFill>
                <a:sysClr val="windowText" lastClr="000000"/>
              </a:solidFill>
              <a:cs typeface="B Koodak" pitchFamily="2" charset="-78"/>
            </a:rPr>
            <a:t>آب وضو پاک باشد (نجس نباشد)</a:t>
          </a:r>
          <a:endParaRPr lang="en-US" sz="3600" b="1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08C6883-FD0B-4769-9060-1DEF27CD6BE8}" type="parTrans" cxnId="{EE53BC97-6CCA-4BB2-9FAA-B6B913BA707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FBEC6B38-355E-4AC2-B483-EF27860EC10A}" type="sibTrans" cxnId="{EE53BC97-6CCA-4BB2-9FAA-B6B913BA7074}">
      <dgm:prSet/>
      <dgm:spPr/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0FEC5F4B-5FA6-4A12-BD9D-96A43DEEDF8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b="1" smtClean="0">
              <a:solidFill>
                <a:sysClr val="windowText" lastClr="000000"/>
              </a:solidFill>
              <a:cs typeface="B Koodak" pitchFamily="2" charset="-78"/>
            </a:rPr>
            <a:t>آب وضو مباح باشد (غصبی نباشد)</a:t>
          </a:r>
          <a:endParaRPr lang="en-US" sz="3600" b="1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FEF2976-36DA-4BDA-9B2B-EA914DEF14A1}" type="parTrans" cxnId="{9E8187A0-4209-466B-9B81-EDD3C61C99B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94830BBA-9735-416D-81B7-9520C29C7C28}" type="sibTrans" cxnId="{9E8187A0-4209-466B-9B81-EDD3C61C99B0}">
      <dgm:prSet/>
      <dgm:spPr/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D94D13B3-EF68-4103-90FE-78752CFD0BBD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b="1" smtClean="0">
              <a:solidFill>
                <a:sysClr val="windowText" lastClr="000000"/>
              </a:solidFill>
              <a:cs typeface="B Koodak" pitchFamily="2" charset="-78"/>
            </a:rPr>
            <a:t>آب وضو مطلق باشد (مضاف نباشد)</a:t>
          </a:r>
          <a:endParaRPr lang="en-US" sz="3600" b="1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C37D9494-FEBA-4234-8F1A-528F68202FE5}" type="parTrans" cxnId="{14E738FE-0FBE-49AF-8F1F-BEE0DF245493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A121CBFB-0023-4A06-9DEA-6E52FC83E601}" type="sibTrans" cxnId="{14E738FE-0FBE-49AF-8F1F-BEE0DF245493}">
      <dgm:prSet/>
      <dgm:spPr/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6C32265C-F422-45B9-B468-F1B10B3C2F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b="1" smtClean="0">
              <a:solidFill>
                <a:sysClr val="windowText" lastClr="000000"/>
              </a:solidFill>
              <a:cs typeface="B Koodak" pitchFamily="2" charset="-78"/>
            </a:rPr>
            <a:t>ظرف آب وضو مباح باشد</a:t>
          </a:r>
          <a:endParaRPr lang="en-US" sz="3600" b="1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2E2BDB0-3808-44E3-A516-2779C77A56B7}" type="parTrans" cxnId="{4F8394D4-E4CB-45F8-A47B-18291E97C928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5DD91E41-A09E-40E5-8B4D-4AFF5F7CC209}" type="sibTrans" cxnId="{4F8394D4-E4CB-45F8-A47B-18291E97C928}">
      <dgm:prSet/>
      <dgm:spPr/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959B745D-8573-4804-BB73-9FF99EC31AEC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b="1" smtClean="0">
              <a:solidFill>
                <a:sysClr val="windowText" lastClr="000000"/>
              </a:solidFill>
              <a:cs typeface="B Koodak" pitchFamily="2" charset="-78"/>
            </a:rPr>
            <a:t>ظرف آب وضو طلا و نقره نباشد</a:t>
          </a:r>
          <a:endParaRPr lang="en-US" sz="3600" b="1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682458C-785A-4A2B-B9AC-04F5FF67FBA0}" type="parTrans" cxnId="{3FB44773-C8E2-4DA0-AD25-10840F215E27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C5A1A20F-0BD3-4441-BC73-2BB663FAA218}" type="sibTrans" cxnId="{3FB44773-C8E2-4DA0-AD25-10840F215E27}">
      <dgm:prSet/>
      <dgm:spPr/>
      <dgm:t>
        <a:bodyPr/>
        <a:lstStyle/>
        <a:p>
          <a:pPr rtl="1"/>
          <a:endParaRPr lang="en-US" sz="3600" b="1">
            <a:solidFill>
              <a:sysClr val="windowText" lastClr="000000"/>
            </a:solidFill>
            <a:cs typeface="B Koodak" pitchFamily="2" charset="-78"/>
          </a:endParaRPr>
        </a:p>
      </dgm:t>
    </dgm:pt>
    <dgm:pt modelId="{DD31207C-F82F-46C1-8BC1-3FAD8502FF82}" type="pres">
      <dgm:prSet presAssocID="{5E758E25-3F40-4714-91C7-3D31E027D82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6242-2731-4D03-8DDB-0054EB836EEE}" type="pres">
      <dgm:prSet presAssocID="{91B3B82E-31B0-4E3A-A359-37582150AFAF}" presName="root1" presStyleCnt="0"/>
      <dgm:spPr/>
      <dgm:t>
        <a:bodyPr/>
        <a:lstStyle/>
        <a:p>
          <a:pPr rtl="1"/>
          <a:endParaRPr lang="fa-IR"/>
        </a:p>
      </dgm:t>
    </dgm:pt>
    <dgm:pt modelId="{2A861E5C-9445-4CD9-A77B-F22D55C3B9A1}" type="pres">
      <dgm:prSet presAssocID="{91B3B82E-31B0-4E3A-A359-37582150AFAF}" presName="LevelOneTextNode" presStyleLbl="node0" presStyleIdx="0" presStyleCnt="1" custScaleX="61134" custScaleY="86692" custLinFactNeighborX="-8565" custLinFactNeighborY="-8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E2C95-8CA3-42E2-816C-BC6CDACDF8E5}" type="pres">
      <dgm:prSet presAssocID="{91B3B82E-31B0-4E3A-A359-37582150AFAF}" presName="level2hierChild" presStyleCnt="0"/>
      <dgm:spPr/>
      <dgm:t>
        <a:bodyPr/>
        <a:lstStyle/>
        <a:p>
          <a:pPr rtl="1"/>
          <a:endParaRPr lang="fa-IR"/>
        </a:p>
      </dgm:t>
    </dgm:pt>
    <dgm:pt modelId="{1594FFAC-10E6-4949-83D6-32304B473B5C}" type="pres">
      <dgm:prSet presAssocID="{808C6883-FD0B-4769-9060-1DEF27CD6BE8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E38D97C-7636-4171-86FA-FF15B64AF7CD}" type="pres">
      <dgm:prSet presAssocID="{808C6883-FD0B-4769-9060-1DEF27CD6BE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0B980E5-ADAE-409B-94A8-38C636F0E933}" type="pres">
      <dgm:prSet presAssocID="{63C293DC-4AEB-4AF1-A700-3903F4DBBCF8}" presName="root2" presStyleCnt="0"/>
      <dgm:spPr/>
      <dgm:t>
        <a:bodyPr/>
        <a:lstStyle/>
        <a:p>
          <a:pPr rtl="1"/>
          <a:endParaRPr lang="fa-IR"/>
        </a:p>
      </dgm:t>
    </dgm:pt>
    <dgm:pt modelId="{D46439FE-24FB-4AAE-BE97-A26A84D56D0F}" type="pres">
      <dgm:prSet presAssocID="{63C293DC-4AEB-4AF1-A700-3903F4DBBCF8}" presName="LevelTwoTextNode" presStyleLbl="node2" presStyleIdx="0" presStyleCnt="5" custScaleX="146123" custScaleY="36566" custLinFactNeighborX="7340" custLinFactNeighborY="-8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0CFA-425E-4F62-A79B-C7BF9208D489}" type="pres">
      <dgm:prSet presAssocID="{63C293DC-4AEB-4AF1-A700-3903F4DBBCF8}" presName="level3hierChild" presStyleCnt="0"/>
      <dgm:spPr/>
      <dgm:t>
        <a:bodyPr/>
        <a:lstStyle/>
        <a:p>
          <a:pPr rtl="1"/>
          <a:endParaRPr lang="fa-IR"/>
        </a:p>
      </dgm:t>
    </dgm:pt>
    <dgm:pt modelId="{5F90A128-D38C-478F-9981-C2C0F9B7C9B4}" type="pres">
      <dgm:prSet presAssocID="{2FEF2976-36DA-4BDA-9B2B-EA914DEF14A1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17B6720F-9BF2-4E28-96DB-5F89F9DAB524}" type="pres">
      <dgm:prSet presAssocID="{2FEF2976-36DA-4BDA-9B2B-EA914DEF14A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2AB21EC-D524-4D36-B1AF-7FBEEFC54DA6}" type="pres">
      <dgm:prSet presAssocID="{0FEC5F4B-5FA6-4A12-BD9D-96A43DEEDF80}" presName="root2" presStyleCnt="0"/>
      <dgm:spPr/>
      <dgm:t>
        <a:bodyPr/>
        <a:lstStyle/>
        <a:p>
          <a:pPr rtl="1"/>
          <a:endParaRPr lang="fa-IR"/>
        </a:p>
      </dgm:t>
    </dgm:pt>
    <dgm:pt modelId="{DAE78447-77C2-4471-9A8F-E128299BD481}" type="pres">
      <dgm:prSet presAssocID="{0FEC5F4B-5FA6-4A12-BD9D-96A43DEEDF80}" presName="LevelTwoTextNode" presStyleLbl="node2" presStyleIdx="1" presStyleCnt="5" custScaleX="146123" custScaleY="36566" custLinFactNeighborX="7340" custLinFactNeighborY="-8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CCE30-3703-4385-ACAC-4FFDB7E5B212}" type="pres">
      <dgm:prSet presAssocID="{0FEC5F4B-5FA6-4A12-BD9D-96A43DEEDF80}" presName="level3hierChild" presStyleCnt="0"/>
      <dgm:spPr/>
      <dgm:t>
        <a:bodyPr/>
        <a:lstStyle/>
        <a:p>
          <a:pPr rtl="1"/>
          <a:endParaRPr lang="fa-IR"/>
        </a:p>
      </dgm:t>
    </dgm:pt>
    <dgm:pt modelId="{0CE31D0E-B6CE-465B-BC92-AAFA490EB4EE}" type="pres">
      <dgm:prSet presAssocID="{C37D9494-FEBA-4234-8F1A-528F68202FE5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CAE7ECCD-7F60-4823-A8C5-3D104B74283D}" type="pres">
      <dgm:prSet presAssocID="{C37D9494-FEBA-4234-8F1A-528F68202FE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5A31E1D-C526-4084-8B75-C951F291889C}" type="pres">
      <dgm:prSet presAssocID="{D94D13B3-EF68-4103-90FE-78752CFD0BBD}" presName="root2" presStyleCnt="0"/>
      <dgm:spPr/>
      <dgm:t>
        <a:bodyPr/>
        <a:lstStyle/>
        <a:p>
          <a:pPr rtl="1"/>
          <a:endParaRPr lang="fa-IR"/>
        </a:p>
      </dgm:t>
    </dgm:pt>
    <dgm:pt modelId="{7C866922-C543-4FF6-835E-961E7CEF2E74}" type="pres">
      <dgm:prSet presAssocID="{D94D13B3-EF68-4103-90FE-78752CFD0BBD}" presName="LevelTwoTextNode" presStyleLbl="node2" presStyleIdx="2" presStyleCnt="5" custScaleX="146123" custScaleY="36566" custLinFactNeighborX="7340" custLinFactNeighborY="-8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1EDB17-E4E6-4767-B98D-707E57D6DEC4}" type="pres">
      <dgm:prSet presAssocID="{D94D13B3-EF68-4103-90FE-78752CFD0BBD}" presName="level3hierChild" presStyleCnt="0"/>
      <dgm:spPr/>
      <dgm:t>
        <a:bodyPr/>
        <a:lstStyle/>
        <a:p>
          <a:pPr rtl="1"/>
          <a:endParaRPr lang="fa-IR"/>
        </a:p>
      </dgm:t>
    </dgm:pt>
    <dgm:pt modelId="{7E88A93E-9203-4403-982E-C13D8AD808B1}" type="pres">
      <dgm:prSet presAssocID="{92E2BDB0-3808-44E3-A516-2779C77A56B7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301FFF0-129C-4A08-BD04-5D8E486630E6}" type="pres">
      <dgm:prSet presAssocID="{92E2BDB0-3808-44E3-A516-2779C77A56B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645FE58-4126-42FE-AFDE-603070F36955}" type="pres">
      <dgm:prSet presAssocID="{6C32265C-F422-45B9-B468-F1B10B3C2FF8}" presName="root2" presStyleCnt="0"/>
      <dgm:spPr/>
      <dgm:t>
        <a:bodyPr/>
        <a:lstStyle/>
        <a:p>
          <a:pPr rtl="1"/>
          <a:endParaRPr lang="fa-IR"/>
        </a:p>
      </dgm:t>
    </dgm:pt>
    <dgm:pt modelId="{AF4D6589-0FF3-4AD1-8263-6AD1CA3E225F}" type="pres">
      <dgm:prSet presAssocID="{6C32265C-F422-45B9-B468-F1B10B3C2FF8}" presName="LevelTwoTextNode" presStyleLbl="node2" presStyleIdx="3" presStyleCnt="5" custScaleX="146123" custScaleY="36566" custLinFactNeighborX="7340" custLinFactNeighborY="-8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2E5EF9-51D4-41CE-B2F3-562F0D53C1BA}" type="pres">
      <dgm:prSet presAssocID="{6C32265C-F422-45B9-B468-F1B10B3C2FF8}" presName="level3hierChild" presStyleCnt="0"/>
      <dgm:spPr/>
      <dgm:t>
        <a:bodyPr/>
        <a:lstStyle/>
        <a:p>
          <a:pPr rtl="1"/>
          <a:endParaRPr lang="fa-IR"/>
        </a:p>
      </dgm:t>
    </dgm:pt>
    <dgm:pt modelId="{D5D0FA0F-1953-4D76-99FB-7A001AA8D936}" type="pres">
      <dgm:prSet presAssocID="{2682458C-785A-4A2B-B9AC-04F5FF67FBA0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2E26B79-25A2-47BF-A4DF-EF273D268DA7}" type="pres">
      <dgm:prSet presAssocID="{2682458C-785A-4A2B-B9AC-04F5FF67FBA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887281D-0564-403C-98DB-78D63D6F9BCE}" type="pres">
      <dgm:prSet presAssocID="{959B745D-8573-4804-BB73-9FF99EC31AEC}" presName="root2" presStyleCnt="0"/>
      <dgm:spPr/>
      <dgm:t>
        <a:bodyPr/>
        <a:lstStyle/>
        <a:p>
          <a:pPr rtl="1"/>
          <a:endParaRPr lang="fa-IR"/>
        </a:p>
      </dgm:t>
    </dgm:pt>
    <dgm:pt modelId="{D8387B39-A332-425C-8225-691710038BE5}" type="pres">
      <dgm:prSet presAssocID="{959B745D-8573-4804-BB73-9FF99EC31AEC}" presName="LevelTwoTextNode" presStyleLbl="node2" presStyleIdx="4" presStyleCnt="5" custScaleX="146123" custScaleY="36566" custLinFactNeighborX="7340" custLinFactNeighborY="-8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F97F7A-3E4C-4973-A801-5564E88F428C}" type="pres">
      <dgm:prSet presAssocID="{959B745D-8573-4804-BB73-9FF99EC31AEC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C3F74BCD-935F-42A8-8F5C-A6434DF646AC}" type="presOf" srcId="{91B3B82E-31B0-4E3A-A359-37582150AFAF}" destId="{2A861E5C-9445-4CD9-A77B-F22D55C3B9A1}" srcOrd="0" destOrd="0" presId="urn:microsoft.com/office/officeart/2005/8/layout/hierarchy2"/>
    <dgm:cxn modelId="{F7656DD7-7AE8-40A2-9655-2A5971F735CD}" type="presOf" srcId="{C37D9494-FEBA-4234-8F1A-528F68202FE5}" destId="{CAE7ECCD-7F60-4823-A8C5-3D104B74283D}" srcOrd="1" destOrd="0" presId="urn:microsoft.com/office/officeart/2005/8/layout/hierarchy2"/>
    <dgm:cxn modelId="{4FF910F2-21CD-40AB-BAF3-74764917DAF4}" type="presOf" srcId="{959B745D-8573-4804-BB73-9FF99EC31AEC}" destId="{D8387B39-A332-425C-8225-691710038BE5}" srcOrd="0" destOrd="0" presId="urn:microsoft.com/office/officeart/2005/8/layout/hierarchy2"/>
    <dgm:cxn modelId="{F28B10D0-4611-42B5-8CBF-DDFBFA644480}" type="presOf" srcId="{92E2BDB0-3808-44E3-A516-2779C77A56B7}" destId="{1301FFF0-129C-4A08-BD04-5D8E486630E6}" srcOrd="1" destOrd="0" presId="urn:microsoft.com/office/officeart/2005/8/layout/hierarchy2"/>
    <dgm:cxn modelId="{74C57E84-3E72-411C-AF61-95A0B6C68039}" type="presOf" srcId="{5E758E25-3F40-4714-91C7-3D31E027D820}" destId="{DD31207C-F82F-46C1-8BC1-3FAD8502FF82}" srcOrd="0" destOrd="0" presId="urn:microsoft.com/office/officeart/2005/8/layout/hierarchy2"/>
    <dgm:cxn modelId="{6B18166C-018A-486B-93BE-9046B879349B}" type="presOf" srcId="{2FEF2976-36DA-4BDA-9B2B-EA914DEF14A1}" destId="{5F90A128-D38C-478F-9981-C2C0F9B7C9B4}" srcOrd="0" destOrd="0" presId="urn:microsoft.com/office/officeart/2005/8/layout/hierarchy2"/>
    <dgm:cxn modelId="{3CA69B1D-2F87-4429-818A-A19C51E69B64}" type="presOf" srcId="{D94D13B3-EF68-4103-90FE-78752CFD0BBD}" destId="{7C866922-C543-4FF6-835E-961E7CEF2E74}" srcOrd="0" destOrd="0" presId="urn:microsoft.com/office/officeart/2005/8/layout/hierarchy2"/>
    <dgm:cxn modelId="{C4728EF6-B6A7-415B-B4D5-802F6BDCF1C0}" type="presOf" srcId="{92E2BDB0-3808-44E3-A516-2779C77A56B7}" destId="{7E88A93E-9203-4403-982E-C13D8AD808B1}" srcOrd="0" destOrd="0" presId="urn:microsoft.com/office/officeart/2005/8/layout/hierarchy2"/>
    <dgm:cxn modelId="{0B5945D3-D0E5-45E1-996E-38A540AB5F92}" srcId="{5E758E25-3F40-4714-91C7-3D31E027D820}" destId="{91B3B82E-31B0-4E3A-A359-37582150AFAF}" srcOrd="0" destOrd="0" parTransId="{69E724BE-767C-4154-B36E-5E1E637F0991}" sibTransId="{4AFB65B4-F671-4C80-B960-6B713054D5EA}"/>
    <dgm:cxn modelId="{9E8187A0-4209-466B-9B81-EDD3C61C99B0}" srcId="{91B3B82E-31B0-4E3A-A359-37582150AFAF}" destId="{0FEC5F4B-5FA6-4A12-BD9D-96A43DEEDF80}" srcOrd="1" destOrd="0" parTransId="{2FEF2976-36DA-4BDA-9B2B-EA914DEF14A1}" sibTransId="{94830BBA-9735-416D-81B7-9520C29C7C28}"/>
    <dgm:cxn modelId="{C88FA701-F730-4C08-8676-4C1AFE2D8E9B}" type="presOf" srcId="{808C6883-FD0B-4769-9060-1DEF27CD6BE8}" destId="{1594FFAC-10E6-4949-83D6-32304B473B5C}" srcOrd="0" destOrd="0" presId="urn:microsoft.com/office/officeart/2005/8/layout/hierarchy2"/>
    <dgm:cxn modelId="{14E738FE-0FBE-49AF-8F1F-BEE0DF245493}" srcId="{91B3B82E-31B0-4E3A-A359-37582150AFAF}" destId="{D94D13B3-EF68-4103-90FE-78752CFD0BBD}" srcOrd="2" destOrd="0" parTransId="{C37D9494-FEBA-4234-8F1A-528F68202FE5}" sibTransId="{A121CBFB-0023-4A06-9DEA-6E52FC83E601}"/>
    <dgm:cxn modelId="{166C25BD-80C3-44B2-99DB-D779D1F8DF6B}" type="presOf" srcId="{6C32265C-F422-45B9-B468-F1B10B3C2FF8}" destId="{AF4D6589-0FF3-4AD1-8263-6AD1CA3E225F}" srcOrd="0" destOrd="0" presId="urn:microsoft.com/office/officeart/2005/8/layout/hierarchy2"/>
    <dgm:cxn modelId="{4CA0EBB0-AF59-4AF3-9C12-3B692E7BC788}" type="presOf" srcId="{2682458C-785A-4A2B-B9AC-04F5FF67FBA0}" destId="{52E26B79-25A2-47BF-A4DF-EF273D268DA7}" srcOrd="1" destOrd="0" presId="urn:microsoft.com/office/officeart/2005/8/layout/hierarchy2"/>
    <dgm:cxn modelId="{1C70D095-80A1-4789-BF06-7320FE1CEDD1}" type="presOf" srcId="{C37D9494-FEBA-4234-8F1A-528F68202FE5}" destId="{0CE31D0E-B6CE-465B-BC92-AAFA490EB4EE}" srcOrd="0" destOrd="0" presId="urn:microsoft.com/office/officeart/2005/8/layout/hierarchy2"/>
    <dgm:cxn modelId="{3FB44773-C8E2-4DA0-AD25-10840F215E27}" srcId="{91B3B82E-31B0-4E3A-A359-37582150AFAF}" destId="{959B745D-8573-4804-BB73-9FF99EC31AEC}" srcOrd="4" destOrd="0" parTransId="{2682458C-785A-4A2B-B9AC-04F5FF67FBA0}" sibTransId="{C5A1A20F-0BD3-4441-BC73-2BB663FAA218}"/>
    <dgm:cxn modelId="{4F8394D4-E4CB-45F8-A47B-18291E97C928}" srcId="{91B3B82E-31B0-4E3A-A359-37582150AFAF}" destId="{6C32265C-F422-45B9-B468-F1B10B3C2FF8}" srcOrd="3" destOrd="0" parTransId="{92E2BDB0-3808-44E3-A516-2779C77A56B7}" sibTransId="{5DD91E41-A09E-40E5-8B4D-4AFF5F7CC209}"/>
    <dgm:cxn modelId="{C0C6F244-E840-469D-A14C-EDB5FA03E540}" type="presOf" srcId="{2682458C-785A-4A2B-B9AC-04F5FF67FBA0}" destId="{D5D0FA0F-1953-4D76-99FB-7A001AA8D936}" srcOrd="0" destOrd="0" presId="urn:microsoft.com/office/officeart/2005/8/layout/hierarchy2"/>
    <dgm:cxn modelId="{0F772BAD-0BC5-42CF-B97D-EB923B1A3930}" type="presOf" srcId="{63C293DC-4AEB-4AF1-A700-3903F4DBBCF8}" destId="{D46439FE-24FB-4AAE-BE97-A26A84D56D0F}" srcOrd="0" destOrd="0" presId="urn:microsoft.com/office/officeart/2005/8/layout/hierarchy2"/>
    <dgm:cxn modelId="{AE991B3A-1995-4FB4-BC13-E0490285EE73}" type="presOf" srcId="{0FEC5F4B-5FA6-4A12-BD9D-96A43DEEDF80}" destId="{DAE78447-77C2-4471-9A8F-E128299BD481}" srcOrd="0" destOrd="0" presId="urn:microsoft.com/office/officeart/2005/8/layout/hierarchy2"/>
    <dgm:cxn modelId="{EE53BC97-6CCA-4BB2-9FAA-B6B913BA7074}" srcId="{91B3B82E-31B0-4E3A-A359-37582150AFAF}" destId="{63C293DC-4AEB-4AF1-A700-3903F4DBBCF8}" srcOrd="0" destOrd="0" parTransId="{808C6883-FD0B-4769-9060-1DEF27CD6BE8}" sibTransId="{FBEC6B38-355E-4AC2-B483-EF27860EC10A}"/>
    <dgm:cxn modelId="{5FA70982-F22F-40EE-ADB4-6E7247A05C8F}" type="presOf" srcId="{808C6883-FD0B-4769-9060-1DEF27CD6BE8}" destId="{3E38D97C-7636-4171-86FA-FF15B64AF7CD}" srcOrd="1" destOrd="0" presId="urn:microsoft.com/office/officeart/2005/8/layout/hierarchy2"/>
    <dgm:cxn modelId="{E8F7537D-978A-4B30-9059-60BF71CE782E}" type="presOf" srcId="{2FEF2976-36DA-4BDA-9B2B-EA914DEF14A1}" destId="{17B6720F-9BF2-4E28-96DB-5F89F9DAB524}" srcOrd="1" destOrd="0" presId="urn:microsoft.com/office/officeart/2005/8/layout/hierarchy2"/>
    <dgm:cxn modelId="{451FDF00-97F7-44B5-8EB0-FC33D8C24023}" type="presParOf" srcId="{DD31207C-F82F-46C1-8BC1-3FAD8502FF82}" destId="{80436242-2731-4D03-8DDB-0054EB836EEE}" srcOrd="0" destOrd="0" presId="urn:microsoft.com/office/officeart/2005/8/layout/hierarchy2"/>
    <dgm:cxn modelId="{2EB46994-B88F-4FA5-9FC2-6855ED9433B5}" type="presParOf" srcId="{80436242-2731-4D03-8DDB-0054EB836EEE}" destId="{2A861E5C-9445-4CD9-A77B-F22D55C3B9A1}" srcOrd="0" destOrd="0" presId="urn:microsoft.com/office/officeart/2005/8/layout/hierarchy2"/>
    <dgm:cxn modelId="{9DD21B3C-E212-4AFE-A952-DE4C63149961}" type="presParOf" srcId="{80436242-2731-4D03-8DDB-0054EB836EEE}" destId="{6CEE2C95-8CA3-42E2-816C-BC6CDACDF8E5}" srcOrd="1" destOrd="0" presId="urn:microsoft.com/office/officeart/2005/8/layout/hierarchy2"/>
    <dgm:cxn modelId="{5272848F-DA1F-42F3-AA1C-C7838C95123F}" type="presParOf" srcId="{6CEE2C95-8CA3-42E2-816C-BC6CDACDF8E5}" destId="{1594FFAC-10E6-4949-83D6-32304B473B5C}" srcOrd="0" destOrd="0" presId="urn:microsoft.com/office/officeart/2005/8/layout/hierarchy2"/>
    <dgm:cxn modelId="{D6A98449-E526-44D7-9EEE-FA2B8A657597}" type="presParOf" srcId="{1594FFAC-10E6-4949-83D6-32304B473B5C}" destId="{3E38D97C-7636-4171-86FA-FF15B64AF7CD}" srcOrd="0" destOrd="0" presId="urn:microsoft.com/office/officeart/2005/8/layout/hierarchy2"/>
    <dgm:cxn modelId="{67333178-76BD-4005-AC3A-A78EA3804860}" type="presParOf" srcId="{6CEE2C95-8CA3-42E2-816C-BC6CDACDF8E5}" destId="{80B980E5-ADAE-409B-94A8-38C636F0E933}" srcOrd="1" destOrd="0" presId="urn:microsoft.com/office/officeart/2005/8/layout/hierarchy2"/>
    <dgm:cxn modelId="{D5B4AC4C-4D8A-4517-B9AC-F0ABE46EC086}" type="presParOf" srcId="{80B980E5-ADAE-409B-94A8-38C636F0E933}" destId="{D46439FE-24FB-4AAE-BE97-A26A84D56D0F}" srcOrd="0" destOrd="0" presId="urn:microsoft.com/office/officeart/2005/8/layout/hierarchy2"/>
    <dgm:cxn modelId="{4009ED16-C547-4458-888B-309A24FEBAAB}" type="presParOf" srcId="{80B980E5-ADAE-409B-94A8-38C636F0E933}" destId="{0E900CFA-425E-4F62-A79B-C7BF9208D489}" srcOrd="1" destOrd="0" presId="urn:microsoft.com/office/officeart/2005/8/layout/hierarchy2"/>
    <dgm:cxn modelId="{65EA3833-5022-4EC4-B82B-329C8773D3DC}" type="presParOf" srcId="{6CEE2C95-8CA3-42E2-816C-BC6CDACDF8E5}" destId="{5F90A128-D38C-478F-9981-C2C0F9B7C9B4}" srcOrd="2" destOrd="0" presId="urn:microsoft.com/office/officeart/2005/8/layout/hierarchy2"/>
    <dgm:cxn modelId="{A4B40635-4F08-45BB-901D-731B233D7641}" type="presParOf" srcId="{5F90A128-D38C-478F-9981-C2C0F9B7C9B4}" destId="{17B6720F-9BF2-4E28-96DB-5F89F9DAB524}" srcOrd="0" destOrd="0" presId="urn:microsoft.com/office/officeart/2005/8/layout/hierarchy2"/>
    <dgm:cxn modelId="{F1FC33F4-C610-450E-8916-5491E14FA2A6}" type="presParOf" srcId="{6CEE2C95-8CA3-42E2-816C-BC6CDACDF8E5}" destId="{22AB21EC-D524-4D36-B1AF-7FBEEFC54DA6}" srcOrd="3" destOrd="0" presId="urn:microsoft.com/office/officeart/2005/8/layout/hierarchy2"/>
    <dgm:cxn modelId="{C8D60DDA-E095-4EC9-A3D8-46CF8D2C4FF5}" type="presParOf" srcId="{22AB21EC-D524-4D36-B1AF-7FBEEFC54DA6}" destId="{DAE78447-77C2-4471-9A8F-E128299BD481}" srcOrd="0" destOrd="0" presId="urn:microsoft.com/office/officeart/2005/8/layout/hierarchy2"/>
    <dgm:cxn modelId="{A825A0E9-B51F-4EB1-8F9D-7FB65D2EB95D}" type="presParOf" srcId="{22AB21EC-D524-4D36-B1AF-7FBEEFC54DA6}" destId="{E28CCE30-3703-4385-ACAC-4FFDB7E5B212}" srcOrd="1" destOrd="0" presId="urn:microsoft.com/office/officeart/2005/8/layout/hierarchy2"/>
    <dgm:cxn modelId="{D5B63B87-622C-4FEB-B8E9-21C1505AAFAC}" type="presParOf" srcId="{6CEE2C95-8CA3-42E2-816C-BC6CDACDF8E5}" destId="{0CE31D0E-B6CE-465B-BC92-AAFA490EB4EE}" srcOrd="4" destOrd="0" presId="urn:microsoft.com/office/officeart/2005/8/layout/hierarchy2"/>
    <dgm:cxn modelId="{BF19F66F-9138-468E-A1F7-0B363A628DDB}" type="presParOf" srcId="{0CE31D0E-B6CE-465B-BC92-AAFA490EB4EE}" destId="{CAE7ECCD-7F60-4823-A8C5-3D104B74283D}" srcOrd="0" destOrd="0" presId="urn:microsoft.com/office/officeart/2005/8/layout/hierarchy2"/>
    <dgm:cxn modelId="{50E9B63D-0C54-47F4-A426-99EAF340539F}" type="presParOf" srcId="{6CEE2C95-8CA3-42E2-816C-BC6CDACDF8E5}" destId="{45A31E1D-C526-4084-8B75-C951F291889C}" srcOrd="5" destOrd="0" presId="urn:microsoft.com/office/officeart/2005/8/layout/hierarchy2"/>
    <dgm:cxn modelId="{3903E068-6064-439A-983C-5C382AA627E3}" type="presParOf" srcId="{45A31E1D-C526-4084-8B75-C951F291889C}" destId="{7C866922-C543-4FF6-835E-961E7CEF2E74}" srcOrd="0" destOrd="0" presId="urn:microsoft.com/office/officeart/2005/8/layout/hierarchy2"/>
    <dgm:cxn modelId="{2D56BF96-64D2-4158-83B8-B7B6336E935E}" type="presParOf" srcId="{45A31E1D-C526-4084-8B75-C951F291889C}" destId="{001EDB17-E4E6-4767-B98D-707E57D6DEC4}" srcOrd="1" destOrd="0" presId="urn:microsoft.com/office/officeart/2005/8/layout/hierarchy2"/>
    <dgm:cxn modelId="{F4D49A58-1090-4B3F-8D80-C13E89F1638F}" type="presParOf" srcId="{6CEE2C95-8CA3-42E2-816C-BC6CDACDF8E5}" destId="{7E88A93E-9203-4403-982E-C13D8AD808B1}" srcOrd="6" destOrd="0" presId="urn:microsoft.com/office/officeart/2005/8/layout/hierarchy2"/>
    <dgm:cxn modelId="{A4B027E3-C52C-4326-8ED0-91074C2C568A}" type="presParOf" srcId="{7E88A93E-9203-4403-982E-C13D8AD808B1}" destId="{1301FFF0-129C-4A08-BD04-5D8E486630E6}" srcOrd="0" destOrd="0" presId="urn:microsoft.com/office/officeart/2005/8/layout/hierarchy2"/>
    <dgm:cxn modelId="{D23107B5-B79A-475B-934D-5AFC4FFC42F9}" type="presParOf" srcId="{6CEE2C95-8CA3-42E2-816C-BC6CDACDF8E5}" destId="{1645FE58-4126-42FE-AFDE-603070F36955}" srcOrd="7" destOrd="0" presId="urn:microsoft.com/office/officeart/2005/8/layout/hierarchy2"/>
    <dgm:cxn modelId="{CE660FC4-B451-4BF1-8DB9-EF6AAB908BC0}" type="presParOf" srcId="{1645FE58-4126-42FE-AFDE-603070F36955}" destId="{AF4D6589-0FF3-4AD1-8263-6AD1CA3E225F}" srcOrd="0" destOrd="0" presId="urn:microsoft.com/office/officeart/2005/8/layout/hierarchy2"/>
    <dgm:cxn modelId="{0624184B-BE7A-497B-B202-D8EFB612ECA4}" type="presParOf" srcId="{1645FE58-4126-42FE-AFDE-603070F36955}" destId="{EA2E5EF9-51D4-41CE-B2F3-562F0D53C1BA}" srcOrd="1" destOrd="0" presId="urn:microsoft.com/office/officeart/2005/8/layout/hierarchy2"/>
    <dgm:cxn modelId="{910FB07F-8CFC-4E87-8549-027C1350A3D6}" type="presParOf" srcId="{6CEE2C95-8CA3-42E2-816C-BC6CDACDF8E5}" destId="{D5D0FA0F-1953-4D76-99FB-7A001AA8D936}" srcOrd="8" destOrd="0" presId="urn:microsoft.com/office/officeart/2005/8/layout/hierarchy2"/>
    <dgm:cxn modelId="{8079721C-01F4-40F5-ACFC-4ECC0C456F67}" type="presParOf" srcId="{D5D0FA0F-1953-4D76-99FB-7A001AA8D936}" destId="{52E26B79-25A2-47BF-A4DF-EF273D268DA7}" srcOrd="0" destOrd="0" presId="urn:microsoft.com/office/officeart/2005/8/layout/hierarchy2"/>
    <dgm:cxn modelId="{97D40252-6C45-404A-9670-56E7C72A0044}" type="presParOf" srcId="{6CEE2C95-8CA3-42E2-816C-BC6CDACDF8E5}" destId="{A887281D-0564-403C-98DB-78D63D6F9BCE}" srcOrd="9" destOrd="0" presId="urn:microsoft.com/office/officeart/2005/8/layout/hierarchy2"/>
    <dgm:cxn modelId="{B3BA5220-8408-4EC6-BF2C-46217D8F7D16}" type="presParOf" srcId="{A887281D-0564-403C-98DB-78D63D6F9BCE}" destId="{D8387B39-A332-425C-8225-691710038BE5}" srcOrd="0" destOrd="0" presId="urn:microsoft.com/office/officeart/2005/8/layout/hierarchy2"/>
    <dgm:cxn modelId="{0841964C-074C-4D73-8EB1-62D6F8817370}" type="presParOf" srcId="{A887281D-0564-403C-98DB-78D63D6F9BCE}" destId="{51F97F7A-3E4C-4973-A801-5564E88F42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758E25-3F40-4714-91C7-3D31E027D82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3B82E-31B0-4E3A-A359-37582150AFAF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dirty="0" smtClean="0">
              <a:solidFill>
                <a:sysClr val="windowText" lastClr="000000"/>
              </a:solidFill>
              <a:cs typeface="B Koodak" pitchFamily="2" charset="-78"/>
            </a:rPr>
            <a:t>شرایط اعضای وضو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9E724BE-767C-4154-B36E-5E1E637F0991}" type="parTrans" cxnId="{0B5945D3-D0E5-45E1-996E-38A540AB5F92}">
      <dgm:prSet/>
      <dgm:spPr/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4AFB65B4-F671-4C80-B960-6B713054D5EA}" type="sibTrans" cxnId="{0B5945D3-D0E5-45E1-996E-38A540AB5F92}">
      <dgm:prSet/>
      <dgm:spPr/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3C293DC-4AEB-4AF1-A700-3903F4DBBC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پاک باشد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08C6883-FD0B-4769-9060-1DEF27CD6BE8}" type="parTrans" cxnId="{EE53BC97-6CCA-4BB2-9FAA-B6B913BA707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BEC6B38-355E-4AC2-B483-EF27860EC10A}" type="sibTrans" cxnId="{EE53BC97-6CCA-4BB2-9FAA-B6B913BA7074}">
      <dgm:prSet/>
      <dgm:spPr/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FEC5F4B-5FA6-4A12-BD9D-96A43DEEDF8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600" smtClean="0">
              <a:solidFill>
                <a:sysClr val="windowText" lastClr="000000"/>
              </a:solidFill>
              <a:cs typeface="B Koodak" pitchFamily="2" charset="-78"/>
            </a:rPr>
            <a:t>مانع از رسیدن آب در آن نباشد</a:t>
          </a:r>
          <a:endParaRPr lang="en-US" sz="36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FEF2976-36DA-4BDA-9B2B-EA914DEF14A1}" type="parTrans" cxnId="{9E8187A0-4209-466B-9B81-EDD3C61C99B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4830BBA-9735-416D-81B7-9520C29C7C28}" type="sibTrans" cxnId="{9E8187A0-4209-466B-9B81-EDD3C61C99B0}">
      <dgm:prSet/>
      <dgm:spPr/>
      <dgm:t>
        <a:bodyPr/>
        <a:lstStyle/>
        <a:p>
          <a:pPr rtl="1"/>
          <a:endParaRPr lang="en-US" sz="36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D31207C-F82F-46C1-8BC1-3FAD8502FF82}" type="pres">
      <dgm:prSet presAssocID="{5E758E25-3F40-4714-91C7-3D31E027D82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6242-2731-4D03-8DDB-0054EB836EEE}" type="pres">
      <dgm:prSet presAssocID="{91B3B82E-31B0-4E3A-A359-37582150AFAF}" presName="root1" presStyleCnt="0"/>
      <dgm:spPr/>
      <dgm:t>
        <a:bodyPr/>
        <a:lstStyle/>
        <a:p>
          <a:pPr rtl="1"/>
          <a:endParaRPr lang="fa-IR"/>
        </a:p>
      </dgm:t>
    </dgm:pt>
    <dgm:pt modelId="{2A861E5C-9445-4CD9-A77B-F22D55C3B9A1}" type="pres">
      <dgm:prSet presAssocID="{91B3B82E-31B0-4E3A-A359-37582150AFAF}" presName="LevelOneTextNode" presStyleLbl="node0" presStyleIdx="0" presStyleCnt="1" custScaleX="48974" custScaleY="62686" custLinFactNeighborX="-14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E2C95-8CA3-42E2-816C-BC6CDACDF8E5}" type="pres">
      <dgm:prSet presAssocID="{91B3B82E-31B0-4E3A-A359-37582150AFAF}" presName="level2hierChild" presStyleCnt="0"/>
      <dgm:spPr/>
      <dgm:t>
        <a:bodyPr/>
        <a:lstStyle/>
        <a:p>
          <a:pPr rtl="1"/>
          <a:endParaRPr lang="fa-IR"/>
        </a:p>
      </dgm:t>
    </dgm:pt>
    <dgm:pt modelId="{1594FFAC-10E6-4949-83D6-32304B473B5C}" type="pres">
      <dgm:prSet presAssocID="{808C6883-FD0B-4769-9060-1DEF27CD6BE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E38D97C-7636-4171-86FA-FF15B64AF7CD}" type="pres">
      <dgm:prSet presAssocID="{808C6883-FD0B-4769-9060-1DEF27CD6BE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0B980E5-ADAE-409B-94A8-38C636F0E933}" type="pres">
      <dgm:prSet presAssocID="{63C293DC-4AEB-4AF1-A700-3903F4DBBCF8}" presName="root2" presStyleCnt="0"/>
      <dgm:spPr/>
      <dgm:t>
        <a:bodyPr/>
        <a:lstStyle/>
        <a:p>
          <a:pPr rtl="1"/>
          <a:endParaRPr lang="fa-IR"/>
        </a:p>
      </dgm:t>
    </dgm:pt>
    <dgm:pt modelId="{D46439FE-24FB-4AAE-BE97-A26A84D56D0F}" type="pres">
      <dgm:prSet presAssocID="{63C293DC-4AEB-4AF1-A700-3903F4DBBCF8}" presName="LevelTwoTextNode" presStyleLbl="node2" presStyleIdx="0" presStyleCnt="2" custScaleX="130345" custScaleY="36024" custLinFactNeighborX="14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0CFA-425E-4F62-A79B-C7BF9208D489}" type="pres">
      <dgm:prSet presAssocID="{63C293DC-4AEB-4AF1-A700-3903F4DBBCF8}" presName="level3hierChild" presStyleCnt="0"/>
      <dgm:spPr/>
      <dgm:t>
        <a:bodyPr/>
        <a:lstStyle/>
        <a:p>
          <a:pPr rtl="1"/>
          <a:endParaRPr lang="fa-IR"/>
        </a:p>
      </dgm:t>
    </dgm:pt>
    <dgm:pt modelId="{5F90A128-D38C-478F-9981-C2C0F9B7C9B4}" type="pres">
      <dgm:prSet presAssocID="{2FEF2976-36DA-4BDA-9B2B-EA914DEF14A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7B6720F-9BF2-4E28-96DB-5F89F9DAB524}" type="pres">
      <dgm:prSet presAssocID="{2FEF2976-36DA-4BDA-9B2B-EA914DEF14A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2AB21EC-D524-4D36-B1AF-7FBEEFC54DA6}" type="pres">
      <dgm:prSet presAssocID="{0FEC5F4B-5FA6-4A12-BD9D-96A43DEEDF80}" presName="root2" presStyleCnt="0"/>
      <dgm:spPr/>
      <dgm:t>
        <a:bodyPr/>
        <a:lstStyle/>
        <a:p>
          <a:pPr rtl="1"/>
          <a:endParaRPr lang="fa-IR"/>
        </a:p>
      </dgm:t>
    </dgm:pt>
    <dgm:pt modelId="{DAE78447-77C2-4471-9A8F-E128299BD481}" type="pres">
      <dgm:prSet presAssocID="{0FEC5F4B-5FA6-4A12-BD9D-96A43DEEDF80}" presName="LevelTwoTextNode" presStyleLbl="node2" presStyleIdx="1" presStyleCnt="2" custScaleX="130345" custScaleY="36024" custLinFactNeighborX="14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CCE30-3703-4385-ACAC-4FFDB7E5B212}" type="pres">
      <dgm:prSet presAssocID="{0FEC5F4B-5FA6-4A12-BD9D-96A43DEEDF80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9E8187A0-4209-466B-9B81-EDD3C61C99B0}" srcId="{91B3B82E-31B0-4E3A-A359-37582150AFAF}" destId="{0FEC5F4B-5FA6-4A12-BD9D-96A43DEEDF80}" srcOrd="1" destOrd="0" parTransId="{2FEF2976-36DA-4BDA-9B2B-EA914DEF14A1}" sibTransId="{94830BBA-9735-416D-81B7-9520C29C7C28}"/>
    <dgm:cxn modelId="{0DC8CE14-743A-4AA4-A4A5-99EE54FB2CF5}" type="presOf" srcId="{5E758E25-3F40-4714-91C7-3D31E027D820}" destId="{DD31207C-F82F-46C1-8BC1-3FAD8502FF82}" srcOrd="0" destOrd="0" presId="urn:microsoft.com/office/officeart/2005/8/layout/hierarchy2"/>
    <dgm:cxn modelId="{41217269-E4EB-4286-85DD-6FFFFD9111D3}" type="presOf" srcId="{63C293DC-4AEB-4AF1-A700-3903F4DBBCF8}" destId="{D46439FE-24FB-4AAE-BE97-A26A84D56D0F}" srcOrd="0" destOrd="0" presId="urn:microsoft.com/office/officeart/2005/8/layout/hierarchy2"/>
    <dgm:cxn modelId="{EE53BC97-6CCA-4BB2-9FAA-B6B913BA7074}" srcId="{91B3B82E-31B0-4E3A-A359-37582150AFAF}" destId="{63C293DC-4AEB-4AF1-A700-3903F4DBBCF8}" srcOrd="0" destOrd="0" parTransId="{808C6883-FD0B-4769-9060-1DEF27CD6BE8}" sibTransId="{FBEC6B38-355E-4AC2-B483-EF27860EC10A}"/>
    <dgm:cxn modelId="{C5D852F7-6183-4A1A-9006-2675B343F7F3}" type="presOf" srcId="{0FEC5F4B-5FA6-4A12-BD9D-96A43DEEDF80}" destId="{DAE78447-77C2-4471-9A8F-E128299BD481}" srcOrd="0" destOrd="0" presId="urn:microsoft.com/office/officeart/2005/8/layout/hierarchy2"/>
    <dgm:cxn modelId="{F68C950A-3D46-44DC-9F74-1AF5A5074457}" type="presOf" srcId="{91B3B82E-31B0-4E3A-A359-37582150AFAF}" destId="{2A861E5C-9445-4CD9-A77B-F22D55C3B9A1}" srcOrd="0" destOrd="0" presId="urn:microsoft.com/office/officeart/2005/8/layout/hierarchy2"/>
    <dgm:cxn modelId="{06A8F065-BC7D-4242-BB32-0DCC5646C7F4}" type="presOf" srcId="{808C6883-FD0B-4769-9060-1DEF27CD6BE8}" destId="{3E38D97C-7636-4171-86FA-FF15B64AF7CD}" srcOrd="1" destOrd="0" presId="urn:microsoft.com/office/officeart/2005/8/layout/hierarchy2"/>
    <dgm:cxn modelId="{42A9F421-1A39-45B4-B1E8-72D197E846A9}" type="presOf" srcId="{2FEF2976-36DA-4BDA-9B2B-EA914DEF14A1}" destId="{17B6720F-9BF2-4E28-96DB-5F89F9DAB524}" srcOrd="1" destOrd="0" presId="urn:microsoft.com/office/officeart/2005/8/layout/hierarchy2"/>
    <dgm:cxn modelId="{0B5945D3-D0E5-45E1-996E-38A540AB5F92}" srcId="{5E758E25-3F40-4714-91C7-3D31E027D820}" destId="{91B3B82E-31B0-4E3A-A359-37582150AFAF}" srcOrd="0" destOrd="0" parTransId="{69E724BE-767C-4154-B36E-5E1E637F0991}" sibTransId="{4AFB65B4-F671-4C80-B960-6B713054D5EA}"/>
    <dgm:cxn modelId="{5C77DB89-A85F-4D1A-A209-3656F5A9FBF6}" type="presOf" srcId="{2FEF2976-36DA-4BDA-9B2B-EA914DEF14A1}" destId="{5F90A128-D38C-478F-9981-C2C0F9B7C9B4}" srcOrd="0" destOrd="0" presId="urn:microsoft.com/office/officeart/2005/8/layout/hierarchy2"/>
    <dgm:cxn modelId="{51A7C879-7219-4BE0-98C1-95D03B3BFE20}" type="presOf" srcId="{808C6883-FD0B-4769-9060-1DEF27CD6BE8}" destId="{1594FFAC-10E6-4949-83D6-32304B473B5C}" srcOrd="0" destOrd="0" presId="urn:microsoft.com/office/officeart/2005/8/layout/hierarchy2"/>
    <dgm:cxn modelId="{5F1B9C15-8C66-4D34-8C0A-09466C0226F3}" type="presParOf" srcId="{DD31207C-F82F-46C1-8BC1-3FAD8502FF82}" destId="{80436242-2731-4D03-8DDB-0054EB836EEE}" srcOrd="0" destOrd="0" presId="urn:microsoft.com/office/officeart/2005/8/layout/hierarchy2"/>
    <dgm:cxn modelId="{535A2189-1E42-468A-8446-747BF419D88A}" type="presParOf" srcId="{80436242-2731-4D03-8DDB-0054EB836EEE}" destId="{2A861E5C-9445-4CD9-A77B-F22D55C3B9A1}" srcOrd="0" destOrd="0" presId="urn:microsoft.com/office/officeart/2005/8/layout/hierarchy2"/>
    <dgm:cxn modelId="{0CACEE06-7D98-4860-9B4E-69408C483299}" type="presParOf" srcId="{80436242-2731-4D03-8DDB-0054EB836EEE}" destId="{6CEE2C95-8CA3-42E2-816C-BC6CDACDF8E5}" srcOrd="1" destOrd="0" presId="urn:microsoft.com/office/officeart/2005/8/layout/hierarchy2"/>
    <dgm:cxn modelId="{23B027C8-F969-4E8E-8FBB-E95247E20CD3}" type="presParOf" srcId="{6CEE2C95-8CA3-42E2-816C-BC6CDACDF8E5}" destId="{1594FFAC-10E6-4949-83D6-32304B473B5C}" srcOrd="0" destOrd="0" presId="urn:microsoft.com/office/officeart/2005/8/layout/hierarchy2"/>
    <dgm:cxn modelId="{D680EEF1-1E25-420E-ACED-FAACB14F7C0D}" type="presParOf" srcId="{1594FFAC-10E6-4949-83D6-32304B473B5C}" destId="{3E38D97C-7636-4171-86FA-FF15B64AF7CD}" srcOrd="0" destOrd="0" presId="urn:microsoft.com/office/officeart/2005/8/layout/hierarchy2"/>
    <dgm:cxn modelId="{EC444FF5-FE34-4202-95EF-2FBBBBB8AC7D}" type="presParOf" srcId="{6CEE2C95-8CA3-42E2-816C-BC6CDACDF8E5}" destId="{80B980E5-ADAE-409B-94A8-38C636F0E933}" srcOrd="1" destOrd="0" presId="urn:microsoft.com/office/officeart/2005/8/layout/hierarchy2"/>
    <dgm:cxn modelId="{B03A0343-2879-4428-8404-DF7F677F7E20}" type="presParOf" srcId="{80B980E5-ADAE-409B-94A8-38C636F0E933}" destId="{D46439FE-24FB-4AAE-BE97-A26A84D56D0F}" srcOrd="0" destOrd="0" presId="urn:microsoft.com/office/officeart/2005/8/layout/hierarchy2"/>
    <dgm:cxn modelId="{67D74D91-0C4B-43CA-83BC-2832E6A123B6}" type="presParOf" srcId="{80B980E5-ADAE-409B-94A8-38C636F0E933}" destId="{0E900CFA-425E-4F62-A79B-C7BF9208D489}" srcOrd="1" destOrd="0" presId="urn:microsoft.com/office/officeart/2005/8/layout/hierarchy2"/>
    <dgm:cxn modelId="{D1C4D406-E776-4F8F-90A4-E6B6D205C0A8}" type="presParOf" srcId="{6CEE2C95-8CA3-42E2-816C-BC6CDACDF8E5}" destId="{5F90A128-D38C-478F-9981-C2C0F9B7C9B4}" srcOrd="2" destOrd="0" presId="urn:microsoft.com/office/officeart/2005/8/layout/hierarchy2"/>
    <dgm:cxn modelId="{431CEB5F-4D44-4F0C-8B8B-6D8F8B37F761}" type="presParOf" srcId="{5F90A128-D38C-478F-9981-C2C0F9B7C9B4}" destId="{17B6720F-9BF2-4E28-96DB-5F89F9DAB524}" srcOrd="0" destOrd="0" presId="urn:microsoft.com/office/officeart/2005/8/layout/hierarchy2"/>
    <dgm:cxn modelId="{2EFE59B4-782A-4F58-98DE-7D76B2FD3EE1}" type="presParOf" srcId="{6CEE2C95-8CA3-42E2-816C-BC6CDACDF8E5}" destId="{22AB21EC-D524-4D36-B1AF-7FBEEFC54DA6}" srcOrd="3" destOrd="0" presId="urn:microsoft.com/office/officeart/2005/8/layout/hierarchy2"/>
    <dgm:cxn modelId="{CED08D05-424C-4A3C-933B-176E8BB1D1C6}" type="presParOf" srcId="{22AB21EC-D524-4D36-B1AF-7FBEEFC54DA6}" destId="{DAE78447-77C2-4471-9A8F-E128299BD481}" srcOrd="0" destOrd="0" presId="urn:microsoft.com/office/officeart/2005/8/layout/hierarchy2"/>
    <dgm:cxn modelId="{7AC17528-58B1-4F17-B498-A74028498D91}" type="presParOf" srcId="{22AB21EC-D524-4D36-B1AF-7FBEEFC54DA6}" destId="{E28CCE30-3703-4385-ACAC-4FFDB7E5B21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758E25-3F40-4714-91C7-3D31E027D820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3B82E-31B0-4E3A-A359-37582150AFAF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200" dirty="0" smtClean="0">
              <a:solidFill>
                <a:sysClr val="windowText" lastClr="000000"/>
              </a:solidFill>
              <a:cs typeface="B Koodak" pitchFamily="2" charset="-78"/>
            </a:rPr>
            <a:t>شرایط کیفیت وضو</a:t>
          </a:r>
          <a:endParaRPr lang="en-US" sz="32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9E724BE-767C-4154-B36E-5E1E637F0991}" type="parTrans" cxnId="{0B5945D3-D0E5-45E1-996E-38A540AB5F92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4AFB65B4-F671-4C80-B960-6B713054D5EA}" type="sibTrans" cxnId="{0B5945D3-D0E5-45E1-996E-38A540AB5F92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63C293DC-4AEB-4AF1-A700-3903F4DBBCF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200" smtClean="0">
              <a:solidFill>
                <a:sysClr val="windowText" lastClr="000000"/>
              </a:solidFill>
              <a:cs typeface="B Koodak" pitchFamily="2" charset="-78"/>
            </a:rPr>
            <a:t>رعایت ترتیب</a:t>
          </a:r>
          <a:endParaRPr lang="en-US" sz="32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808C6883-FD0B-4769-9060-1DEF27CD6BE8}" type="parTrans" cxnId="{EE53BC97-6CCA-4BB2-9FAA-B6B913BA7074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FBEC6B38-355E-4AC2-B483-EF27860EC10A}" type="sibTrans" cxnId="{EE53BC97-6CCA-4BB2-9FAA-B6B913BA7074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0FEC5F4B-5FA6-4A12-BD9D-96A43DEEDF8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200" smtClean="0">
              <a:solidFill>
                <a:sysClr val="windowText" lastClr="000000"/>
              </a:solidFill>
              <a:cs typeface="B Koodak" pitchFamily="2" charset="-78"/>
            </a:rPr>
            <a:t>رعایت موالات</a:t>
          </a:r>
          <a:endParaRPr lang="en-US" sz="32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2FEF2976-36DA-4BDA-9B2B-EA914DEF14A1}" type="parTrans" cxnId="{9E8187A0-4209-466B-9B81-EDD3C61C99B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94830BBA-9735-416D-81B7-9520C29C7C28}" type="sibTrans" cxnId="{9E8187A0-4209-466B-9B81-EDD3C61C99B0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3537C6AF-8FAE-42F0-A3F7-0DA9814D44CD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3200" smtClean="0">
              <a:solidFill>
                <a:sysClr val="windowText" lastClr="000000"/>
              </a:solidFill>
              <a:cs typeface="B Koodak" pitchFamily="2" charset="-78"/>
            </a:rPr>
            <a:t>خودش وضو بگیرد</a:t>
          </a:r>
          <a:endParaRPr lang="en-US" sz="3200" dirty="0">
            <a:solidFill>
              <a:sysClr val="windowText" lastClr="000000"/>
            </a:solidFill>
            <a:cs typeface="B Koodak" pitchFamily="2" charset="-78"/>
          </a:endParaRPr>
        </a:p>
      </dgm:t>
    </dgm:pt>
    <dgm:pt modelId="{A8113AC2-0DD7-4933-B3D1-CAAABDC0507B}" type="parTrans" cxnId="{FD119165-C826-4C83-8F63-27360391596E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E4CD7DE6-EA2E-440F-B246-47562DEF8C71}" type="sibTrans" cxnId="{FD119165-C826-4C83-8F63-27360391596E}">
      <dgm:prSet/>
      <dgm:spPr/>
      <dgm:t>
        <a:bodyPr/>
        <a:lstStyle/>
        <a:p>
          <a:pPr rtl="1"/>
          <a:endParaRPr lang="en-US" sz="3200">
            <a:solidFill>
              <a:sysClr val="windowText" lastClr="000000"/>
            </a:solidFill>
            <a:cs typeface="B Koodak" pitchFamily="2" charset="-78"/>
          </a:endParaRPr>
        </a:p>
      </dgm:t>
    </dgm:pt>
    <dgm:pt modelId="{DD31207C-F82F-46C1-8BC1-3FAD8502FF82}" type="pres">
      <dgm:prSet presAssocID="{5E758E25-3F40-4714-91C7-3D31E027D82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36242-2731-4D03-8DDB-0054EB836EEE}" type="pres">
      <dgm:prSet presAssocID="{91B3B82E-31B0-4E3A-A359-37582150AFAF}" presName="root1" presStyleCnt="0"/>
      <dgm:spPr/>
      <dgm:t>
        <a:bodyPr/>
        <a:lstStyle/>
        <a:p>
          <a:pPr rtl="1"/>
          <a:endParaRPr lang="fa-IR"/>
        </a:p>
      </dgm:t>
    </dgm:pt>
    <dgm:pt modelId="{2A861E5C-9445-4CD9-A77B-F22D55C3B9A1}" type="pres">
      <dgm:prSet presAssocID="{91B3B82E-31B0-4E3A-A359-37582150AFAF}" presName="LevelOneTextNode" presStyleLbl="node0" presStyleIdx="0" presStyleCnt="1" custScaleY="1453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E2C95-8CA3-42E2-816C-BC6CDACDF8E5}" type="pres">
      <dgm:prSet presAssocID="{91B3B82E-31B0-4E3A-A359-37582150AFAF}" presName="level2hierChild" presStyleCnt="0"/>
      <dgm:spPr/>
      <dgm:t>
        <a:bodyPr/>
        <a:lstStyle/>
        <a:p>
          <a:pPr rtl="1"/>
          <a:endParaRPr lang="fa-IR"/>
        </a:p>
      </dgm:t>
    </dgm:pt>
    <dgm:pt modelId="{1594FFAC-10E6-4949-83D6-32304B473B5C}" type="pres">
      <dgm:prSet presAssocID="{808C6883-FD0B-4769-9060-1DEF27CD6BE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E38D97C-7636-4171-86FA-FF15B64AF7CD}" type="pres">
      <dgm:prSet presAssocID="{808C6883-FD0B-4769-9060-1DEF27CD6BE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0B980E5-ADAE-409B-94A8-38C636F0E933}" type="pres">
      <dgm:prSet presAssocID="{63C293DC-4AEB-4AF1-A700-3903F4DBBCF8}" presName="root2" presStyleCnt="0"/>
      <dgm:spPr/>
      <dgm:t>
        <a:bodyPr/>
        <a:lstStyle/>
        <a:p>
          <a:pPr rtl="1"/>
          <a:endParaRPr lang="fa-IR"/>
        </a:p>
      </dgm:t>
    </dgm:pt>
    <dgm:pt modelId="{D46439FE-24FB-4AAE-BE97-A26A84D56D0F}" type="pres">
      <dgm:prSet presAssocID="{63C293DC-4AEB-4AF1-A700-3903F4DBBCF8}" presName="LevelTwoTextNode" presStyleLbl="node2" presStyleIdx="0" presStyleCnt="3" custScaleX="161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0CFA-425E-4F62-A79B-C7BF9208D489}" type="pres">
      <dgm:prSet presAssocID="{63C293DC-4AEB-4AF1-A700-3903F4DBBCF8}" presName="level3hierChild" presStyleCnt="0"/>
      <dgm:spPr/>
      <dgm:t>
        <a:bodyPr/>
        <a:lstStyle/>
        <a:p>
          <a:pPr rtl="1"/>
          <a:endParaRPr lang="fa-IR"/>
        </a:p>
      </dgm:t>
    </dgm:pt>
    <dgm:pt modelId="{5F90A128-D38C-478F-9981-C2C0F9B7C9B4}" type="pres">
      <dgm:prSet presAssocID="{2FEF2976-36DA-4BDA-9B2B-EA914DEF14A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7B6720F-9BF2-4E28-96DB-5F89F9DAB524}" type="pres">
      <dgm:prSet presAssocID="{2FEF2976-36DA-4BDA-9B2B-EA914DEF14A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2AB21EC-D524-4D36-B1AF-7FBEEFC54DA6}" type="pres">
      <dgm:prSet presAssocID="{0FEC5F4B-5FA6-4A12-BD9D-96A43DEEDF80}" presName="root2" presStyleCnt="0"/>
      <dgm:spPr/>
      <dgm:t>
        <a:bodyPr/>
        <a:lstStyle/>
        <a:p>
          <a:pPr rtl="1"/>
          <a:endParaRPr lang="fa-IR"/>
        </a:p>
      </dgm:t>
    </dgm:pt>
    <dgm:pt modelId="{DAE78447-77C2-4471-9A8F-E128299BD481}" type="pres">
      <dgm:prSet presAssocID="{0FEC5F4B-5FA6-4A12-BD9D-96A43DEEDF80}" presName="LevelTwoTextNode" presStyleLbl="node2" presStyleIdx="1" presStyleCnt="3" custScaleX="161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CCE30-3703-4385-ACAC-4FFDB7E5B212}" type="pres">
      <dgm:prSet presAssocID="{0FEC5F4B-5FA6-4A12-BD9D-96A43DEEDF80}" presName="level3hierChild" presStyleCnt="0"/>
      <dgm:spPr/>
      <dgm:t>
        <a:bodyPr/>
        <a:lstStyle/>
        <a:p>
          <a:pPr rtl="1"/>
          <a:endParaRPr lang="fa-IR"/>
        </a:p>
      </dgm:t>
    </dgm:pt>
    <dgm:pt modelId="{CF8BD527-5864-4680-9227-64524BC16983}" type="pres">
      <dgm:prSet presAssocID="{A8113AC2-0DD7-4933-B3D1-CAAABDC0507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E69968B-5ACD-4187-AC9B-5EC0FBF3AA52}" type="pres">
      <dgm:prSet presAssocID="{A8113AC2-0DD7-4933-B3D1-CAAABDC0507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AACADA2-2701-4938-AFA6-0916D56700A1}" type="pres">
      <dgm:prSet presAssocID="{3537C6AF-8FAE-42F0-A3F7-0DA9814D44CD}" presName="root2" presStyleCnt="0"/>
      <dgm:spPr/>
      <dgm:t>
        <a:bodyPr/>
        <a:lstStyle/>
        <a:p>
          <a:pPr rtl="1"/>
          <a:endParaRPr lang="fa-IR"/>
        </a:p>
      </dgm:t>
    </dgm:pt>
    <dgm:pt modelId="{5E6BA3BD-4881-4D90-A7AA-07434F8FB383}" type="pres">
      <dgm:prSet presAssocID="{3537C6AF-8FAE-42F0-A3F7-0DA9814D44CD}" presName="LevelTwoTextNode" presStyleLbl="node2" presStyleIdx="2" presStyleCnt="3" custScaleX="161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BFED41-FF09-4709-908D-C382E074B229}" type="pres">
      <dgm:prSet presAssocID="{3537C6AF-8FAE-42F0-A3F7-0DA9814D44CD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9E8187A0-4209-466B-9B81-EDD3C61C99B0}" srcId="{91B3B82E-31B0-4E3A-A359-37582150AFAF}" destId="{0FEC5F4B-5FA6-4A12-BD9D-96A43DEEDF80}" srcOrd="1" destOrd="0" parTransId="{2FEF2976-36DA-4BDA-9B2B-EA914DEF14A1}" sibTransId="{94830BBA-9735-416D-81B7-9520C29C7C28}"/>
    <dgm:cxn modelId="{EA0F3EB0-C525-4AF5-9DB2-BE2942CB7362}" type="presOf" srcId="{5E758E25-3F40-4714-91C7-3D31E027D820}" destId="{DD31207C-F82F-46C1-8BC1-3FAD8502FF82}" srcOrd="0" destOrd="0" presId="urn:microsoft.com/office/officeart/2005/8/layout/hierarchy2"/>
    <dgm:cxn modelId="{FD119165-C826-4C83-8F63-27360391596E}" srcId="{91B3B82E-31B0-4E3A-A359-37582150AFAF}" destId="{3537C6AF-8FAE-42F0-A3F7-0DA9814D44CD}" srcOrd="2" destOrd="0" parTransId="{A8113AC2-0DD7-4933-B3D1-CAAABDC0507B}" sibTransId="{E4CD7DE6-EA2E-440F-B246-47562DEF8C71}"/>
    <dgm:cxn modelId="{84FCEB61-C7C1-457F-8B06-F04A552AE7C9}" type="presOf" srcId="{2FEF2976-36DA-4BDA-9B2B-EA914DEF14A1}" destId="{17B6720F-9BF2-4E28-96DB-5F89F9DAB524}" srcOrd="1" destOrd="0" presId="urn:microsoft.com/office/officeart/2005/8/layout/hierarchy2"/>
    <dgm:cxn modelId="{EE53BC97-6CCA-4BB2-9FAA-B6B913BA7074}" srcId="{91B3B82E-31B0-4E3A-A359-37582150AFAF}" destId="{63C293DC-4AEB-4AF1-A700-3903F4DBBCF8}" srcOrd="0" destOrd="0" parTransId="{808C6883-FD0B-4769-9060-1DEF27CD6BE8}" sibTransId="{FBEC6B38-355E-4AC2-B483-EF27860EC10A}"/>
    <dgm:cxn modelId="{59A674D4-4053-4116-881E-D4B5E71D881B}" type="presOf" srcId="{808C6883-FD0B-4769-9060-1DEF27CD6BE8}" destId="{3E38D97C-7636-4171-86FA-FF15B64AF7CD}" srcOrd="1" destOrd="0" presId="urn:microsoft.com/office/officeart/2005/8/layout/hierarchy2"/>
    <dgm:cxn modelId="{3FBB65C4-DCBD-4E66-97B3-97762476DC92}" type="presOf" srcId="{0FEC5F4B-5FA6-4A12-BD9D-96A43DEEDF80}" destId="{DAE78447-77C2-4471-9A8F-E128299BD481}" srcOrd="0" destOrd="0" presId="urn:microsoft.com/office/officeart/2005/8/layout/hierarchy2"/>
    <dgm:cxn modelId="{CB3D5E30-1728-4F13-ABF0-04D08E706D87}" type="presOf" srcId="{3537C6AF-8FAE-42F0-A3F7-0DA9814D44CD}" destId="{5E6BA3BD-4881-4D90-A7AA-07434F8FB383}" srcOrd="0" destOrd="0" presId="urn:microsoft.com/office/officeart/2005/8/layout/hierarchy2"/>
    <dgm:cxn modelId="{B0065E34-DDD7-45E7-8E07-B0B8A237483A}" type="presOf" srcId="{A8113AC2-0DD7-4933-B3D1-CAAABDC0507B}" destId="{CF8BD527-5864-4680-9227-64524BC16983}" srcOrd="0" destOrd="0" presId="urn:microsoft.com/office/officeart/2005/8/layout/hierarchy2"/>
    <dgm:cxn modelId="{E9211500-C0EF-42FC-9428-C47818FC4B85}" type="presOf" srcId="{808C6883-FD0B-4769-9060-1DEF27CD6BE8}" destId="{1594FFAC-10E6-4949-83D6-32304B473B5C}" srcOrd="0" destOrd="0" presId="urn:microsoft.com/office/officeart/2005/8/layout/hierarchy2"/>
    <dgm:cxn modelId="{5FDF9ED8-7111-42D2-BFCE-6DEB44D01AFC}" type="presOf" srcId="{A8113AC2-0DD7-4933-B3D1-CAAABDC0507B}" destId="{6E69968B-5ACD-4187-AC9B-5EC0FBF3AA52}" srcOrd="1" destOrd="0" presId="urn:microsoft.com/office/officeart/2005/8/layout/hierarchy2"/>
    <dgm:cxn modelId="{866CB939-8D35-466A-853D-5A722F1244E1}" type="presOf" srcId="{2FEF2976-36DA-4BDA-9B2B-EA914DEF14A1}" destId="{5F90A128-D38C-478F-9981-C2C0F9B7C9B4}" srcOrd="0" destOrd="0" presId="urn:microsoft.com/office/officeart/2005/8/layout/hierarchy2"/>
    <dgm:cxn modelId="{9827FE0E-69B8-46F2-BDEA-F4B67EC029A9}" type="presOf" srcId="{63C293DC-4AEB-4AF1-A700-3903F4DBBCF8}" destId="{D46439FE-24FB-4AAE-BE97-A26A84D56D0F}" srcOrd="0" destOrd="0" presId="urn:microsoft.com/office/officeart/2005/8/layout/hierarchy2"/>
    <dgm:cxn modelId="{0B5945D3-D0E5-45E1-996E-38A540AB5F92}" srcId="{5E758E25-3F40-4714-91C7-3D31E027D820}" destId="{91B3B82E-31B0-4E3A-A359-37582150AFAF}" srcOrd="0" destOrd="0" parTransId="{69E724BE-767C-4154-B36E-5E1E637F0991}" sibTransId="{4AFB65B4-F671-4C80-B960-6B713054D5EA}"/>
    <dgm:cxn modelId="{509A3887-F525-4F2E-B890-8BB710AAF89A}" type="presOf" srcId="{91B3B82E-31B0-4E3A-A359-37582150AFAF}" destId="{2A861E5C-9445-4CD9-A77B-F22D55C3B9A1}" srcOrd="0" destOrd="0" presId="urn:microsoft.com/office/officeart/2005/8/layout/hierarchy2"/>
    <dgm:cxn modelId="{8AA68244-8601-4F1A-82C7-D3E4195FE525}" type="presParOf" srcId="{DD31207C-F82F-46C1-8BC1-3FAD8502FF82}" destId="{80436242-2731-4D03-8DDB-0054EB836EEE}" srcOrd="0" destOrd="0" presId="urn:microsoft.com/office/officeart/2005/8/layout/hierarchy2"/>
    <dgm:cxn modelId="{F67608A5-8F6A-4950-B04C-10DA1EA3CA15}" type="presParOf" srcId="{80436242-2731-4D03-8DDB-0054EB836EEE}" destId="{2A861E5C-9445-4CD9-A77B-F22D55C3B9A1}" srcOrd="0" destOrd="0" presId="urn:microsoft.com/office/officeart/2005/8/layout/hierarchy2"/>
    <dgm:cxn modelId="{BA402F50-EE1F-4BCE-A32B-F9C35CDD634B}" type="presParOf" srcId="{80436242-2731-4D03-8DDB-0054EB836EEE}" destId="{6CEE2C95-8CA3-42E2-816C-BC6CDACDF8E5}" srcOrd="1" destOrd="0" presId="urn:microsoft.com/office/officeart/2005/8/layout/hierarchy2"/>
    <dgm:cxn modelId="{9FAACCC6-ABC9-442D-A6F0-AA2AE9E2F260}" type="presParOf" srcId="{6CEE2C95-8CA3-42E2-816C-BC6CDACDF8E5}" destId="{1594FFAC-10E6-4949-83D6-32304B473B5C}" srcOrd="0" destOrd="0" presId="urn:microsoft.com/office/officeart/2005/8/layout/hierarchy2"/>
    <dgm:cxn modelId="{77C85A83-1038-495C-B358-D0A364D43924}" type="presParOf" srcId="{1594FFAC-10E6-4949-83D6-32304B473B5C}" destId="{3E38D97C-7636-4171-86FA-FF15B64AF7CD}" srcOrd="0" destOrd="0" presId="urn:microsoft.com/office/officeart/2005/8/layout/hierarchy2"/>
    <dgm:cxn modelId="{D21AB692-29D8-4ACB-900E-35EDD0083A1A}" type="presParOf" srcId="{6CEE2C95-8CA3-42E2-816C-BC6CDACDF8E5}" destId="{80B980E5-ADAE-409B-94A8-38C636F0E933}" srcOrd="1" destOrd="0" presId="urn:microsoft.com/office/officeart/2005/8/layout/hierarchy2"/>
    <dgm:cxn modelId="{62AF0D69-DC17-4EBD-BCBE-4CA6F5BE8E41}" type="presParOf" srcId="{80B980E5-ADAE-409B-94A8-38C636F0E933}" destId="{D46439FE-24FB-4AAE-BE97-A26A84D56D0F}" srcOrd="0" destOrd="0" presId="urn:microsoft.com/office/officeart/2005/8/layout/hierarchy2"/>
    <dgm:cxn modelId="{0D5BD6E5-65F2-4AA9-9BDC-7F4BDB581CBC}" type="presParOf" srcId="{80B980E5-ADAE-409B-94A8-38C636F0E933}" destId="{0E900CFA-425E-4F62-A79B-C7BF9208D489}" srcOrd="1" destOrd="0" presId="urn:microsoft.com/office/officeart/2005/8/layout/hierarchy2"/>
    <dgm:cxn modelId="{32446B0E-317E-4DFC-84A6-9862946A4EF3}" type="presParOf" srcId="{6CEE2C95-8CA3-42E2-816C-BC6CDACDF8E5}" destId="{5F90A128-D38C-478F-9981-C2C0F9B7C9B4}" srcOrd="2" destOrd="0" presId="urn:microsoft.com/office/officeart/2005/8/layout/hierarchy2"/>
    <dgm:cxn modelId="{DAA219D4-1E99-41DD-BC27-C8EF12E4AFB7}" type="presParOf" srcId="{5F90A128-D38C-478F-9981-C2C0F9B7C9B4}" destId="{17B6720F-9BF2-4E28-96DB-5F89F9DAB524}" srcOrd="0" destOrd="0" presId="urn:microsoft.com/office/officeart/2005/8/layout/hierarchy2"/>
    <dgm:cxn modelId="{C7C55A1A-F7F4-4111-92C4-4A168F5266C2}" type="presParOf" srcId="{6CEE2C95-8CA3-42E2-816C-BC6CDACDF8E5}" destId="{22AB21EC-D524-4D36-B1AF-7FBEEFC54DA6}" srcOrd="3" destOrd="0" presId="urn:microsoft.com/office/officeart/2005/8/layout/hierarchy2"/>
    <dgm:cxn modelId="{1EAE1D55-604F-47E3-A4E3-0B47682652C3}" type="presParOf" srcId="{22AB21EC-D524-4D36-B1AF-7FBEEFC54DA6}" destId="{DAE78447-77C2-4471-9A8F-E128299BD481}" srcOrd="0" destOrd="0" presId="urn:microsoft.com/office/officeart/2005/8/layout/hierarchy2"/>
    <dgm:cxn modelId="{5FD5760D-50D0-465A-BC73-ED3E61E15217}" type="presParOf" srcId="{22AB21EC-D524-4D36-B1AF-7FBEEFC54DA6}" destId="{E28CCE30-3703-4385-ACAC-4FFDB7E5B212}" srcOrd="1" destOrd="0" presId="urn:microsoft.com/office/officeart/2005/8/layout/hierarchy2"/>
    <dgm:cxn modelId="{611E789F-1AD4-47E0-9030-928BC1F72C9E}" type="presParOf" srcId="{6CEE2C95-8CA3-42E2-816C-BC6CDACDF8E5}" destId="{CF8BD527-5864-4680-9227-64524BC16983}" srcOrd="4" destOrd="0" presId="urn:microsoft.com/office/officeart/2005/8/layout/hierarchy2"/>
    <dgm:cxn modelId="{9C25282A-0863-4AFB-94E1-8963CE426531}" type="presParOf" srcId="{CF8BD527-5864-4680-9227-64524BC16983}" destId="{6E69968B-5ACD-4187-AC9B-5EC0FBF3AA52}" srcOrd="0" destOrd="0" presId="urn:microsoft.com/office/officeart/2005/8/layout/hierarchy2"/>
    <dgm:cxn modelId="{970E2082-870F-4678-A595-A9B0D2FECAFB}" type="presParOf" srcId="{6CEE2C95-8CA3-42E2-816C-BC6CDACDF8E5}" destId="{7AACADA2-2701-4938-AFA6-0916D56700A1}" srcOrd="5" destOrd="0" presId="urn:microsoft.com/office/officeart/2005/8/layout/hierarchy2"/>
    <dgm:cxn modelId="{8268106F-9272-49C8-A02C-0A11B858C480}" type="presParOf" srcId="{7AACADA2-2701-4938-AFA6-0916D56700A1}" destId="{5E6BA3BD-4881-4D90-A7AA-07434F8FB383}" srcOrd="0" destOrd="0" presId="urn:microsoft.com/office/officeart/2005/8/layout/hierarchy2"/>
    <dgm:cxn modelId="{A67FFE29-17CF-48F7-A571-B9AE8DD149E2}" type="presParOf" srcId="{7AACADA2-2701-4938-AFA6-0916D56700A1}" destId="{E3BFED41-FF09-4709-908D-C382E074B2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5E9F-F50C-4AE8-B749-DB69E424251D}">
      <dsp:nvSpPr>
        <dsp:cNvPr id="0" name=""/>
        <dsp:cNvSpPr/>
      </dsp:nvSpPr>
      <dsp:spPr>
        <a:xfrm>
          <a:off x="2980644" y="974963"/>
          <a:ext cx="1524409" cy="344290"/>
        </a:xfrm>
        <a:custGeom>
          <a:avLst/>
          <a:gdLst/>
          <a:ahLst/>
          <a:cxnLst/>
          <a:rect l="0" t="0" r="0" b="0"/>
          <a:pathLst>
            <a:path>
              <a:moveTo>
                <a:pt x="1524409" y="0"/>
              </a:moveTo>
              <a:lnTo>
                <a:pt x="1524409" y="234624"/>
              </a:lnTo>
              <a:lnTo>
                <a:pt x="0" y="234624"/>
              </a:lnTo>
              <a:lnTo>
                <a:pt x="0" y="3442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3609-7FAF-4DA6-A8B5-51412DDE975B}">
      <dsp:nvSpPr>
        <dsp:cNvPr id="0" name=""/>
        <dsp:cNvSpPr/>
      </dsp:nvSpPr>
      <dsp:spPr>
        <a:xfrm>
          <a:off x="4459333" y="974963"/>
          <a:ext cx="91440" cy="3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2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4D0A9-32F2-4C7C-8CDF-1EBECB92FF95}">
      <dsp:nvSpPr>
        <dsp:cNvPr id="0" name=""/>
        <dsp:cNvSpPr/>
      </dsp:nvSpPr>
      <dsp:spPr>
        <a:xfrm>
          <a:off x="599841" y="2142211"/>
          <a:ext cx="5429621" cy="413651"/>
        </a:xfrm>
        <a:custGeom>
          <a:avLst/>
          <a:gdLst/>
          <a:ahLst/>
          <a:cxnLst/>
          <a:rect l="0" t="0" r="0" b="0"/>
          <a:pathLst>
            <a:path>
              <a:moveTo>
                <a:pt x="5429621" y="0"/>
              </a:moveTo>
              <a:lnTo>
                <a:pt x="5429621" y="303985"/>
              </a:lnTo>
              <a:lnTo>
                <a:pt x="0" y="303985"/>
              </a:lnTo>
              <a:lnTo>
                <a:pt x="0" y="4136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3FB2C-E583-45D0-951E-6B14AA2C5842}">
      <dsp:nvSpPr>
        <dsp:cNvPr id="0" name=""/>
        <dsp:cNvSpPr/>
      </dsp:nvSpPr>
      <dsp:spPr>
        <a:xfrm>
          <a:off x="2046716" y="2142211"/>
          <a:ext cx="3982746" cy="413651"/>
        </a:xfrm>
        <a:custGeom>
          <a:avLst/>
          <a:gdLst/>
          <a:ahLst/>
          <a:cxnLst/>
          <a:rect l="0" t="0" r="0" b="0"/>
          <a:pathLst>
            <a:path>
              <a:moveTo>
                <a:pt x="3982746" y="0"/>
              </a:moveTo>
              <a:lnTo>
                <a:pt x="3982746" y="303985"/>
              </a:lnTo>
              <a:lnTo>
                <a:pt x="0" y="303985"/>
              </a:lnTo>
              <a:lnTo>
                <a:pt x="0" y="4136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426A8-C959-417E-B8DC-14EFA6F72393}">
      <dsp:nvSpPr>
        <dsp:cNvPr id="0" name=""/>
        <dsp:cNvSpPr/>
      </dsp:nvSpPr>
      <dsp:spPr>
        <a:xfrm>
          <a:off x="3493592" y="2142211"/>
          <a:ext cx="2535870" cy="413651"/>
        </a:xfrm>
        <a:custGeom>
          <a:avLst/>
          <a:gdLst/>
          <a:ahLst/>
          <a:cxnLst/>
          <a:rect l="0" t="0" r="0" b="0"/>
          <a:pathLst>
            <a:path>
              <a:moveTo>
                <a:pt x="2535870" y="0"/>
              </a:moveTo>
              <a:lnTo>
                <a:pt x="2535870" y="303985"/>
              </a:lnTo>
              <a:lnTo>
                <a:pt x="0" y="303985"/>
              </a:lnTo>
              <a:lnTo>
                <a:pt x="0" y="4136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201DE-7FBD-4A07-9C1F-C0A1F45DA4A2}">
      <dsp:nvSpPr>
        <dsp:cNvPr id="0" name=""/>
        <dsp:cNvSpPr/>
      </dsp:nvSpPr>
      <dsp:spPr>
        <a:xfrm>
          <a:off x="1323278" y="4476708"/>
          <a:ext cx="1446875" cy="344290"/>
        </a:xfrm>
        <a:custGeom>
          <a:avLst/>
          <a:gdLst/>
          <a:ahLst/>
          <a:cxnLst/>
          <a:rect l="0" t="0" r="0" b="0"/>
          <a:pathLst>
            <a:path>
              <a:moveTo>
                <a:pt x="1446875" y="0"/>
              </a:moveTo>
              <a:lnTo>
                <a:pt x="1446875" y="234624"/>
              </a:lnTo>
              <a:lnTo>
                <a:pt x="0" y="234624"/>
              </a:lnTo>
              <a:lnTo>
                <a:pt x="0" y="3442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EFB5C-4B11-4A05-B4C9-62C7A31B1DF6}">
      <dsp:nvSpPr>
        <dsp:cNvPr id="0" name=""/>
        <dsp:cNvSpPr/>
      </dsp:nvSpPr>
      <dsp:spPr>
        <a:xfrm>
          <a:off x="2724434" y="4476708"/>
          <a:ext cx="91440" cy="3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2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6736D-336A-42FA-902B-C0CB8A82CC6E}">
      <dsp:nvSpPr>
        <dsp:cNvPr id="0" name=""/>
        <dsp:cNvSpPr/>
      </dsp:nvSpPr>
      <dsp:spPr>
        <a:xfrm>
          <a:off x="2770154" y="4476708"/>
          <a:ext cx="1446875" cy="3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24"/>
              </a:lnTo>
              <a:lnTo>
                <a:pt x="1446875" y="234624"/>
              </a:lnTo>
              <a:lnTo>
                <a:pt x="1446875" y="3442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17CDE-0341-4B52-99EE-FAFB3EE33521}">
      <dsp:nvSpPr>
        <dsp:cNvPr id="0" name=""/>
        <dsp:cNvSpPr/>
      </dsp:nvSpPr>
      <dsp:spPr>
        <a:xfrm>
          <a:off x="2770154" y="3378821"/>
          <a:ext cx="2170313" cy="274929"/>
        </a:xfrm>
        <a:custGeom>
          <a:avLst/>
          <a:gdLst/>
          <a:ahLst/>
          <a:cxnLst/>
          <a:rect l="0" t="0" r="0" b="0"/>
          <a:pathLst>
            <a:path>
              <a:moveTo>
                <a:pt x="2170313" y="0"/>
              </a:moveTo>
              <a:lnTo>
                <a:pt x="2170313" y="165263"/>
              </a:lnTo>
              <a:lnTo>
                <a:pt x="0" y="165263"/>
              </a:lnTo>
              <a:lnTo>
                <a:pt x="0" y="2749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0C80E-AAD2-4361-B0B5-FE4132FACF69}">
      <dsp:nvSpPr>
        <dsp:cNvPr id="0" name=""/>
        <dsp:cNvSpPr/>
      </dsp:nvSpPr>
      <dsp:spPr>
        <a:xfrm>
          <a:off x="5663905" y="4476708"/>
          <a:ext cx="1446875" cy="344290"/>
        </a:xfrm>
        <a:custGeom>
          <a:avLst/>
          <a:gdLst/>
          <a:ahLst/>
          <a:cxnLst/>
          <a:rect l="0" t="0" r="0" b="0"/>
          <a:pathLst>
            <a:path>
              <a:moveTo>
                <a:pt x="1446875" y="0"/>
              </a:moveTo>
              <a:lnTo>
                <a:pt x="1446875" y="234624"/>
              </a:lnTo>
              <a:lnTo>
                <a:pt x="0" y="234624"/>
              </a:lnTo>
              <a:lnTo>
                <a:pt x="0" y="3442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50755-3D99-4A1F-9442-BCDEA7BF69C1}">
      <dsp:nvSpPr>
        <dsp:cNvPr id="0" name=""/>
        <dsp:cNvSpPr/>
      </dsp:nvSpPr>
      <dsp:spPr>
        <a:xfrm>
          <a:off x="7065061" y="4476708"/>
          <a:ext cx="91440" cy="3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2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69372-5E84-4147-BA21-A935CB7DC8DE}">
      <dsp:nvSpPr>
        <dsp:cNvPr id="0" name=""/>
        <dsp:cNvSpPr/>
      </dsp:nvSpPr>
      <dsp:spPr>
        <a:xfrm>
          <a:off x="7110781" y="4476708"/>
          <a:ext cx="1446875" cy="3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24"/>
              </a:lnTo>
              <a:lnTo>
                <a:pt x="1446875" y="234624"/>
              </a:lnTo>
              <a:lnTo>
                <a:pt x="1446875" y="3442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5D972-F479-4933-87CA-3C6F9A42AAC0}">
      <dsp:nvSpPr>
        <dsp:cNvPr id="0" name=""/>
        <dsp:cNvSpPr/>
      </dsp:nvSpPr>
      <dsp:spPr>
        <a:xfrm>
          <a:off x="4940467" y="3378821"/>
          <a:ext cx="2170313" cy="274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63"/>
              </a:lnTo>
              <a:lnTo>
                <a:pt x="2170313" y="165263"/>
              </a:lnTo>
              <a:lnTo>
                <a:pt x="2170313" y="2749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841B5-6B83-4DA3-B56E-53DC50393D18}">
      <dsp:nvSpPr>
        <dsp:cNvPr id="0" name=""/>
        <dsp:cNvSpPr/>
      </dsp:nvSpPr>
      <dsp:spPr>
        <a:xfrm>
          <a:off x="4940467" y="2142211"/>
          <a:ext cx="1088994" cy="413651"/>
        </a:xfrm>
        <a:custGeom>
          <a:avLst/>
          <a:gdLst/>
          <a:ahLst/>
          <a:cxnLst/>
          <a:rect l="0" t="0" r="0" b="0"/>
          <a:pathLst>
            <a:path>
              <a:moveTo>
                <a:pt x="1088994" y="0"/>
              </a:moveTo>
              <a:lnTo>
                <a:pt x="1088994" y="303985"/>
              </a:lnTo>
              <a:lnTo>
                <a:pt x="0" y="303985"/>
              </a:lnTo>
              <a:lnTo>
                <a:pt x="0" y="4136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17C83-6739-4850-8FD4-66C2FC1827B5}">
      <dsp:nvSpPr>
        <dsp:cNvPr id="0" name=""/>
        <dsp:cNvSpPr/>
      </dsp:nvSpPr>
      <dsp:spPr>
        <a:xfrm>
          <a:off x="6029462" y="2142211"/>
          <a:ext cx="357880" cy="410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46"/>
              </a:lnTo>
              <a:lnTo>
                <a:pt x="357880" y="300346"/>
              </a:lnTo>
              <a:lnTo>
                <a:pt x="357880" y="4100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BE781-C20A-4810-BB3B-9E4A66975C59}">
      <dsp:nvSpPr>
        <dsp:cNvPr id="0" name=""/>
        <dsp:cNvSpPr/>
      </dsp:nvSpPr>
      <dsp:spPr>
        <a:xfrm>
          <a:off x="6029462" y="2142211"/>
          <a:ext cx="1804756" cy="410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46"/>
              </a:lnTo>
              <a:lnTo>
                <a:pt x="1804756" y="300346"/>
              </a:lnTo>
              <a:lnTo>
                <a:pt x="1804756" y="4100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6AA8C-8A2E-4AEC-860C-F7623C89F0AF}">
      <dsp:nvSpPr>
        <dsp:cNvPr id="0" name=""/>
        <dsp:cNvSpPr/>
      </dsp:nvSpPr>
      <dsp:spPr>
        <a:xfrm>
          <a:off x="4505053" y="974963"/>
          <a:ext cx="1524409" cy="3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24"/>
              </a:lnTo>
              <a:lnTo>
                <a:pt x="1524409" y="234624"/>
              </a:lnTo>
              <a:lnTo>
                <a:pt x="1524409" y="3442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27F2C-DA27-41FA-BE41-C3126E478E72}">
      <dsp:nvSpPr>
        <dsp:cNvPr id="0" name=""/>
        <dsp:cNvSpPr/>
      </dsp:nvSpPr>
      <dsp:spPr>
        <a:xfrm>
          <a:off x="3639879" y="152005"/>
          <a:ext cx="1730347" cy="822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9FE0C2-D81A-466B-8154-665DB155FDEB}">
      <dsp:nvSpPr>
        <dsp:cNvPr id="0" name=""/>
        <dsp:cNvSpPr/>
      </dsp:nvSpPr>
      <dsp:spPr>
        <a:xfrm>
          <a:off x="3771414" y="276962"/>
          <a:ext cx="173034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مسائل نماز</a:t>
          </a:r>
          <a:endParaRPr lang="en-US" sz="2400" kern="1200" dirty="0">
            <a:cs typeface="B Koodak" pitchFamily="2" charset="-78"/>
          </a:endParaRPr>
        </a:p>
      </dsp:txBody>
      <dsp:txXfrm>
        <a:off x="3795518" y="301066"/>
        <a:ext cx="1682139" cy="774749"/>
      </dsp:txXfrm>
    </dsp:sp>
    <dsp:sp modelId="{8F5B0741-F0BC-4B44-A1A7-EA8C18A7F2C0}">
      <dsp:nvSpPr>
        <dsp:cNvPr id="0" name=""/>
        <dsp:cNvSpPr/>
      </dsp:nvSpPr>
      <dsp:spPr>
        <a:xfrm>
          <a:off x="5437559" y="1319253"/>
          <a:ext cx="1183807" cy="822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F9CB6C-8DE1-4922-9BA2-39A65A79F84C}">
      <dsp:nvSpPr>
        <dsp:cNvPr id="0" name=""/>
        <dsp:cNvSpPr/>
      </dsp:nvSpPr>
      <dsp:spPr>
        <a:xfrm>
          <a:off x="5569093" y="1444211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مقدمات</a:t>
          </a:r>
          <a:endParaRPr lang="en-US" sz="2400" kern="1200" dirty="0">
            <a:cs typeface="B Koodak" pitchFamily="2" charset="-78"/>
          </a:endParaRPr>
        </a:p>
      </dsp:txBody>
      <dsp:txXfrm>
        <a:off x="5593197" y="1468315"/>
        <a:ext cx="1135599" cy="774749"/>
      </dsp:txXfrm>
    </dsp:sp>
    <dsp:sp modelId="{08734493-89EB-48BF-B842-36E5EBA4C899}">
      <dsp:nvSpPr>
        <dsp:cNvPr id="0" name=""/>
        <dsp:cNvSpPr/>
      </dsp:nvSpPr>
      <dsp:spPr>
        <a:xfrm>
          <a:off x="7242315" y="2552224"/>
          <a:ext cx="1183807" cy="822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64F7B0-9A7C-486B-9905-D3F1C670F306}">
      <dsp:nvSpPr>
        <dsp:cNvPr id="0" name=""/>
        <dsp:cNvSpPr/>
      </dsp:nvSpPr>
      <dsp:spPr>
        <a:xfrm>
          <a:off x="7373849" y="2677182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لباس نمازگزار</a:t>
          </a:r>
          <a:endParaRPr lang="en-US" sz="2400" kern="1200" dirty="0">
            <a:cs typeface="B Koodak" pitchFamily="2" charset="-78"/>
          </a:endParaRPr>
        </a:p>
      </dsp:txBody>
      <dsp:txXfrm>
        <a:off x="7397953" y="2701286"/>
        <a:ext cx="1135599" cy="774749"/>
      </dsp:txXfrm>
    </dsp:sp>
    <dsp:sp modelId="{5AD6A7FC-F197-47E1-8D09-946A1AA0012F}">
      <dsp:nvSpPr>
        <dsp:cNvPr id="0" name=""/>
        <dsp:cNvSpPr/>
      </dsp:nvSpPr>
      <dsp:spPr>
        <a:xfrm>
          <a:off x="5795439" y="2552224"/>
          <a:ext cx="1183807" cy="822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8EAF63-B1D9-463B-9A1F-56FA8DB2759A}">
      <dsp:nvSpPr>
        <dsp:cNvPr id="0" name=""/>
        <dsp:cNvSpPr/>
      </dsp:nvSpPr>
      <dsp:spPr>
        <a:xfrm>
          <a:off x="5926973" y="2677182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مکان نمازگزار</a:t>
          </a:r>
          <a:endParaRPr lang="en-US" sz="2400" kern="1200" dirty="0">
            <a:cs typeface="B Koodak" pitchFamily="2" charset="-78"/>
          </a:endParaRPr>
        </a:p>
      </dsp:txBody>
      <dsp:txXfrm>
        <a:off x="5951077" y="2701286"/>
        <a:ext cx="1135599" cy="774749"/>
      </dsp:txXfrm>
    </dsp:sp>
    <dsp:sp modelId="{7BAADDA8-89EA-4867-B3C3-D7E8E36EA0E0}">
      <dsp:nvSpPr>
        <dsp:cNvPr id="0" name=""/>
        <dsp:cNvSpPr/>
      </dsp:nvSpPr>
      <dsp:spPr>
        <a:xfrm>
          <a:off x="4348564" y="2555863"/>
          <a:ext cx="1183807" cy="822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A51120-F872-4724-A5A0-EA2C7B3E38CC}">
      <dsp:nvSpPr>
        <dsp:cNvPr id="0" name=""/>
        <dsp:cNvSpPr/>
      </dsp:nvSpPr>
      <dsp:spPr>
        <a:xfrm>
          <a:off x="4480098" y="2680820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طهارت</a:t>
          </a:r>
        </a:p>
      </dsp:txBody>
      <dsp:txXfrm>
        <a:off x="4504202" y="2704924"/>
        <a:ext cx="1135599" cy="774749"/>
      </dsp:txXfrm>
    </dsp:sp>
    <dsp:sp modelId="{1E7CF672-1917-440E-8764-9A85562501D9}">
      <dsp:nvSpPr>
        <dsp:cNvPr id="0" name=""/>
        <dsp:cNvSpPr/>
      </dsp:nvSpPr>
      <dsp:spPr>
        <a:xfrm>
          <a:off x="6518877" y="3653750"/>
          <a:ext cx="1183807" cy="822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1038C5-CC04-4005-B6E7-C8202E798ABE}">
      <dsp:nvSpPr>
        <dsp:cNvPr id="0" name=""/>
        <dsp:cNvSpPr/>
      </dsp:nvSpPr>
      <dsp:spPr>
        <a:xfrm>
          <a:off x="6650411" y="3778708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ظاهری</a:t>
          </a:r>
        </a:p>
      </dsp:txBody>
      <dsp:txXfrm>
        <a:off x="6674515" y="3802812"/>
        <a:ext cx="1135599" cy="774749"/>
      </dsp:txXfrm>
    </dsp:sp>
    <dsp:sp modelId="{886633DA-A8DE-49E9-9AEE-2006760779E1}">
      <dsp:nvSpPr>
        <dsp:cNvPr id="0" name=""/>
        <dsp:cNvSpPr/>
      </dsp:nvSpPr>
      <dsp:spPr>
        <a:xfrm>
          <a:off x="7965753" y="4820999"/>
          <a:ext cx="1183807" cy="822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8DB8D6-CC22-46B8-9B5A-B48BCCEF0EDC}">
      <dsp:nvSpPr>
        <dsp:cNvPr id="0" name=""/>
        <dsp:cNvSpPr/>
      </dsp:nvSpPr>
      <dsp:spPr>
        <a:xfrm>
          <a:off x="8097287" y="4945956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پاکی بدن</a:t>
          </a:r>
        </a:p>
      </dsp:txBody>
      <dsp:txXfrm>
        <a:off x="8121391" y="4970060"/>
        <a:ext cx="1135599" cy="774749"/>
      </dsp:txXfrm>
    </dsp:sp>
    <dsp:sp modelId="{9874A6CA-5C47-460E-BD02-535553AF9434}">
      <dsp:nvSpPr>
        <dsp:cNvPr id="0" name=""/>
        <dsp:cNvSpPr/>
      </dsp:nvSpPr>
      <dsp:spPr>
        <a:xfrm>
          <a:off x="6518877" y="4820999"/>
          <a:ext cx="1183807" cy="822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12CF18-C284-4462-A936-842286AC5271}">
      <dsp:nvSpPr>
        <dsp:cNvPr id="0" name=""/>
        <dsp:cNvSpPr/>
      </dsp:nvSpPr>
      <dsp:spPr>
        <a:xfrm>
          <a:off x="6650411" y="4945956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پاکی لباس</a:t>
          </a:r>
        </a:p>
      </dsp:txBody>
      <dsp:txXfrm>
        <a:off x="6674515" y="4970060"/>
        <a:ext cx="1135599" cy="774749"/>
      </dsp:txXfrm>
    </dsp:sp>
    <dsp:sp modelId="{D7C80BBC-8134-4594-9816-60A2825B53F5}">
      <dsp:nvSpPr>
        <dsp:cNvPr id="0" name=""/>
        <dsp:cNvSpPr/>
      </dsp:nvSpPr>
      <dsp:spPr>
        <a:xfrm>
          <a:off x="5072001" y="4820999"/>
          <a:ext cx="1183807" cy="822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077C92-58AB-44F4-9351-FACADA7C4096}">
      <dsp:nvSpPr>
        <dsp:cNvPr id="0" name=""/>
        <dsp:cNvSpPr/>
      </dsp:nvSpPr>
      <dsp:spPr>
        <a:xfrm>
          <a:off x="5203536" y="4945956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پاکی خوراک</a:t>
          </a:r>
        </a:p>
      </dsp:txBody>
      <dsp:txXfrm>
        <a:off x="5227640" y="4970060"/>
        <a:ext cx="1135599" cy="774749"/>
      </dsp:txXfrm>
    </dsp:sp>
    <dsp:sp modelId="{07FA1593-4496-43F8-855D-E1BC55B35F45}">
      <dsp:nvSpPr>
        <dsp:cNvPr id="0" name=""/>
        <dsp:cNvSpPr/>
      </dsp:nvSpPr>
      <dsp:spPr>
        <a:xfrm>
          <a:off x="2178250" y="3653750"/>
          <a:ext cx="1183807" cy="822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FDB1BE-D456-4284-954E-07F776825978}">
      <dsp:nvSpPr>
        <dsp:cNvPr id="0" name=""/>
        <dsp:cNvSpPr/>
      </dsp:nvSpPr>
      <dsp:spPr>
        <a:xfrm>
          <a:off x="2309784" y="3778708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باطنی</a:t>
          </a:r>
        </a:p>
      </dsp:txBody>
      <dsp:txXfrm>
        <a:off x="2333888" y="3802812"/>
        <a:ext cx="1135599" cy="774749"/>
      </dsp:txXfrm>
    </dsp:sp>
    <dsp:sp modelId="{25C6D115-F627-4053-AB7C-DCC22B68136C}">
      <dsp:nvSpPr>
        <dsp:cNvPr id="0" name=""/>
        <dsp:cNvSpPr/>
      </dsp:nvSpPr>
      <dsp:spPr>
        <a:xfrm>
          <a:off x="3625126" y="4820999"/>
          <a:ext cx="1183807" cy="822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AB939A-499A-4E65-859F-5BEB43AE925E}">
      <dsp:nvSpPr>
        <dsp:cNvPr id="0" name=""/>
        <dsp:cNvSpPr/>
      </dsp:nvSpPr>
      <dsp:spPr>
        <a:xfrm>
          <a:off x="3756660" y="4945956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وضو</a:t>
          </a:r>
        </a:p>
      </dsp:txBody>
      <dsp:txXfrm>
        <a:off x="3780764" y="4970060"/>
        <a:ext cx="1135599" cy="774749"/>
      </dsp:txXfrm>
    </dsp:sp>
    <dsp:sp modelId="{C7F02CF6-368A-4EFE-8678-9F522344720B}">
      <dsp:nvSpPr>
        <dsp:cNvPr id="0" name=""/>
        <dsp:cNvSpPr/>
      </dsp:nvSpPr>
      <dsp:spPr>
        <a:xfrm>
          <a:off x="2178250" y="4820999"/>
          <a:ext cx="1183807" cy="822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C611B2-CDCC-4F9B-AF1B-5C1F5C1AD2AA}">
      <dsp:nvSpPr>
        <dsp:cNvPr id="0" name=""/>
        <dsp:cNvSpPr/>
      </dsp:nvSpPr>
      <dsp:spPr>
        <a:xfrm>
          <a:off x="2309784" y="4945956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غسل</a:t>
          </a:r>
        </a:p>
      </dsp:txBody>
      <dsp:txXfrm>
        <a:off x="2333888" y="4970060"/>
        <a:ext cx="1135599" cy="774749"/>
      </dsp:txXfrm>
    </dsp:sp>
    <dsp:sp modelId="{8D5A9375-E950-4F61-BAB1-8588AF83483B}">
      <dsp:nvSpPr>
        <dsp:cNvPr id="0" name=""/>
        <dsp:cNvSpPr/>
      </dsp:nvSpPr>
      <dsp:spPr>
        <a:xfrm>
          <a:off x="731375" y="4820999"/>
          <a:ext cx="1183807" cy="822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057921-E356-452F-8557-39DDDAEB8F3F}">
      <dsp:nvSpPr>
        <dsp:cNvPr id="0" name=""/>
        <dsp:cNvSpPr/>
      </dsp:nvSpPr>
      <dsp:spPr>
        <a:xfrm>
          <a:off x="862909" y="4945956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تیمم</a:t>
          </a:r>
        </a:p>
      </dsp:txBody>
      <dsp:txXfrm>
        <a:off x="887013" y="4970060"/>
        <a:ext cx="1135599" cy="774749"/>
      </dsp:txXfrm>
    </dsp:sp>
    <dsp:sp modelId="{D6823029-6AD1-4937-8216-9F52F6BBA95B}">
      <dsp:nvSpPr>
        <dsp:cNvPr id="0" name=""/>
        <dsp:cNvSpPr/>
      </dsp:nvSpPr>
      <dsp:spPr>
        <a:xfrm>
          <a:off x="2901688" y="2555863"/>
          <a:ext cx="1183807" cy="822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336A13-15D1-43AE-91C4-BF0BFBD93387}">
      <dsp:nvSpPr>
        <dsp:cNvPr id="0" name=""/>
        <dsp:cNvSpPr/>
      </dsp:nvSpPr>
      <dsp:spPr>
        <a:xfrm>
          <a:off x="3033222" y="2680820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قبله</a:t>
          </a:r>
        </a:p>
      </dsp:txBody>
      <dsp:txXfrm>
        <a:off x="3057326" y="2704924"/>
        <a:ext cx="1135599" cy="774749"/>
      </dsp:txXfrm>
    </dsp:sp>
    <dsp:sp modelId="{13433938-AC70-448E-A829-9737FDAF4F43}">
      <dsp:nvSpPr>
        <dsp:cNvPr id="0" name=""/>
        <dsp:cNvSpPr/>
      </dsp:nvSpPr>
      <dsp:spPr>
        <a:xfrm>
          <a:off x="1454812" y="2555863"/>
          <a:ext cx="1183807" cy="822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7627D-C857-413E-9D91-0492FCE99F6F}">
      <dsp:nvSpPr>
        <dsp:cNvPr id="0" name=""/>
        <dsp:cNvSpPr/>
      </dsp:nvSpPr>
      <dsp:spPr>
        <a:xfrm>
          <a:off x="1586347" y="2680820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وقت نماز</a:t>
          </a:r>
        </a:p>
      </dsp:txBody>
      <dsp:txXfrm>
        <a:off x="1610451" y="2704924"/>
        <a:ext cx="1135599" cy="774749"/>
      </dsp:txXfrm>
    </dsp:sp>
    <dsp:sp modelId="{C720A643-B4EA-42FD-970D-167F3A7BA349}">
      <dsp:nvSpPr>
        <dsp:cNvPr id="0" name=""/>
        <dsp:cNvSpPr/>
      </dsp:nvSpPr>
      <dsp:spPr>
        <a:xfrm>
          <a:off x="7937" y="2555863"/>
          <a:ext cx="1183807" cy="822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200972-8B1A-4AFB-825A-64521B06F1CB}">
      <dsp:nvSpPr>
        <dsp:cNvPr id="0" name=""/>
        <dsp:cNvSpPr/>
      </dsp:nvSpPr>
      <dsp:spPr>
        <a:xfrm>
          <a:off x="139471" y="2680820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cs typeface="B Koodak" pitchFamily="2" charset="-78"/>
            </a:rPr>
            <a:t>اذان و اقامه</a:t>
          </a:r>
        </a:p>
      </dsp:txBody>
      <dsp:txXfrm>
        <a:off x="163575" y="2704924"/>
        <a:ext cx="1135599" cy="774749"/>
      </dsp:txXfrm>
    </dsp:sp>
    <dsp:sp modelId="{CDC785B2-FD98-4E2A-B30E-D7D69E010407}">
      <dsp:nvSpPr>
        <dsp:cNvPr id="0" name=""/>
        <dsp:cNvSpPr/>
      </dsp:nvSpPr>
      <dsp:spPr>
        <a:xfrm>
          <a:off x="3835616" y="1319253"/>
          <a:ext cx="1338874" cy="822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3206BA-302D-49B1-B914-71220B0427A6}">
      <dsp:nvSpPr>
        <dsp:cNvPr id="0" name=""/>
        <dsp:cNvSpPr/>
      </dsp:nvSpPr>
      <dsp:spPr>
        <a:xfrm>
          <a:off x="3967150" y="1444211"/>
          <a:ext cx="1338874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مقارنات</a:t>
          </a:r>
          <a:endParaRPr lang="en-US" sz="2400" kern="1200" dirty="0">
            <a:cs typeface="B Koodak" pitchFamily="2" charset="-78"/>
          </a:endParaRPr>
        </a:p>
      </dsp:txBody>
      <dsp:txXfrm>
        <a:off x="3991254" y="1468315"/>
        <a:ext cx="1290666" cy="774749"/>
      </dsp:txXfrm>
    </dsp:sp>
    <dsp:sp modelId="{9DE29866-B17C-492B-9C8C-42F4939A84C3}">
      <dsp:nvSpPr>
        <dsp:cNvPr id="0" name=""/>
        <dsp:cNvSpPr/>
      </dsp:nvSpPr>
      <dsp:spPr>
        <a:xfrm>
          <a:off x="2388740" y="1319253"/>
          <a:ext cx="1183807" cy="822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8B4448-E935-4B9D-A392-F301BFFEE975}">
      <dsp:nvSpPr>
        <dsp:cNvPr id="0" name=""/>
        <dsp:cNvSpPr/>
      </dsp:nvSpPr>
      <dsp:spPr>
        <a:xfrm>
          <a:off x="2520275" y="1444211"/>
          <a:ext cx="1183807" cy="82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مبطلات</a:t>
          </a:r>
          <a:endParaRPr lang="en-US" sz="2400" kern="1200" dirty="0">
            <a:cs typeface="B Koodak" pitchFamily="2" charset="-78"/>
          </a:endParaRPr>
        </a:p>
      </dsp:txBody>
      <dsp:txXfrm>
        <a:off x="2544379" y="1468315"/>
        <a:ext cx="1135599" cy="7747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61E5C-9445-4CD9-A77B-F22D55C3B9A1}">
      <dsp:nvSpPr>
        <dsp:cNvPr id="0" name=""/>
        <dsp:cNvSpPr/>
      </dsp:nvSpPr>
      <dsp:spPr>
        <a:xfrm>
          <a:off x="5151911" y="1494361"/>
          <a:ext cx="2009332" cy="125974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ysClr val="windowText" lastClr="000000"/>
              </a:solidFill>
              <a:cs typeface="B Koodak" pitchFamily="2" charset="-78"/>
            </a:rPr>
            <a:t>شرایط وضو گیرنده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188808" y="1531258"/>
        <a:ext cx="1935538" cy="1185954"/>
      </dsp:txXfrm>
    </dsp:sp>
    <dsp:sp modelId="{1594FFAC-10E6-4949-83D6-32304B473B5C}">
      <dsp:nvSpPr>
        <dsp:cNvPr id="0" name=""/>
        <dsp:cNvSpPr/>
      </dsp:nvSpPr>
      <dsp:spPr>
        <a:xfrm rot="13520653">
          <a:off x="4068339" y="1634007"/>
          <a:ext cx="1272659" cy="75160"/>
        </a:xfrm>
        <a:custGeom>
          <a:avLst/>
          <a:gdLst/>
          <a:ahLst/>
          <a:cxnLst/>
          <a:rect l="0" t="0" r="0" b="0"/>
          <a:pathLst>
            <a:path>
              <a:moveTo>
                <a:pt x="0" y="37580"/>
              </a:moveTo>
              <a:lnTo>
                <a:pt x="1272659" y="3758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4672853" y="1639771"/>
        <a:ext cx="63632" cy="63632"/>
      </dsp:txXfrm>
    </dsp:sp>
    <dsp:sp modelId="{D46439FE-24FB-4AAE-BE97-A26A84D56D0F}">
      <dsp:nvSpPr>
        <dsp:cNvPr id="0" name=""/>
        <dsp:cNvSpPr/>
      </dsp:nvSpPr>
      <dsp:spPr>
        <a:xfrm>
          <a:off x="286447" y="899408"/>
          <a:ext cx="3970980" cy="639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آب ضرر نداشته باشد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05165" y="918126"/>
        <a:ext cx="3933544" cy="601627"/>
      </dsp:txXfrm>
    </dsp:sp>
    <dsp:sp modelId="{5F90A128-D38C-478F-9981-C2C0F9B7C9B4}">
      <dsp:nvSpPr>
        <dsp:cNvPr id="0" name=""/>
        <dsp:cNvSpPr/>
      </dsp:nvSpPr>
      <dsp:spPr>
        <a:xfrm rot="10800511">
          <a:off x="4257427" y="2086589"/>
          <a:ext cx="894483" cy="75160"/>
        </a:xfrm>
        <a:custGeom>
          <a:avLst/>
          <a:gdLst/>
          <a:ahLst/>
          <a:cxnLst/>
          <a:rect l="0" t="0" r="0" b="0"/>
          <a:pathLst>
            <a:path>
              <a:moveTo>
                <a:pt x="0" y="37580"/>
              </a:moveTo>
              <a:lnTo>
                <a:pt x="894483" y="3758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4682307" y="2101807"/>
        <a:ext cx="44724" cy="44724"/>
      </dsp:txXfrm>
    </dsp:sp>
    <dsp:sp modelId="{DAE78447-77C2-4471-9A8F-E128299BD481}">
      <dsp:nvSpPr>
        <dsp:cNvPr id="0" name=""/>
        <dsp:cNvSpPr/>
      </dsp:nvSpPr>
      <dsp:spPr>
        <a:xfrm>
          <a:off x="286447" y="1804571"/>
          <a:ext cx="3970980" cy="639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قصد قربت داشته باشد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05165" y="1823289"/>
        <a:ext cx="3933544" cy="601627"/>
      </dsp:txXfrm>
    </dsp:sp>
    <dsp:sp modelId="{ADB72AB2-BE08-435C-BA9D-93A62693C9A2}">
      <dsp:nvSpPr>
        <dsp:cNvPr id="0" name=""/>
        <dsp:cNvSpPr/>
      </dsp:nvSpPr>
      <dsp:spPr>
        <a:xfrm rot="8096695">
          <a:off x="4060766" y="2539237"/>
          <a:ext cx="1278864" cy="75160"/>
        </a:xfrm>
        <a:custGeom>
          <a:avLst/>
          <a:gdLst/>
          <a:ahLst/>
          <a:cxnLst/>
          <a:rect l="0" t="0" r="0" b="0"/>
          <a:pathLst>
            <a:path>
              <a:moveTo>
                <a:pt x="0" y="37580"/>
              </a:moveTo>
              <a:lnTo>
                <a:pt x="1278864" y="3758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4668227" y="2544845"/>
        <a:ext cx="63943" cy="63943"/>
      </dsp:txXfrm>
    </dsp:sp>
    <dsp:sp modelId="{41DB3E1B-E3E6-4D98-B72C-932388C40C5E}">
      <dsp:nvSpPr>
        <dsp:cNvPr id="0" name=""/>
        <dsp:cNvSpPr/>
      </dsp:nvSpPr>
      <dsp:spPr>
        <a:xfrm>
          <a:off x="275484" y="2709733"/>
          <a:ext cx="3973002" cy="6393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تیمم در کمبود وقت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94209" y="2728458"/>
        <a:ext cx="3935552" cy="6018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61E5C-9445-4CD9-A77B-F22D55C3B9A1}">
      <dsp:nvSpPr>
        <dsp:cNvPr id="0" name=""/>
        <dsp:cNvSpPr/>
      </dsp:nvSpPr>
      <dsp:spPr>
        <a:xfrm>
          <a:off x="7617294" y="1733455"/>
          <a:ext cx="2027289" cy="301751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موجبات وضو (نسبت وضو با اعمالی که باید با طهارت انجام شود)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676671" y="1792832"/>
        <a:ext cx="1908535" cy="2898765"/>
      </dsp:txXfrm>
    </dsp:sp>
    <dsp:sp modelId="{1594FFAC-10E6-4949-83D6-32304B473B5C}">
      <dsp:nvSpPr>
        <dsp:cNvPr id="0" name=""/>
        <dsp:cNvSpPr/>
      </dsp:nvSpPr>
      <dsp:spPr>
        <a:xfrm rot="15275611">
          <a:off x="6026962" y="2017546"/>
          <a:ext cx="251303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513038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7220655" y="1968023"/>
        <a:ext cx="125651" cy="125651"/>
      </dsp:txXfrm>
    </dsp:sp>
    <dsp:sp modelId="{D46439FE-24FB-4AAE-BE97-A26A84D56D0F}">
      <dsp:nvSpPr>
        <dsp:cNvPr id="0" name=""/>
        <dsp:cNvSpPr/>
      </dsp:nvSpPr>
      <dsp:spPr>
        <a:xfrm>
          <a:off x="4376935" y="499444"/>
          <a:ext cx="2572732" cy="6400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شرط صحت عمل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4395682" y="518191"/>
        <a:ext cx="2535238" cy="602582"/>
      </dsp:txXfrm>
    </dsp:sp>
    <dsp:sp modelId="{30C6B35E-A790-45ED-9CE8-463DDD4702DC}">
      <dsp:nvSpPr>
        <dsp:cNvPr id="0" name=""/>
        <dsp:cNvSpPr/>
      </dsp:nvSpPr>
      <dsp:spPr>
        <a:xfrm rot="11543388">
          <a:off x="3394757" y="699570"/>
          <a:ext cx="99374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93749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866788" y="688028"/>
        <a:ext cx="49687" cy="49687"/>
      </dsp:txXfrm>
    </dsp:sp>
    <dsp:sp modelId="{286AC032-9E23-45C2-B730-C152A6804360}">
      <dsp:nvSpPr>
        <dsp:cNvPr id="0" name=""/>
        <dsp:cNvSpPr/>
      </dsp:nvSpPr>
      <dsp:spPr>
        <a:xfrm>
          <a:off x="734645" y="286224"/>
          <a:ext cx="2671684" cy="640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solidFill>
                <a:sysClr val="windowText" lastClr="000000"/>
              </a:solidFill>
              <a:cs typeface="B Koodak" pitchFamily="2" charset="-78"/>
            </a:rPr>
            <a:t>نماز بجز نماز میت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53392" y="304971"/>
        <a:ext cx="2634190" cy="602582"/>
      </dsp:txXfrm>
    </dsp:sp>
    <dsp:sp modelId="{A9CB5CB2-61BC-4759-B001-40F00016F0D8}">
      <dsp:nvSpPr>
        <dsp:cNvPr id="0" name=""/>
        <dsp:cNvSpPr/>
      </dsp:nvSpPr>
      <dsp:spPr>
        <a:xfrm rot="8951201">
          <a:off x="3326565" y="1095631"/>
          <a:ext cx="113013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30134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863379" y="1080680"/>
        <a:ext cx="56506" cy="56506"/>
      </dsp:txXfrm>
    </dsp:sp>
    <dsp:sp modelId="{0FAFC2FB-6B1A-4CDB-8760-A8B60E89FC0F}">
      <dsp:nvSpPr>
        <dsp:cNvPr id="0" name=""/>
        <dsp:cNvSpPr/>
      </dsp:nvSpPr>
      <dsp:spPr>
        <a:xfrm>
          <a:off x="734645" y="1078347"/>
          <a:ext cx="2671684" cy="640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solidFill>
                <a:sysClr val="windowText" lastClr="000000"/>
              </a:solidFill>
              <a:cs typeface="B Koodak" pitchFamily="2" charset="-78"/>
            </a:rPr>
            <a:t>اجزای فراموش شده نماز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53392" y="1097094"/>
        <a:ext cx="2634190" cy="602582"/>
      </dsp:txXfrm>
    </dsp:sp>
    <dsp:sp modelId="{F2CB8E26-EC8A-425C-A44B-30C5C86B0A12}">
      <dsp:nvSpPr>
        <dsp:cNvPr id="0" name=""/>
        <dsp:cNvSpPr/>
      </dsp:nvSpPr>
      <dsp:spPr>
        <a:xfrm rot="7517775">
          <a:off x="3051724" y="1491693"/>
          <a:ext cx="167981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79817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849637" y="1463000"/>
        <a:ext cx="83990" cy="83990"/>
      </dsp:txXfrm>
    </dsp:sp>
    <dsp:sp modelId="{53692158-1F05-490F-B5FC-8861EE05492E}">
      <dsp:nvSpPr>
        <dsp:cNvPr id="0" name=""/>
        <dsp:cNvSpPr/>
      </dsp:nvSpPr>
      <dsp:spPr>
        <a:xfrm>
          <a:off x="734645" y="1870470"/>
          <a:ext cx="2671684" cy="6400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solidFill>
                <a:sysClr val="windowText" lastClr="000000"/>
              </a:solidFill>
              <a:cs typeface="B Koodak" pitchFamily="2" charset="-78"/>
            </a:rPr>
            <a:t>طواف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53392" y="1889217"/>
        <a:ext cx="2634190" cy="602582"/>
      </dsp:txXfrm>
    </dsp:sp>
    <dsp:sp modelId="{F4800BA9-AE5E-4218-BD5E-06AFE42869FD}">
      <dsp:nvSpPr>
        <dsp:cNvPr id="0" name=""/>
        <dsp:cNvSpPr/>
      </dsp:nvSpPr>
      <dsp:spPr>
        <a:xfrm rot="14330086">
          <a:off x="6638440" y="2676965"/>
          <a:ext cx="129008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90081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7251229" y="2658016"/>
        <a:ext cx="64504" cy="64504"/>
      </dsp:txXfrm>
    </dsp:sp>
    <dsp:sp modelId="{C1721F17-5276-470E-B229-23A8EEED948B}">
      <dsp:nvSpPr>
        <dsp:cNvPr id="0" name=""/>
        <dsp:cNvSpPr/>
      </dsp:nvSpPr>
      <dsp:spPr>
        <a:xfrm>
          <a:off x="4376935" y="1589680"/>
          <a:ext cx="2572732" cy="1097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شرط کمال عمل مانند قرائت قرآن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4409073" y="1621818"/>
        <a:ext cx="2508456" cy="1033004"/>
      </dsp:txXfrm>
    </dsp:sp>
    <dsp:sp modelId="{238E484E-AE5D-43BB-9FBB-CCF015B48CF4}">
      <dsp:nvSpPr>
        <dsp:cNvPr id="0" name=""/>
        <dsp:cNvSpPr/>
      </dsp:nvSpPr>
      <dsp:spPr>
        <a:xfrm rot="8804410">
          <a:off x="6884274" y="3447852"/>
          <a:ext cx="79841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98413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7263520" y="3441195"/>
        <a:ext cx="39920" cy="39920"/>
      </dsp:txXfrm>
    </dsp:sp>
    <dsp:sp modelId="{D4280FDB-2758-4AA7-B1E3-F18A7D98FC14}">
      <dsp:nvSpPr>
        <dsp:cNvPr id="0" name=""/>
        <dsp:cNvSpPr/>
      </dsp:nvSpPr>
      <dsp:spPr>
        <a:xfrm>
          <a:off x="4376935" y="2839007"/>
          <a:ext cx="2572732" cy="16821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شرط رفع کراهت عمل مانند غذا خوردن در حال جنابت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4426204" y="2888276"/>
        <a:ext cx="2474194" cy="1583636"/>
      </dsp:txXfrm>
    </dsp:sp>
    <dsp:sp modelId="{5F90A128-D38C-478F-9981-C2C0F9B7C9B4}">
      <dsp:nvSpPr>
        <dsp:cNvPr id="0" name=""/>
        <dsp:cNvSpPr/>
      </dsp:nvSpPr>
      <dsp:spPr>
        <a:xfrm rot="6410706">
          <a:off x="6131547" y="4331419"/>
          <a:ext cx="230386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03867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7225884" y="4287125"/>
        <a:ext cx="115193" cy="115193"/>
      </dsp:txXfrm>
    </dsp:sp>
    <dsp:sp modelId="{DAE78447-77C2-4471-9A8F-E128299BD481}">
      <dsp:nvSpPr>
        <dsp:cNvPr id="0" name=""/>
        <dsp:cNvSpPr/>
      </dsp:nvSpPr>
      <dsp:spPr>
        <a:xfrm>
          <a:off x="4376935" y="4940405"/>
          <a:ext cx="2572732" cy="10136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شرط جواز عمل و حرام نبودن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4406624" y="4970094"/>
        <a:ext cx="2513354" cy="954266"/>
      </dsp:txXfrm>
    </dsp:sp>
    <dsp:sp modelId="{742D8253-B6AC-488C-BDB5-7A97C1CB787F}">
      <dsp:nvSpPr>
        <dsp:cNvPr id="0" name=""/>
        <dsp:cNvSpPr/>
      </dsp:nvSpPr>
      <dsp:spPr>
        <a:xfrm rot="14605875">
          <a:off x="2804536" y="4462199"/>
          <a:ext cx="217291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172914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836671" y="4421179"/>
        <a:ext cx="108645" cy="108645"/>
      </dsp:txXfrm>
    </dsp:sp>
    <dsp:sp modelId="{59799E12-96FC-4952-9143-2E18EC6F20F5}">
      <dsp:nvSpPr>
        <dsp:cNvPr id="0" name=""/>
        <dsp:cNvSpPr/>
      </dsp:nvSpPr>
      <dsp:spPr>
        <a:xfrm>
          <a:off x="733368" y="2996954"/>
          <a:ext cx="2671684" cy="1013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solidFill>
                <a:sysClr val="windowText" lastClr="000000"/>
              </a:solidFill>
              <a:cs typeface="B Koodak" pitchFamily="2" charset="-78"/>
            </a:rPr>
            <a:t>مس نوشته قرآن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63057" y="3026643"/>
        <a:ext cx="2612306" cy="954266"/>
      </dsp:txXfrm>
    </dsp:sp>
    <dsp:sp modelId="{ACA0F3A4-4C72-4042-9B20-658D73E28FF2}">
      <dsp:nvSpPr>
        <dsp:cNvPr id="0" name=""/>
        <dsp:cNvSpPr/>
      </dsp:nvSpPr>
      <dsp:spPr>
        <a:xfrm rot="13120135">
          <a:off x="3268606" y="5045045"/>
          <a:ext cx="12447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44775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859874" y="5027228"/>
        <a:ext cx="62238" cy="62238"/>
      </dsp:txXfrm>
    </dsp:sp>
    <dsp:sp modelId="{19ABF842-1383-4C54-95B2-0C54B003DC1E}">
      <dsp:nvSpPr>
        <dsp:cNvPr id="0" name=""/>
        <dsp:cNvSpPr/>
      </dsp:nvSpPr>
      <dsp:spPr>
        <a:xfrm>
          <a:off x="733368" y="4162645"/>
          <a:ext cx="2671684" cy="1013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solidFill>
                <a:sysClr val="windowText" lastClr="000000"/>
              </a:solidFill>
              <a:cs typeface="B Koodak" pitchFamily="2" charset="-78"/>
            </a:rPr>
            <a:t>مس اسم خداوند و صفات خاص او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63057" y="4192334"/>
        <a:ext cx="2612306" cy="954266"/>
      </dsp:txXfrm>
    </dsp:sp>
    <dsp:sp modelId="{4E7F3EDC-AAAE-4B3E-8124-A97E0B83DC5D}">
      <dsp:nvSpPr>
        <dsp:cNvPr id="0" name=""/>
        <dsp:cNvSpPr/>
      </dsp:nvSpPr>
      <dsp:spPr>
        <a:xfrm rot="9494420">
          <a:off x="3367771" y="5627891"/>
          <a:ext cx="10464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6445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864832" y="5615032"/>
        <a:ext cx="52322" cy="52322"/>
      </dsp:txXfrm>
    </dsp:sp>
    <dsp:sp modelId="{C7731CDF-5D01-4A07-90D8-6495EDC612CE}">
      <dsp:nvSpPr>
        <dsp:cNvPr id="0" name=""/>
        <dsp:cNvSpPr/>
      </dsp:nvSpPr>
      <dsp:spPr>
        <a:xfrm>
          <a:off x="733368" y="5328337"/>
          <a:ext cx="2671684" cy="1013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solidFill>
                <a:sysClr val="windowText" lastClr="000000"/>
              </a:solidFill>
              <a:cs typeface="B Koodak" pitchFamily="2" charset="-78"/>
            </a:rPr>
            <a:t>به احتیاط  واجب مس اسم پیامبران و امامان و فرشتگان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63057" y="5358026"/>
        <a:ext cx="2612306" cy="9542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61E5C-9445-4CD9-A77B-F22D55C3B9A1}">
      <dsp:nvSpPr>
        <dsp:cNvPr id="0" name=""/>
        <dsp:cNvSpPr/>
      </dsp:nvSpPr>
      <dsp:spPr>
        <a:xfrm>
          <a:off x="7070187" y="1615151"/>
          <a:ext cx="2194543" cy="283463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ysClr val="windowText" lastClr="000000"/>
              </a:solidFill>
              <a:cs typeface="B Koodak" pitchFamily="2" charset="-78"/>
            </a:rPr>
            <a:t>کارهایی که مستحب است با وضو انجام شود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134463" y="1679427"/>
        <a:ext cx="2065991" cy="2706082"/>
      </dsp:txXfrm>
    </dsp:sp>
    <dsp:sp modelId="{1594FFAC-10E6-4949-83D6-32304B473B5C}">
      <dsp:nvSpPr>
        <dsp:cNvPr id="0" name=""/>
        <dsp:cNvSpPr/>
      </dsp:nvSpPr>
      <dsp:spPr>
        <a:xfrm rot="15171518">
          <a:off x="5206488" y="1629519"/>
          <a:ext cx="2878898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2878898" y="2743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573965" y="1584986"/>
        <a:ext cx="143944" cy="143944"/>
      </dsp:txXfrm>
    </dsp:sp>
    <dsp:sp modelId="{D46439FE-24FB-4AAE-BE97-A26A84D56D0F}">
      <dsp:nvSpPr>
        <dsp:cNvPr id="0" name=""/>
        <dsp:cNvSpPr/>
      </dsp:nvSpPr>
      <dsp:spPr>
        <a:xfrm>
          <a:off x="1649692" y="7565"/>
          <a:ext cx="4571996" cy="547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نماز میت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665736" y="23609"/>
        <a:ext cx="4539908" cy="515678"/>
      </dsp:txXfrm>
    </dsp:sp>
    <dsp:sp modelId="{F00664E6-1212-4172-9C84-2FF9818633F8}">
      <dsp:nvSpPr>
        <dsp:cNvPr id="0" name=""/>
        <dsp:cNvSpPr/>
      </dsp:nvSpPr>
      <dsp:spPr>
        <a:xfrm rot="14755122">
          <a:off x="5585074" y="2042082"/>
          <a:ext cx="2109487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2109487" y="2743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Text" lastClr="000000"/>
            </a:solidFill>
          </a:endParaRPr>
        </a:p>
      </dsp:txBody>
      <dsp:txXfrm rot="10800000">
        <a:off x="6587080" y="2016784"/>
        <a:ext cx="105474" cy="105474"/>
      </dsp:txXfrm>
    </dsp:sp>
    <dsp:sp modelId="{ED6CC9C6-66D9-46C3-A897-34CEA260A7AC}">
      <dsp:nvSpPr>
        <dsp:cNvPr id="0" name=""/>
        <dsp:cNvSpPr/>
      </dsp:nvSpPr>
      <dsp:spPr>
        <a:xfrm>
          <a:off x="1637451" y="832692"/>
          <a:ext cx="4571996" cy="547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رفتن به مسجد و حرم امامان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653495" y="848736"/>
        <a:ext cx="4539908" cy="515678"/>
      </dsp:txXfrm>
    </dsp:sp>
    <dsp:sp modelId="{097D772E-E26A-46F7-A304-F429EA9F1C54}">
      <dsp:nvSpPr>
        <dsp:cNvPr id="0" name=""/>
        <dsp:cNvSpPr/>
      </dsp:nvSpPr>
      <dsp:spPr>
        <a:xfrm rot="13918592">
          <a:off x="5941147" y="2454646"/>
          <a:ext cx="1397340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1397340" y="2743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6604884" y="2447151"/>
        <a:ext cx="69867" cy="69867"/>
      </dsp:txXfrm>
    </dsp:sp>
    <dsp:sp modelId="{80C8CFC5-4A38-4CE0-8BA7-2F1E8F87ECED}">
      <dsp:nvSpPr>
        <dsp:cNvPr id="0" name=""/>
        <dsp:cNvSpPr/>
      </dsp:nvSpPr>
      <dsp:spPr>
        <a:xfrm>
          <a:off x="1637451" y="1657818"/>
          <a:ext cx="4571996" cy="547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خواندن قرآن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653495" y="1673862"/>
        <a:ext cx="4539908" cy="515678"/>
      </dsp:txXfrm>
    </dsp:sp>
    <dsp:sp modelId="{318F2DD5-6BF1-4E9D-BA8B-18886BA68BE4}">
      <dsp:nvSpPr>
        <dsp:cNvPr id="0" name=""/>
        <dsp:cNvSpPr/>
      </dsp:nvSpPr>
      <dsp:spPr>
        <a:xfrm rot="11865417">
          <a:off x="6187919" y="2867209"/>
          <a:ext cx="903797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903797" y="2743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6617223" y="2872053"/>
        <a:ext cx="45189" cy="45189"/>
      </dsp:txXfrm>
    </dsp:sp>
    <dsp:sp modelId="{F0DDD335-2ABF-4AE6-AB03-EB885B5EF4E2}">
      <dsp:nvSpPr>
        <dsp:cNvPr id="0" name=""/>
        <dsp:cNvSpPr/>
      </dsp:nvSpPr>
      <dsp:spPr>
        <a:xfrm>
          <a:off x="1637451" y="2482945"/>
          <a:ext cx="4571996" cy="547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همراه داشتن قرآن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653495" y="2498989"/>
        <a:ext cx="4539908" cy="515678"/>
      </dsp:txXfrm>
    </dsp:sp>
    <dsp:sp modelId="{3790B8BA-E30D-4E63-915D-94045831CD2A}">
      <dsp:nvSpPr>
        <dsp:cNvPr id="0" name=""/>
        <dsp:cNvSpPr/>
      </dsp:nvSpPr>
      <dsp:spPr>
        <a:xfrm rot="8846778">
          <a:off x="6129228" y="3279772"/>
          <a:ext cx="1021179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1021179" y="2743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6614288" y="3281682"/>
        <a:ext cx="51058" cy="51058"/>
      </dsp:txXfrm>
    </dsp:sp>
    <dsp:sp modelId="{6567B696-1B45-4315-9201-185EC5ED4F0D}">
      <dsp:nvSpPr>
        <dsp:cNvPr id="0" name=""/>
        <dsp:cNvSpPr/>
      </dsp:nvSpPr>
      <dsp:spPr>
        <a:xfrm>
          <a:off x="1637451" y="3308071"/>
          <a:ext cx="4571996" cy="547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خوابیدن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653495" y="3324115"/>
        <a:ext cx="4539908" cy="515678"/>
      </dsp:txXfrm>
    </dsp:sp>
    <dsp:sp modelId="{0754D6E5-AC03-4CEE-AB65-A7453CED470C}">
      <dsp:nvSpPr>
        <dsp:cNvPr id="0" name=""/>
        <dsp:cNvSpPr/>
      </dsp:nvSpPr>
      <dsp:spPr>
        <a:xfrm rot="7052740">
          <a:off x="5709198" y="3830155"/>
          <a:ext cx="1861238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1861238" y="2743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/>
            </a:solidFill>
          </a:endParaRPr>
        </a:p>
      </dsp:txBody>
      <dsp:txXfrm rot="10800000">
        <a:off x="6593287" y="3811064"/>
        <a:ext cx="93061" cy="93061"/>
      </dsp:txXfrm>
    </dsp:sp>
    <dsp:sp modelId="{38A8B7DC-BA59-45A5-B764-E22A8E5C2166}">
      <dsp:nvSpPr>
        <dsp:cNvPr id="0" name=""/>
        <dsp:cNvSpPr/>
      </dsp:nvSpPr>
      <dsp:spPr>
        <a:xfrm>
          <a:off x="1637451" y="4133198"/>
          <a:ext cx="4571996" cy="1099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رساندن جایی از بدن به جلد یا حاشیه قرآن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669641" y="4165388"/>
        <a:ext cx="4507616" cy="1034666"/>
      </dsp:txXfrm>
    </dsp:sp>
    <dsp:sp modelId="{234F34DD-263F-4765-B750-155B0D729413}">
      <dsp:nvSpPr>
        <dsp:cNvPr id="0" name=""/>
        <dsp:cNvSpPr/>
      </dsp:nvSpPr>
      <dsp:spPr>
        <a:xfrm rot="6442432">
          <a:off x="5198552" y="4380539"/>
          <a:ext cx="2882530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2882530" y="2743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ysClr val="windowText" lastClr="000000"/>
            </a:solidFill>
          </a:endParaRPr>
        </a:p>
      </dsp:txBody>
      <dsp:txXfrm rot="10800000">
        <a:off x="6567754" y="4335915"/>
        <a:ext cx="144126" cy="144126"/>
      </dsp:txXfrm>
    </dsp:sp>
    <dsp:sp modelId="{9F15CF85-7B93-4C59-847E-795C75609DD6}">
      <dsp:nvSpPr>
        <dsp:cNvPr id="0" name=""/>
        <dsp:cNvSpPr/>
      </dsp:nvSpPr>
      <dsp:spPr>
        <a:xfrm>
          <a:off x="1637451" y="5509604"/>
          <a:ext cx="4571996" cy="547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زیارت اهل قبور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653495" y="5525648"/>
        <a:ext cx="4539908" cy="5156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61E5C-9445-4CD9-A77B-F22D55C3B9A1}">
      <dsp:nvSpPr>
        <dsp:cNvPr id="0" name=""/>
        <dsp:cNvSpPr/>
      </dsp:nvSpPr>
      <dsp:spPr>
        <a:xfrm>
          <a:off x="7256203" y="2485582"/>
          <a:ext cx="1960818" cy="94975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شکیات وضو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284020" y="2513399"/>
        <a:ext cx="1905184" cy="894121"/>
      </dsp:txXfrm>
    </dsp:sp>
    <dsp:sp modelId="{1594FFAC-10E6-4949-83D6-32304B473B5C}">
      <dsp:nvSpPr>
        <dsp:cNvPr id="0" name=""/>
        <dsp:cNvSpPr/>
      </dsp:nvSpPr>
      <dsp:spPr>
        <a:xfrm rot="15525511">
          <a:off x="5653989" y="1635425"/>
          <a:ext cx="268165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81653" y="99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5653989" y="1578317"/>
        <a:ext cx="2681653" cy="134082"/>
      </dsp:txXfrm>
    </dsp:sp>
    <dsp:sp modelId="{D46439FE-24FB-4AAE-BE97-A26A84D56D0F}">
      <dsp:nvSpPr>
        <dsp:cNvPr id="0" name=""/>
        <dsp:cNvSpPr/>
      </dsp:nvSpPr>
      <dsp:spPr>
        <a:xfrm>
          <a:off x="3596697" y="3522"/>
          <a:ext cx="3136732" cy="653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شک در حدث بعد از وضو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15836" y="22661"/>
        <a:ext cx="3098454" cy="615188"/>
      </dsp:txXfrm>
    </dsp:sp>
    <dsp:sp modelId="{ACDB4066-F19C-4015-9587-D097D8361B76}">
      <dsp:nvSpPr>
        <dsp:cNvPr id="0" name=""/>
        <dsp:cNvSpPr/>
      </dsp:nvSpPr>
      <dsp:spPr>
        <a:xfrm rot="10800000">
          <a:off x="3073923" y="320323"/>
          <a:ext cx="52277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22773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/>
        </a:p>
      </dsp:txBody>
      <dsp:txXfrm rot="10800000">
        <a:off x="3073923" y="317186"/>
        <a:ext cx="522773" cy="26138"/>
      </dsp:txXfrm>
    </dsp:sp>
    <dsp:sp modelId="{D665EF3C-76E0-4643-81FE-420015BEAD23}">
      <dsp:nvSpPr>
        <dsp:cNvPr id="0" name=""/>
        <dsp:cNvSpPr/>
      </dsp:nvSpPr>
      <dsp:spPr>
        <a:xfrm>
          <a:off x="216025" y="3522"/>
          <a:ext cx="2857898" cy="653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صحیح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35164" y="22661"/>
        <a:ext cx="2819620" cy="615188"/>
      </dsp:txXfrm>
    </dsp:sp>
    <dsp:sp modelId="{5F90A128-D38C-478F-9981-C2C0F9B7C9B4}">
      <dsp:nvSpPr>
        <dsp:cNvPr id="0" name=""/>
        <dsp:cNvSpPr/>
      </dsp:nvSpPr>
      <dsp:spPr>
        <a:xfrm rot="15267012">
          <a:off x="6019769" y="2011168"/>
          <a:ext cx="19500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950095" y="99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019769" y="1972349"/>
        <a:ext cx="1950095" cy="97504"/>
      </dsp:txXfrm>
    </dsp:sp>
    <dsp:sp modelId="{DAE78447-77C2-4471-9A8F-E128299BD481}">
      <dsp:nvSpPr>
        <dsp:cNvPr id="0" name=""/>
        <dsp:cNvSpPr/>
      </dsp:nvSpPr>
      <dsp:spPr>
        <a:xfrm>
          <a:off x="3596697" y="755009"/>
          <a:ext cx="3136732" cy="653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شک در داشتن وضو قبل نماز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15836" y="774148"/>
        <a:ext cx="3098454" cy="615188"/>
      </dsp:txXfrm>
    </dsp:sp>
    <dsp:sp modelId="{5C1C61D1-44B2-4719-8D38-065ED82E5D91}">
      <dsp:nvSpPr>
        <dsp:cNvPr id="0" name=""/>
        <dsp:cNvSpPr/>
      </dsp:nvSpPr>
      <dsp:spPr>
        <a:xfrm rot="10800000">
          <a:off x="3073923" y="1071810"/>
          <a:ext cx="52277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22773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/>
        </a:p>
      </dsp:txBody>
      <dsp:txXfrm rot="10800000">
        <a:off x="3073923" y="1068673"/>
        <a:ext cx="522773" cy="26138"/>
      </dsp:txXfrm>
    </dsp:sp>
    <dsp:sp modelId="{641EC546-82DF-4AEE-9D15-21CFD9B0AFB6}">
      <dsp:nvSpPr>
        <dsp:cNvPr id="0" name=""/>
        <dsp:cNvSpPr/>
      </dsp:nvSpPr>
      <dsp:spPr>
        <a:xfrm>
          <a:off x="216025" y="755009"/>
          <a:ext cx="2857898" cy="653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وضو بگیرد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35164" y="774148"/>
        <a:ext cx="2819620" cy="615188"/>
      </dsp:txXfrm>
    </dsp:sp>
    <dsp:sp modelId="{CF8BD527-5864-4680-9227-64524BC16983}">
      <dsp:nvSpPr>
        <dsp:cNvPr id="0" name=""/>
        <dsp:cNvSpPr/>
      </dsp:nvSpPr>
      <dsp:spPr>
        <a:xfrm rot="14707178">
          <a:off x="6373539" y="2386912"/>
          <a:ext cx="124255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42553" y="99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373539" y="2365781"/>
        <a:ext cx="1242553" cy="62127"/>
      </dsp:txXfrm>
    </dsp:sp>
    <dsp:sp modelId="{5E6BA3BD-4881-4D90-A7AA-07434F8FB383}">
      <dsp:nvSpPr>
        <dsp:cNvPr id="0" name=""/>
        <dsp:cNvSpPr/>
      </dsp:nvSpPr>
      <dsp:spPr>
        <a:xfrm>
          <a:off x="3596697" y="1506496"/>
          <a:ext cx="3136732" cy="653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شک در داشتن وضو بین نماز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15836" y="1525635"/>
        <a:ext cx="3098454" cy="615188"/>
      </dsp:txXfrm>
    </dsp:sp>
    <dsp:sp modelId="{88D22A5B-C3AC-477E-A8ED-B586A095A5F5}">
      <dsp:nvSpPr>
        <dsp:cNvPr id="0" name=""/>
        <dsp:cNvSpPr/>
      </dsp:nvSpPr>
      <dsp:spPr>
        <a:xfrm rot="10800000">
          <a:off x="3073923" y="1823297"/>
          <a:ext cx="52277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22773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/>
        </a:p>
      </dsp:txBody>
      <dsp:txXfrm rot="10800000">
        <a:off x="3073923" y="1820160"/>
        <a:ext cx="522773" cy="26138"/>
      </dsp:txXfrm>
    </dsp:sp>
    <dsp:sp modelId="{091089F5-4167-48E5-B931-2E98A418CD1A}">
      <dsp:nvSpPr>
        <dsp:cNvPr id="0" name=""/>
        <dsp:cNvSpPr/>
      </dsp:nvSpPr>
      <dsp:spPr>
        <a:xfrm>
          <a:off x="216025" y="1506496"/>
          <a:ext cx="2857898" cy="653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وضو بگیرد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35164" y="1525635"/>
        <a:ext cx="2819620" cy="615188"/>
      </dsp:txXfrm>
    </dsp:sp>
    <dsp:sp modelId="{0D29778E-9DEB-4FEF-9FA6-B8546DD0FA2B}">
      <dsp:nvSpPr>
        <dsp:cNvPr id="0" name=""/>
        <dsp:cNvSpPr/>
      </dsp:nvSpPr>
      <dsp:spPr>
        <a:xfrm rot="12942401">
          <a:off x="6672917" y="2762655"/>
          <a:ext cx="64379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43797" y="99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solidFill>
              <a:sysClr val="windowText" lastClr="000000"/>
            </a:solidFill>
          </a:endParaRPr>
        </a:p>
      </dsp:txBody>
      <dsp:txXfrm rot="10800000">
        <a:off x="6672917" y="2756493"/>
        <a:ext cx="643797" cy="32189"/>
      </dsp:txXfrm>
    </dsp:sp>
    <dsp:sp modelId="{C125F722-5692-415C-9F3B-AF6A3D53623F}">
      <dsp:nvSpPr>
        <dsp:cNvPr id="0" name=""/>
        <dsp:cNvSpPr/>
      </dsp:nvSpPr>
      <dsp:spPr>
        <a:xfrm>
          <a:off x="3596697" y="2257983"/>
          <a:ext cx="3136732" cy="653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شک در داشتن وضو پس از نماز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15836" y="2277122"/>
        <a:ext cx="3098454" cy="615188"/>
      </dsp:txXfrm>
    </dsp:sp>
    <dsp:sp modelId="{B461F2FA-E28A-44F2-8991-57BD16E1B150}">
      <dsp:nvSpPr>
        <dsp:cNvPr id="0" name=""/>
        <dsp:cNvSpPr/>
      </dsp:nvSpPr>
      <dsp:spPr>
        <a:xfrm rot="10800000">
          <a:off x="3073923" y="2574784"/>
          <a:ext cx="52277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22773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/>
        </a:p>
      </dsp:txBody>
      <dsp:txXfrm rot="10800000">
        <a:off x="3073923" y="2571647"/>
        <a:ext cx="522773" cy="26138"/>
      </dsp:txXfrm>
    </dsp:sp>
    <dsp:sp modelId="{D37002D3-B1C6-41BA-91F7-C0678127988A}">
      <dsp:nvSpPr>
        <dsp:cNvPr id="0" name=""/>
        <dsp:cNvSpPr/>
      </dsp:nvSpPr>
      <dsp:spPr>
        <a:xfrm>
          <a:off x="216025" y="2257983"/>
          <a:ext cx="2857898" cy="653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نمازش صحیح است ولی برای نماز بعد وضو بگیرد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35164" y="2277122"/>
        <a:ext cx="2819620" cy="615188"/>
      </dsp:txXfrm>
    </dsp:sp>
    <dsp:sp modelId="{8BC32DE8-6197-47BF-B8BE-C073F462671C}">
      <dsp:nvSpPr>
        <dsp:cNvPr id="0" name=""/>
        <dsp:cNvSpPr/>
      </dsp:nvSpPr>
      <dsp:spPr>
        <a:xfrm rot="8657599">
          <a:off x="6672917" y="3138399"/>
          <a:ext cx="64379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43797" y="99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solidFill>
              <a:sysClr val="windowText" lastClr="000000"/>
            </a:solidFill>
          </a:endParaRPr>
        </a:p>
      </dsp:txBody>
      <dsp:txXfrm rot="10800000">
        <a:off x="6672917" y="3132237"/>
        <a:ext cx="643797" cy="32189"/>
      </dsp:txXfrm>
    </dsp:sp>
    <dsp:sp modelId="{A0CA3895-6B40-46D7-972B-FB2D5D8099E1}">
      <dsp:nvSpPr>
        <dsp:cNvPr id="0" name=""/>
        <dsp:cNvSpPr/>
      </dsp:nvSpPr>
      <dsp:spPr>
        <a:xfrm>
          <a:off x="3596697" y="3009470"/>
          <a:ext cx="3136732" cy="653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شک در وجود مانع پس از وضو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15836" y="3028609"/>
        <a:ext cx="3098454" cy="615188"/>
      </dsp:txXfrm>
    </dsp:sp>
    <dsp:sp modelId="{AA764553-D837-4226-AC8D-5D3CDEA80307}">
      <dsp:nvSpPr>
        <dsp:cNvPr id="0" name=""/>
        <dsp:cNvSpPr/>
      </dsp:nvSpPr>
      <dsp:spPr>
        <a:xfrm rot="10800000">
          <a:off x="3073923" y="3326271"/>
          <a:ext cx="52277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22773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2241" y="3323134"/>
        <a:ext cx="26138" cy="26138"/>
      </dsp:txXfrm>
    </dsp:sp>
    <dsp:sp modelId="{21F6008B-98D8-46A9-952B-A22D0CEFD0BA}">
      <dsp:nvSpPr>
        <dsp:cNvPr id="0" name=""/>
        <dsp:cNvSpPr/>
      </dsp:nvSpPr>
      <dsp:spPr>
        <a:xfrm>
          <a:off x="216025" y="3009470"/>
          <a:ext cx="2857898" cy="653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اعتنا نکند و صحیح است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35164" y="3028609"/>
        <a:ext cx="2819620" cy="615188"/>
      </dsp:txXfrm>
    </dsp:sp>
    <dsp:sp modelId="{CEC39A31-C10A-468B-A6A1-E3C3B5EB881B}">
      <dsp:nvSpPr>
        <dsp:cNvPr id="0" name=""/>
        <dsp:cNvSpPr/>
      </dsp:nvSpPr>
      <dsp:spPr>
        <a:xfrm rot="6892822">
          <a:off x="6373539" y="3514142"/>
          <a:ext cx="124255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42553" y="99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>
            <a:solidFill>
              <a:sysClr val="windowText" lastClr="000000"/>
            </a:solidFill>
          </a:endParaRPr>
        </a:p>
      </dsp:txBody>
      <dsp:txXfrm rot="10800000">
        <a:off x="6373539" y="3493011"/>
        <a:ext cx="1242553" cy="62127"/>
      </dsp:txXfrm>
    </dsp:sp>
    <dsp:sp modelId="{12493992-A520-4BB9-862E-32FD5104855F}">
      <dsp:nvSpPr>
        <dsp:cNvPr id="0" name=""/>
        <dsp:cNvSpPr/>
      </dsp:nvSpPr>
      <dsp:spPr>
        <a:xfrm>
          <a:off x="3596697" y="3760957"/>
          <a:ext cx="3136732" cy="653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شک در مانع بودن چیزی قبل وضو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15836" y="3780096"/>
        <a:ext cx="3098454" cy="615188"/>
      </dsp:txXfrm>
    </dsp:sp>
    <dsp:sp modelId="{FCE45059-2A11-4DB0-9FE0-3A5B6ACB799E}">
      <dsp:nvSpPr>
        <dsp:cNvPr id="0" name=""/>
        <dsp:cNvSpPr/>
      </dsp:nvSpPr>
      <dsp:spPr>
        <a:xfrm rot="10800000">
          <a:off x="3073923" y="4077757"/>
          <a:ext cx="52277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22773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2241" y="4074621"/>
        <a:ext cx="26138" cy="26138"/>
      </dsp:txXfrm>
    </dsp:sp>
    <dsp:sp modelId="{ED386DD0-2288-47EB-9E05-9745AA7F43C1}">
      <dsp:nvSpPr>
        <dsp:cNvPr id="0" name=""/>
        <dsp:cNvSpPr/>
      </dsp:nvSpPr>
      <dsp:spPr>
        <a:xfrm>
          <a:off x="216025" y="3760957"/>
          <a:ext cx="2857898" cy="653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باید برطرف کند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35164" y="3780096"/>
        <a:ext cx="2819620" cy="615188"/>
      </dsp:txXfrm>
    </dsp:sp>
    <dsp:sp modelId="{5FC9BCA7-D8BB-46A0-AD26-9F62A7590ED6}">
      <dsp:nvSpPr>
        <dsp:cNvPr id="0" name=""/>
        <dsp:cNvSpPr/>
      </dsp:nvSpPr>
      <dsp:spPr>
        <a:xfrm rot="6332988">
          <a:off x="6019769" y="3889886"/>
          <a:ext cx="19500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950095" y="99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>
            <a:solidFill>
              <a:sysClr val="windowText" lastClr="000000"/>
            </a:solidFill>
          </a:endParaRPr>
        </a:p>
      </dsp:txBody>
      <dsp:txXfrm rot="10800000">
        <a:off x="6019769" y="3851066"/>
        <a:ext cx="1950095" cy="97504"/>
      </dsp:txXfrm>
    </dsp:sp>
    <dsp:sp modelId="{9C595F60-4157-49CB-ADDE-C079DC27B63C}">
      <dsp:nvSpPr>
        <dsp:cNvPr id="0" name=""/>
        <dsp:cNvSpPr/>
      </dsp:nvSpPr>
      <dsp:spPr>
        <a:xfrm>
          <a:off x="3596697" y="4512444"/>
          <a:ext cx="3136732" cy="653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علم به وجود مانع بعد از وضو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15836" y="4531583"/>
        <a:ext cx="3098454" cy="615188"/>
      </dsp:txXfrm>
    </dsp:sp>
    <dsp:sp modelId="{966E758E-EC48-475D-8F2D-DECED61DE17A}">
      <dsp:nvSpPr>
        <dsp:cNvPr id="0" name=""/>
        <dsp:cNvSpPr/>
      </dsp:nvSpPr>
      <dsp:spPr>
        <a:xfrm rot="10800000">
          <a:off x="3073923" y="4829244"/>
          <a:ext cx="52277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22773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2241" y="4826108"/>
        <a:ext cx="26138" cy="26138"/>
      </dsp:txXfrm>
    </dsp:sp>
    <dsp:sp modelId="{9CB38519-721C-447D-8004-6EB678FB14DD}">
      <dsp:nvSpPr>
        <dsp:cNvPr id="0" name=""/>
        <dsp:cNvSpPr/>
      </dsp:nvSpPr>
      <dsp:spPr>
        <a:xfrm>
          <a:off x="216025" y="4512444"/>
          <a:ext cx="2857898" cy="653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باید برطرف کند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35164" y="4531583"/>
        <a:ext cx="2819620" cy="615188"/>
      </dsp:txXfrm>
    </dsp:sp>
    <dsp:sp modelId="{C9EE7242-28A7-41A2-A706-61E3A79BDAAD}">
      <dsp:nvSpPr>
        <dsp:cNvPr id="0" name=""/>
        <dsp:cNvSpPr/>
      </dsp:nvSpPr>
      <dsp:spPr>
        <a:xfrm rot="6074489">
          <a:off x="5653989" y="4265629"/>
          <a:ext cx="268165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681653" y="993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/>
            </a:solidFill>
          </a:endParaRPr>
        </a:p>
      </dsp:txBody>
      <dsp:txXfrm rot="10800000">
        <a:off x="5653989" y="4208521"/>
        <a:ext cx="2681653" cy="134082"/>
      </dsp:txXfrm>
    </dsp:sp>
    <dsp:sp modelId="{A0C9D3B3-7569-4926-A411-5470FF8C9200}">
      <dsp:nvSpPr>
        <dsp:cNvPr id="0" name=""/>
        <dsp:cNvSpPr/>
      </dsp:nvSpPr>
      <dsp:spPr>
        <a:xfrm>
          <a:off x="3596697" y="5263931"/>
          <a:ext cx="3136732" cy="653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کثیر الشک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15836" y="5283070"/>
        <a:ext cx="3098454" cy="615188"/>
      </dsp:txXfrm>
    </dsp:sp>
    <dsp:sp modelId="{2413AEBB-2827-48D8-B7FE-189DC09334BF}">
      <dsp:nvSpPr>
        <dsp:cNvPr id="0" name=""/>
        <dsp:cNvSpPr/>
      </dsp:nvSpPr>
      <dsp:spPr>
        <a:xfrm rot="10800000">
          <a:off x="3073923" y="5580731"/>
          <a:ext cx="52277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22773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2241" y="5577595"/>
        <a:ext cx="26138" cy="26138"/>
      </dsp:txXfrm>
    </dsp:sp>
    <dsp:sp modelId="{D4F02F27-569E-4B74-AAB8-F4937F467175}">
      <dsp:nvSpPr>
        <dsp:cNvPr id="0" name=""/>
        <dsp:cNvSpPr/>
      </dsp:nvSpPr>
      <dsp:spPr>
        <a:xfrm>
          <a:off x="216025" y="5263931"/>
          <a:ext cx="2857898" cy="6534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Koodak" pitchFamily="2" charset="-78"/>
            </a:rPr>
            <a:t>اعتنا نکند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35164" y="5283070"/>
        <a:ext cx="2819620" cy="6151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61E5C-9445-4CD9-A77B-F22D55C3B9A1}">
      <dsp:nvSpPr>
        <dsp:cNvPr id="0" name=""/>
        <dsp:cNvSpPr/>
      </dsp:nvSpPr>
      <dsp:spPr>
        <a:xfrm>
          <a:off x="7254891" y="2350675"/>
          <a:ext cx="2034158" cy="1275313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مبطلات وضو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292244" y="2388028"/>
        <a:ext cx="1959452" cy="1200607"/>
      </dsp:txXfrm>
    </dsp:sp>
    <dsp:sp modelId="{1594FFAC-10E6-4949-83D6-32304B473B5C}">
      <dsp:nvSpPr>
        <dsp:cNvPr id="0" name=""/>
        <dsp:cNvSpPr/>
      </dsp:nvSpPr>
      <dsp:spPr>
        <a:xfrm rot="15062064">
          <a:off x="5726174" y="1870172"/>
          <a:ext cx="2307496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2307496" y="2704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822235" y="1839528"/>
        <a:ext cx="115374" cy="115374"/>
      </dsp:txXfrm>
    </dsp:sp>
    <dsp:sp modelId="{D46439FE-24FB-4AAE-BE97-A26A84D56D0F}">
      <dsp:nvSpPr>
        <dsp:cNvPr id="0" name=""/>
        <dsp:cNvSpPr/>
      </dsp:nvSpPr>
      <dsp:spPr>
        <a:xfrm>
          <a:off x="348995" y="577498"/>
          <a:ext cx="6155958" cy="457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خارج شدن ادرار یا مدفوع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2386" y="590889"/>
        <a:ext cx="6129176" cy="430421"/>
      </dsp:txXfrm>
    </dsp:sp>
    <dsp:sp modelId="{AF8245E7-0F07-4943-B155-4FBB9F0962A6}">
      <dsp:nvSpPr>
        <dsp:cNvPr id="0" name=""/>
        <dsp:cNvSpPr/>
      </dsp:nvSpPr>
      <dsp:spPr>
        <a:xfrm rot="14572351">
          <a:off x="6064224" y="2233467"/>
          <a:ext cx="1635562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635562" y="2704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/>
            </a:solidFill>
          </a:endParaRPr>
        </a:p>
      </dsp:txBody>
      <dsp:txXfrm rot="10800000">
        <a:off x="6841116" y="2219622"/>
        <a:ext cx="81778" cy="81778"/>
      </dsp:txXfrm>
    </dsp:sp>
    <dsp:sp modelId="{96B6045E-97C5-4DDA-88BF-1D4BCDBDE60B}">
      <dsp:nvSpPr>
        <dsp:cNvPr id="0" name=""/>
        <dsp:cNvSpPr/>
      </dsp:nvSpPr>
      <dsp:spPr>
        <a:xfrm>
          <a:off x="353161" y="1304088"/>
          <a:ext cx="6155958" cy="457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خارج شدن باد معده و روده از مخرج غائط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6552" y="1317479"/>
        <a:ext cx="6129176" cy="430421"/>
      </dsp:txXfrm>
    </dsp:sp>
    <dsp:sp modelId="{97984564-A4B7-49E6-8547-DC213F6EE070}">
      <dsp:nvSpPr>
        <dsp:cNvPr id="0" name=""/>
        <dsp:cNvSpPr/>
      </dsp:nvSpPr>
      <dsp:spPr>
        <a:xfrm rot="13461028">
          <a:off x="6360543" y="2596762"/>
          <a:ext cx="1042923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042923" y="2704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/>
            </a:solidFill>
          </a:endParaRPr>
        </a:p>
      </dsp:txBody>
      <dsp:txXfrm rot="10800000">
        <a:off x="6855932" y="2597733"/>
        <a:ext cx="52146" cy="52146"/>
      </dsp:txXfrm>
    </dsp:sp>
    <dsp:sp modelId="{F8DF21DE-2070-4904-A2F4-A90EB8CFFB78}">
      <dsp:nvSpPr>
        <dsp:cNvPr id="0" name=""/>
        <dsp:cNvSpPr/>
      </dsp:nvSpPr>
      <dsp:spPr>
        <a:xfrm>
          <a:off x="353161" y="2030679"/>
          <a:ext cx="6155958" cy="457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خواب </a:t>
          </a:r>
          <a:r>
            <a:rPr lang="fa-IR" sz="2000" kern="1200" smtClean="0">
              <a:solidFill>
                <a:sysClr val="windowText" lastClr="000000"/>
              </a:solidFill>
              <a:cs typeface="B Koodak" pitchFamily="2" charset="-78"/>
            </a:rPr>
            <a:t>(چشم نبیند و گوش نشنود)</a:t>
          </a:r>
          <a:endParaRPr lang="en-US" sz="20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6552" y="2044070"/>
        <a:ext cx="6129176" cy="430421"/>
      </dsp:txXfrm>
    </dsp:sp>
    <dsp:sp modelId="{80960E06-DFB8-4EB3-B6E7-5A417DC9DD58}">
      <dsp:nvSpPr>
        <dsp:cNvPr id="0" name=""/>
        <dsp:cNvSpPr/>
      </dsp:nvSpPr>
      <dsp:spPr>
        <a:xfrm rot="9241644">
          <a:off x="6467229" y="3142935"/>
          <a:ext cx="829552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829552" y="2704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/>
            </a:solidFill>
          </a:endParaRPr>
        </a:p>
      </dsp:txBody>
      <dsp:txXfrm rot="10800000">
        <a:off x="6861266" y="3149240"/>
        <a:ext cx="41477" cy="41477"/>
      </dsp:txXfrm>
    </dsp:sp>
    <dsp:sp modelId="{99BD0CEB-7D22-486F-98DF-3A7C517C44C8}">
      <dsp:nvSpPr>
        <dsp:cNvPr id="0" name=""/>
        <dsp:cNvSpPr/>
      </dsp:nvSpPr>
      <dsp:spPr>
        <a:xfrm>
          <a:off x="353161" y="2757269"/>
          <a:ext cx="6155958" cy="1188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چیزهایی که عقل را از بین میبرد مثل: مستی،دیوانگی و بیهوشی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87977" y="2792085"/>
        <a:ext cx="6086326" cy="1119082"/>
      </dsp:txXfrm>
    </dsp:sp>
    <dsp:sp modelId="{FCFB6A1D-DD47-4058-BE01-2909B03ECD21}">
      <dsp:nvSpPr>
        <dsp:cNvPr id="0" name=""/>
        <dsp:cNvSpPr/>
      </dsp:nvSpPr>
      <dsp:spPr>
        <a:xfrm rot="7027649">
          <a:off x="6064224" y="3689108"/>
          <a:ext cx="1635562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635562" y="2704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/>
            </a:solidFill>
          </a:endParaRPr>
        </a:p>
      </dsp:txBody>
      <dsp:txXfrm rot="10800000">
        <a:off x="6841116" y="3675263"/>
        <a:ext cx="81778" cy="81778"/>
      </dsp:txXfrm>
    </dsp:sp>
    <dsp:sp modelId="{0FF770C2-BF5A-4D5D-B662-3E907053687D}">
      <dsp:nvSpPr>
        <dsp:cNvPr id="0" name=""/>
        <dsp:cNvSpPr/>
      </dsp:nvSpPr>
      <dsp:spPr>
        <a:xfrm>
          <a:off x="353161" y="4215371"/>
          <a:ext cx="6155958" cy="457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آنچه سبب غسل شود؛ مانند جنابت و مس میت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6552" y="4228762"/>
        <a:ext cx="6129176" cy="430421"/>
      </dsp:txXfrm>
    </dsp:sp>
    <dsp:sp modelId="{11BC442C-348B-4BE7-9463-032675F33AE3}">
      <dsp:nvSpPr>
        <dsp:cNvPr id="0" name=""/>
        <dsp:cNvSpPr/>
      </dsp:nvSpPr>
      <dsp:spPr>
        <a:xfrm rot="6532062">
          <a:off x="5728932" y="4052404"/>
          <a:ext cx="2306146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2306146" y="2704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/>
            </a:solidFill>
          </a:endParaRPr>
        </a:p>
      </dsp:txBody>
      <dsp:txXfrm rot="10800000">
        <a:off x="6824352" y="4021794"/>
        <a:ext cx="115307" cy="115307"/>
      </dsp:txXfrm>
    </dsp:sp>
    <dsp:sp modelId="{C26E1D34-91A8-46B1-85CF-F851469D8AA9}">
      <dsp:nvSpPr>
        <dsp:cNvPr id="0" name=""/>
        <dsp:cNvSpPr/>
      </dsp:nvSpPr>
      <dsp:spPr>
        <a:xfrm>
          <a:off x="353161" y="4941962"/>
          <a:ext cx="6155958" cy="457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استحاضه زنان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66552" y="4955353"/>
        <a:ext cx="6129176" cy="4304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19063-A63E-4A3B-9185-6C37461A9D33}">
      <dsp:nvSpPr>
        <dsp:cNvPr id="0" name=""/>
        <dsp:cNvSpPr/>
      </dsp:nvSpPr>
      <dsp:spPr>
        <a:xfrm>
          <a:off x="0" y="29614"/>
          <a:ext cx="9649072" cy="14829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ysClr val="windowText" lastClr="000000"/>
              </a:solidFill>
              <a:cs typeface="B Koodak" pitchFamily="2" charset="-78"/>
            </a:rPr>
            <a:t>اگر شخص براى غرضى؛ مثلاً خواندن قرآن، وضو بگيرد و پس از وضو از آن قصد بازگردد وضويش باطل نيست. پس مى‏تواند با همان وضو نماز بخواند.</a:t>
          </a:r>
        </a:p>
      </dsp:txBody>
      <dsp:txXfrm>
        <a:off x="72393" y="102007"/>
        <a:ext cx="9504286" cy="1338188"/>
      </dsp:txXfrm>
    </dsp:sp>
    <dsp:sp modelId="{D61E8B24-3B16-49F5-926B-960318AB54AA}">
      <dsp:nvSpPr>
        <dsp:cNvPr id="0" name=""/>
        <dsp:cNvSpPr/>
      </dsp:nvSpPr>
      <dsp:spPr>
        <a:xfrm>
          <a:off x="0" y="1699789"/>
          <a:ext cx="9649072" cy="1482974"/>
        </a:xfrm>
        <a:prstGeom prst="roundRect">
          <a:avLst/>
        </a:prstGeom>
        <a:solidFill>
          <a:schemeClr val="accent3">
            <a:hueOff val="1541839"/>
            <a:satOff val="-8265"/>
            <a:lumOff val="-11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1541839"/>
              <a:satOff val="-8265"/>
              <a:lumOff val="-1111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وضو گرفتن </a:t>
          </a:r>
          <a:r>
            <a:rPr lang="fa-IR" sz="2800" b="1" kern="1200" smtClean="0">
              <a:solidFill>
                <a:sysClr val="windowText" lastClr="000000"/>
              </a:solidFill>
              <a:cs typeface="B Koodak" pitchFamily="2" charset="-78"/>
            </a:rPr>
            <a:t>به نيّت طهارت و با وضو بودن </a:t>
          </a: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صحيح است و با همان وضو مى‏تواند نماز بخواند يا هر كارى كه نياز به طهارت دارد انجام دهد.</a:t>
          </a:r>
          <a:endParaRPr lang="fa-IR" sz="280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2393" y="1772182"/>
        <a:ext cx="9504286" cy="1338188"/>
      </dsp:txXfrm>
    </dsp:sp>
    <dsp:sp modelId="{8BE2A5E2-A007-4D3A-B3B5-D883D21E6AC3}">
      <dsp:nvSpPr>
        <dsp:cNvPr id="0" name=""/>
        <dsp:cNvSpPr/>
      </dsp:nvSpPr>
      <dsp:spPr>
        <a:xfrm>
          <a:off x="0" y="3369964"/>
          <a:ext cx="9649072" cy="1482974"/>
        </a:xfrm>
        <a:prstGeom prst="roundRect">
          <a:avLst/>
        </a:prstGeom>
        <a:solidFill>
          <a:schemeClr val="accent3">
            <a:hueOff val="3083677"/>
            <a:satOff val="-16531"/>
            <a:lumOff val="-22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3083677"/>
              <a:satOff val="-16531"/>
              <a:lumOff val="-2223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با وضوى صحيح، خواه براى عمل واجب باشد يا عمل مستحب، هرگونه عمل واجب يا مستحب كه مشروط به طهارت است مى‏توان انجام داد.</a:t>
          </a:r>
          <a:endParaRPr lang="fa-IR" sz="280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2393" y="3442357"/>
        <a:ext cx="9504286" cy="1338188"/>
      </dsp:txXfrm>
    </dsp:sp>
    <dsp:sp modelId="{F91338A4-A274-4297-9C52-7ED164FBD8E0}">
      <dsp:nvSpPr>
        <dsp:cNvPr id="0" name=""/>
        <dsp:cNvSpPr/>
      </dsp:nvSpPr>
      <dsp:spPr>
        <a:xfrm>
          <a:off x="0" y="5040139"/>
          <a:ext cx="9649072" cy="1482974"/>
        </a:xfrm>
        <a:prstGeom prst="round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4625516"/>
              <a:satOff val="-24796"/>
              <a:lumOff val="-3334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وضو گرفتن اندکی قبل از وقت نماز به نيت نماز مانع ندارد؛ مثلاً قبل از ظهر براى آنكه با اين وضو نماز ظهر بخواند وضو مى‏گيرد.</a:t>
          </a:r>
          <a:endParaRPr lang="fa-IR" sz="280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2393" y="5112532"/>
        <a:ext cx="9504286" cy="13381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8E5A6-6EF4-48EC-8ACF-D38821CDD15E}">
      <dsp:nvSpPr>
        <dsp:cNvPr id="0" name=""/>
        <dsp:cNvSpPr/>
      </dsp:nvSpPr>
      <dsp:spPr>
        <a:xfrm>
          <a:off x="7321980" y="2973776"/>
          <a:ext cx="1343011" cy="11887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اقسام غسل</a:t>
          </a:r>
          <a:endParaRPr lang="en-US" sz="2800" kern="1200" dirty="0">
            <a:cs typeface="B Koodak" pitchFamily="2" charset="-78"/>
          </a:endParaRPr>
        </a:p>
      </dsp:txBody>
      <dsp:txXfrm>
        <a:off x="7356796" y="3008592"/>
        <a:ext cx="1273379" cy="1119087"/>
      </dsp:txXfrm>
    </dsp:sp>
    <dsp:sp modelId="{F6F02EB7-B5CB-4B36-B0C5-A7A4AF7385AD}">
      <dsp:nvSpPr>
        <dsp:cNvPr id="0" name=""/>
        <dsp:cNvSpPr/>
      </dsp:nvSpPr>
      <dsp:spPr>
        <a:xfrm rot="14944228">
          <a:off x="6301452" y="2855889"/>
          <a:ext cx="150385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503850" y="99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7015782" y="2828226"/>
        <a:ext cx="75192" cy="75192"/>
      </dsp:txXfrm>
    </dsp:sp>
    <dsp:sp modelId="{CDBAF844-38A0-430A-A6BB-D99EC582A6A5}">
      <dsp:nvSpPr>
        <dsp:cNvPr id="0" name=""/>
        <dsp:cNvSpPr/>
      </dsp:nvSpPr>
      <dsp:spPr>
        <a:xfrm>
          <a:off x="5441764" y="1827755"/>
          <a:ext cx="1343011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واجب</a:t>
          </a:r>
          <a:endParaRPr lang="en-US" sz="2800" kern="1200" dirty="0">
            <a:cs typeface="B Koodak" pitchFamily="2" charset="-78"/>
          </a:endParaRPr>
        </a:p>
      </dsp:txBody>
      <dsp:txXfrm>
        <a:off x="5461432" y="1847423"/>
        <a:ext cx="1303675" cy="632169"/>
      </dsp:txXfrm>
    </dsp:sp>
    <dsp:sp modelId="{018FC6B6-6107-45E3-AA69-DCE1F17E7BC3}">
      <dsp:nvSpPr>
        <dsp:cNvPr id="0" name=""/>
        <dsp:cNvSpPr/>
      </dsp:nvSpPr>
      <dsp:spPr>
        <a:xfrm rot="14576803">
          <a:off x="4582591" y="1627623"/>
          <a:ext cx="118113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181139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5143633" y="1608028"/>
        <a:ext cx="59056" cy="59056"/>
      </dsp:txXfrm>
    </dsp:sp>
    <dsp:sp modelId="{FFF65399-CA36-4ACD-A001-FEFF6A00AC84}">
      <dsp:nvSpPr>
        <dsp:cNvPr id="0" name=""/>
        <dsp:cNvSpPr/>
      </dsp:nvSpPr>
      <dsp:spPr>
        <a:xfrm>
          <a:off x="3258644" y="562964"/>
          <a:ext cx="1645914" cy="1097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برای مردان و زنان</a:t>
          </a:r>
          <a:endParaRPr lang="en-US" sz="2800" kern="1200" dirty="0">
            <a:cs typeface="B Koodak" pitchFamily="2" charset="-78"/>
          </a:endParaRPr>
        </a:p>
      </dsp:txBody>
      <dsp:txXfrm>
        <a:off x="3290782" y="595102"/>
        <a:ext cx="1581638" cy="1033004"/>
      </dsp:txXfrm>
    </dsp:sp>
    <dsp:sp modelId="{2F21A697-C68D-4E0B-888E-87C0AE4B174E}">
      <dsp:nvSpPr>
        <dsp:cNvPr id="0" name=""/>
        <dsp:cNvSpPr/>
      </dsp:nvSpPr>
      <dsp:spPr>
        <a:xfrm rot="14110531">
          <a:off x="2519688" y="715556"/>
          <a:ext cx="9407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40707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66524" y="701971"/>
        <a:ext cx="47035" cy="47035"/>
      </dsp:txXfrm>
    </dsp:sp>
    <dsp:sp modelId="{5E809271-FC12-46AF-AA11-EE9627B8F45C}">
      <dsp:nvSpPr>
        <dsp:cNvPr id="0" name=""/>
        <dsp:cNvSpPr/>
      </dsp:nvSpPr>
      <dsp:spPr>
        <a:xfrm>
          <a:off x="984079" y="3620"/>
          <a:ext cx="1737360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1- جنابت</a:t>
          </a:r>
          <a:endParaRPr lang="en-US" sz="2800" kern="1200" dirty="0">
            <a:cs typeface="B Koodak" pitchFamily="2" charset="-78"/>
          </a:endParaRPr>
        </a:p>
      </dsp:txBody>
      <dsp:txXfrm>
        <a:off x="1003747" y="23288"/>
        <a:ext cx="1698024" cy="632169"/>
      </dsp:txXfrm>
    </dsp:sp>
    <dsp:sp modelId="{8549FF43-AC8C-4CAB-9655-D5B58AE9A5FD}">
      <dsp:nvSpPr>
        <dsp:cNvPr id="0" name=""/>
        <dsp:cNvSpPr/>
      </dsp:nvSpPr>
      <dsp:spPr>
        <a:xfrm rot="10800000">
          <a:off x="2721439" y="1101672"/>
          <a:ext cx="53720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37204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76612" y="1098174"/>
        <a:ext cx="26860" cy="26860"/>
      </dsp:txXfrm>
    </dsp:sp>
    <dsp:sp modelId="{92E16765-EF97-4461-8767-BC7E75760E10}">
      <dsp:nvSpPr>
        <dsp:cNvPr id="0" name=""/>
        <dsp:cNvSpPr/>
      </dsp:nvSpPr>
      <dsp:spPr>
        <a:xfrm>
          <a:off x="984079" y="775851"/>
          <a:ext cx="1737360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2- مس میت</a:t>
          </a:r>
          <a:endParaRPr lang="en-US" sz="2800" kern="1200" dirty="0">
            <a:cs typeface="B Koodak" pitchFamily="2" charset="-78"/>
          </a:endParaRPr>
        </a:p>
      </dsp:txBody>
      <dsp:txXfrm>
        <a:off x="1003747" y="795519"/>
        <a:ext cx="1698024" cy="632169"/>
      </dsp:txXfrm>
    </dsp:sp>
    <dsp:sp modelId="{31E3DB86-1F25-40F4-8877-CED106CDFD7D}">
      <dsp:nvSpPr>
        <dsp:cNvPr id="0" name=""/>
        <dsp:cNvSpPr/>
      </dsp:nvSpPr>
      <dsp:spPr>
        <a:xfrm rot="7489469">
          <a:off x="2519688" y="1487787"/>
          <a:ext cx="9407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40707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66524" y="1474203"/>
        <a:ext cx="47035" cy="47035"/>
      </dsp:txXfrm>
    </dsp:sp>
    <dsp:sp modelId="{FC0C0358-BD01-4DF4-B9BA-95F66696E682}">
      <dsp:nvSpPr>
        <dsp:cNvPr id="0" name=""/>
        <dsp:cNvSpPr/>
      </dsp:nvSpPr>
      <dsp:spPr>
        <a:xfrm>
          <a:off x="984079" y="1548083"/>
          <a:ext cx="1737360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3- میت</a:t>
          </a:r>
          <a:endParaRPr lang="en-US" sz="2800" kern="1200" dirty="0">
            <a:cs typeface="B Koodak" pitchFamily="2" charset="-78"/>
          </a:endParaRPr>
        </a:p>
      </dsp:txBody>
      <dsp:txXfrm>
        <a:off x="1003747" y="1567751"/>
        <a:ext cx="1698024" cy="632169"/>
      </dsp:txXfrm>
    </dsp:sp>
    <dsp:sp modelId="{FA952AAC-6EE2-4989-ADEA-0AB5049A0EF6}">
      <dsp:nvSpPr>
        <dsp:cNvPr id="0" name=""/>
        <dsp:cNvSpPr/>
      </dsp:nvSpPr>
      <dsp:spPr>
        <a:xfrm rot="6780766">
          <a:off x="4486087" y="2785971"/>
          <a:ext cx="137414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374149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5138808" y="2761550"/>
        <a:ext cx="68707" cy="68707"/>
      </dsp:txXfrm>
    </dsp:sp>
    <dsp:sp modelId="{575ACB91-E3DB-4142-882D-50514534ED23}">
      <dsp:nvSpPr>
        <dsp:cNvPr id="0" name=""/>
        <dsp:cNvSpPr/>
      </dsp:nvSpPr>
      <dsp:spPr>
        <a:xfrm>
          <a:off x="3258644" y="3092547"/>
          <a:ext cx="1645914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ویژه بانوان</a:t>
          </a:r>
          <a:endParaRPr lang="en-US" sz="2800" kern="1200" dirty="0">
            <a:cs typeface="B Koodak" pitchFamily="2" charset="-78"/>
          </a:endParaRPr>
        </a:p>
      </dsp:txBody>
      <dsp:txXfrm>
        <a:off x="3278312" y="3112215"/>
        <a:ext cx="1606578" cy="632169"/>
      </dsp:txXfrm>
    </dsp:sp>
    <dsp:sp modelId="{525DCB2A-4D22-4406-83FF-81E10F78C6CF}">
      <dsp:nvSpPr>
        <dsp:cNvPr id="0" name=""/>
        <dsp:cNvSpPr/>
      </dsp:nvSpPr>
      <dsp:spPr>
        <a:xfrm rot="14110531">
          <a:off x="2519688" y="3032251"/>
          <a:ext cx="9407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40707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66524" y="3018666"/>
        <a:ext cx="47035" cy="47035"/>
      </dsp:txXfrm>
    </dsp:sp>
    <dsp:sp modelId="{A6B1AA54-C33F-4073-AA62-B08E7FCBAFC7}">
      <dsp:nvSpPr>
        <dsp:cNvPr id="0" name=""/>
        <dsp:cNvSpPr/>
      </dsp:nvSpPr>
      <dsp:spPr>
        <a:xfrm>
          <a:off x="984079" y="2320315"/>
          <a:ext cx="1737360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1- حیض</a:t>
          </a:r>
          <a:endParaRPr lang="en-US" sz="2800" kern="1200" dirty="0">
            <a:cs typeface="B Koodak" pitchFamily="2" charset="-78"/>
          </a:endParaRPr>
        </a:p>
      </dsp:txBody>
      <dsp:txXfrm>
        <a:off x="1003747" y="2339983"/>
        <a:ext cx="1698024" cy="632169"/>
      </dsp:txXfrm>
    </dsp:sp>
    <dsp:sp modelId="{32AB03F1-D992-49F5-BFA3-32534C0E2C8C}">
      <dsp:nvSpPr>
        <dsp:cNvPr id="0" name=""/>
        <dsp:cNvSpPr/>
      </dsp:nvSpPr>
      <dsp:spPr>
        <a:xfrm rot="10800000">
          <a:off x="2721439" y="3418367"/>
          <a:ext cx="53720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37204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76612" y="3414870"/>
        <a:ext cx="26860" cy="26860"/>
      </dsp:txXfrm>
    </dsp:sp>
    <dsp:sp modelId="{4DF8255A-0E5E-4180-800B-1FE5546895FF}">
      <dsp:nvSpPr>
        <dsp:cNvPr id="0" name=""/>
        <dsp:cNvSpPr/>
      </dsp:nvSpPr>
      <dsp:spPr>
        <a:xfrm>
          <a:off x="984079" y="3092547"/>
          <a:ext cx="1737360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2 استحاضه</a:t>
          </a:r>
          <a:endParaRPr lang="en-US" sz="2800" kern="1200" dirty="0">
            <a:cs typeface="B Koodak" pitchFamily="2" charset="-78"/>
          </a:endParaRPr>
        </a:p>
      </dsp:txBody>
      <dsp:txXfrm>
        <a:off x="1003747" y="3112215"/>
        <a:ext cx="1698024" cy="632169"/>
      </dsp:txXfrm>
    </dsp:sp>
    <dsp:sp modelId="{AC61AA2C-E72C-4CFE-AF69-E7067151BD9B}">
      <dsp:nvSpPr>
        <dsp:cNvPr id="0" name=""/>
        <dsp:cNvSpPr/>
      </dsp:nvSpPr>
      <dsp:spPr>
        <a:xfrm rot="7489469">
          <a:off x="2519688" y="3804483"/>
          <a:ext cx="9407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40707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66524" y="3790898"/>
        <a:ext cx="47035" cy="47035"/>
      </dsp:txXfrm>
    </dsp:sp>
    <dsp:sp modelId="{D5135FFB-FDCB-42DC-8EB8-D900E99288E6}">
      <dsp:nvSpPr>
        <dsp:cNvPr id="0" name=""/>
        <dsp:cNvSpPr/>
      </dsp:nvSpPr>
      <dsp:spPr>
        <a:xfrm>
          <a:off x="984079" y="3864779"/>
          <a:ext cx="1737360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3- نفاس</a:t>
          </a:r>
          <a:endParaRPr lang="en-US" sz="2800" kern="1200" dirty="0">
            <a:cs typeface="B Koodak" pitchFamily="2" charset="-78"/>
          </a:endParaRPr>
        </a:p>
      </dsp:txBody>
      <dsp:txXfrm>
        <a:off x="1003747" y="3884447"/>
        <a:ext cx="1698024" cy="632169"/>
      </dsp:txXfrm>
    </dsp:sp>
    <dsp:sp modelId="{9DE660A6-5FB0-408D-A874-C942BEDAD590}">
      <dsp:nvSpPr>
        <dsp:cNvPr id="0" name=""/>
        <dsp:cNvSpPr/>
      </dsp:nvSpPr>
      <dsp:spPr>
        <a:xfrm rot="6655772">
          <a:off x="6301452" y="4260517"/>
          <a:ext cx="150385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503850" y="99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7015782" y="4232854"/>
        <a:ext cx="75192" cy="75192"/>
      </dsp:txXfrm>
    </dsp:sp>
    <dsp:sp modelId="{5A4341C3-9A6B-4893-86E7-E5582239BE9D}">
      <dsp:nvSpPr>
        <dsp:cNvPr id="0" name=""/>
        <dsp:cNvSpPr/>
      </dsp:nvSpPr>
      <dsp:spPr>
        <a:xfrm>
          <a:off x="5441764" y="4637011"/>
          <a:ext cx="1343011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مستحب</a:t>
          </a:r>
          <a:endParaRPr lang="en-US" sz="2800" kern="1200" dirty="0">
            <a:cs typeface="B Koodak" pitchFamily="2" charset="-78"/>
          </a:endParaRPr>
        </a:p>
      </dsp:txBody>
      <dsp:txXfrm>
        <a:off x="5461432" y="4656679"/>
        <a:ext cx="1303675" cy="632169"/>
      </dsp:txXfrm>
    </dsp:sp>
    <dsp:sp modelId="{4BE1865F-E9D9-4AE7-9748-2B94C9D63098}">
      <dsp:nvSpPr>
        <dsp:cNvPr id="0" name=""/>
        <dsp:cNvSpPr/>
      </dsp:nvSpPr>
      <dsp:spPr>
        <a:xfrm rot="14110531">
          <a:off x="4702807" y="4576715"/>
          <a:ext cx="9407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40707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5149644" y="4563130"/>
        <a:ext cx="47035" cy="47035"/>
      </dsp:txXfrm>
    </dsp:sp>
    <dsp:sp modelId="{952C645C-E472-43E2-8417-23B833094D9C}">
      <dsp:nvSpPr>
        <dsp:cNvPr id="0" name=""/>
        <dsp:cNvSpPr/>
      </dsp:nvSpPr>
      <dsp:spPr>
        <a:xfrm>
          <a:off x="3258644" y="3864779"/>
          <a:ext cx="1645914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1- زمانی</a:t>
          </a:r>
          <a:endParaRPr lang="en-US" sz="2800" kern="1200" dirty="0">
            <a:cs typeface="B Koodak" pitchFamily="2" charset="-78"/>
          </a:endParaRPr>
        </a:p>
      </dsp:txBody>
      <dsp:txXfrm>
        <a:off x="3278312" y="3884447"/>
        <a:ext cx="1606578" cy="632169"/>
      </dsp:txXfrm>
    </dsp:sp>
    <dsp:sp modelId="{7F91E368-68F9-4ACF-A932-8D19877B6832}">
      <dsp:nvSpPr>
        <dsp:cNvPr id="0" name=""/>
        <dsp:cNvSpPr/>
      </dsp:nvSpPr>
      <dsp:spPr>
        <a:xfrm rot="10800000">
          <a:off x="4904559" y="4962831"/>
          <a:ext cx="53720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37204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5159731" y="4959333"/>
        <a:ext cx="26860" cy="26860"/>
      </dsp:txXfrm>
    </dsp:sp>
    <dsp:sp modelId="{42C63B25-05B5-4C58-8441-1DFC8A899442}">
      <dsp:nvSpPr>
        <dsp:cNvPr id="0" name=""/>
        <dsp:cNvSpPr/>
      </dsp:nvSpPr>
      <dsp:spPr>
        <a:xfrm>
          <a:off x="3258644" y="4637011"/>
          <a:ext cx="1645914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2- مکانی</a:t>
          </a:r>
          <a:endParaRPr lang="en-US" sz="2800" kern="1200" dirty="0">
            <a:cs typeface="B Koodak" pitchFamily="2" charset="-78"/>
          </a:endParaRPr>
        </a:p>
      </dsp:txBody>
      <dsp:txXfrm>
        <a:off x="3278312" y="4656679"/>
        <a:ext cx="1606578" cy="632169"/>
      </dsp:txXfrm>
    </dsp:sp>
    <dsp:sp modelId="{DD972698-1006-43C2-8934-5D0C4FE45FC3}">
      <dsp:nvSpPr>
        <dsp:cNvPr id="0" name=""/>
        <dsp:cNvSpPr/>
      </dsp:nvSpPr>
      <dsp:spPr>
        <a:xfrm rot="7489469">
          <a:off x="4702807" y="5348947"/>
          <a:ext cx="9407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40707" y="99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5149644" y="5335362"/>
        <a:ext cx="47035" cy="47035"/>
      </dsp:txXfrm>
    </dsp:sp>
    <dsp:sp modelId="{9D8FA438-E503-4B87-9E5A-36340F72D6EB}">
      <dsp:nvSpPr>
        <dsp:cNvPr id="0" name=""/>
        <dsp:cNvSpPr/>
      </dsp:nvSpPr>
      <dsp:spPr>
        <a:xfrm>
          <a:off x="3258644" y="5409242"/>
          <a:ext cx="1645914" cy="671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3- فعلی</a:t>
          </a:r>
          <a:endParaRPr lang="en-US" sz="2800" kern="1200" dirty="0">
            <a:cs typeface="B Koodak" pitchFamily="2" charset="-78"/>
          </a:endParaRPr>
        </a:p>
      </dsp:txBody>
      <dsp:txXfrm>
        <a:off x="3278312" y="5428910"/>
        <a:ext cx="1606578" cy="6321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8E5A6-6EF4-48EC-8ACF-D38821CDD15E}">
      <dsp:nvSpPr>
        <dsp:cNvPr id="0" name=""/>
        <dsp:cNvSpPr/>
      </dsp:nvSpPr>
      <dsp:spPr>
        <a:xfrm>
          <a:off x="7118781" y="2623526"/>
          <a:ext cx="1920225" cy="837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عوامل جنابت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7143305" y="2648050"/>
        <a:ext cx="1871177" cy="788268"/>
      </dsp:txXfrm>
    </dsp:sp>
    <dsp:sp modelId="{F6F02EB7-B5CB-4B36-B0C5-A7A4AF7385AD}">
      <dsp:nvSpPr>
        <dsp:cNvPr id="0" name=""/>
        <dsp:cNvSpPr/>
      </dsp:nvSpPr>
      <dsp:spPr>
        <a:xfrm rot="14179441">
          <a:off x="6216371" y="2536015"/>
          <a:ext cx="116103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161032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767861" y="2530060"/>
        <a:ext cx="58051" cy="58051"/>
      </dsp:txXfrm>
    </dsp:sp>
    <dsp:sp modelId="{CDBAF844-38A0-430A-A6BB-D99EC582A6A5}">
      <dsp:nvSpPr>
        <dsp:cNvPr id="0" name=""/>
        <dsp:cNvSpPr/>
      </dsp:nvSpPr>
      <dsp:spPr>
        <a:xfrm>
          <a:off x="4242170" y="1738599"/>
          <a:ext cx="2232823" cy="6747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بیرون آمدن منی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4261934" y="1758363"/>
        <a:ext cx="2193295" cy="635250"/>
      </dsp:txXfrm>
    </dsp:sp>
    <dsp:sp modelId="{018FC6B6-6107-45E3-AA69-DCE1F17E7BC3}">
      <dsp:nvSpPr>
        <dsp:cNvPr id="0" name=""/>
        <dsp:cNvSpPr/>
      </dsp:nvSpPr>
      <dsp:spPr>
        <a:xfrm rot="14359044">
          <a:off x="3817979" y="1811368"/>
          <a:ext cx="561737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561737" y="230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4084804" y="1820396"/>
        <a:ext cx="28086" cy="28086"/>
      </dsp:txXfrm>
    </dsp:sp>
    <dsp:sp modelId="{FFF65399-CA36-4ACD-A001-FEFF6A00AC84}">
      <dsp:nvSpPr>
        <dsp:cNvPr id="0" name=""/>
        <dsp:cNvSpPr/>
      </dsp:nvSpPr>
      <dsp:spPr>
        <a:xfrm>
          <a:off x="967207" y="1226771"/>
          <a:ext cx="2988317" cy="7322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کم یا زیاد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988654" y="1248218"/>
        <a:ext cx="2945423" cy="689344"/>
      </dsp:txXfrm>
    </dsp:sp>
    <dsp:sp modelId="{2F21A697-C68D-4E0B-888E-87C0AE4B174E}">
      <dsp:nvSpPr>
        <dsp:cNvPr id="0" name=""/>
        <dsp:cNvSpPr/>
      </dsp:nvSpPr>
      <dsp:spPr>
        <a:xfrm rot="7240956">
          <a:off x="3817979" y="2294466"/>
          <a:ext cx="561737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561737" y="230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084804" y="2303494"/>
        <a:ext cx="28086" cy="28086"/>
      </dsp:txXfrm>
    </dsp:sp>
    <dsp:sp modelId="{5E809271-FC12-46AF-AA11-EE9627B8F45C}">
      <dsp:nvSpPr>
        <dsp:cNvPr id="0" name=""/>
        <dsp:cNvSpPr/>
      </dsp:nvSpPr>
      <dsp:spPr>
        <a:xfrm>
          <a:off x="967207" y="2192967"/>
          <a:ext cx="2988317" cy="7322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در خواب یا بیداری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988654" y="2214414"/>
        <a:ext cx="2945423" cy="689344"/>
      </dsp:txXfrm>
    </dsp:sp>
    <dsp:sp modelId="{9DE660A6-5FB0-408D-A874-C942BEDAD590}">
      <dsp:nvSpPr>
        <dsp:cNvPr id="0" name=""/>
        <dsp:cNvSpPr/>
      </dsp:nvSpPr>
      <dsp:spPr>
        <a:xfrm rot="7420559">
          <a:off x="6216371" y="3502211"/>
          <a:ext cx="116103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161032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767861" y="3496256"/>
        <a:ext cx="58051" cy="58051"/>
      </dsp:txXfrm>
    </dsp:sp>
    <dsp:sp modelId="{5A4341C3-9A6B-4893-86E7-E5582239BE9D}">
      <dsp:nvSpPr>
        <dsp:cNvPr id="0" name=""/>
        <dsp:cNvSpPr/>
      </dsp:nvSpPr>
      <dsp:spPr>
        <a:xfrm>
          <a:off x="4242170" y="3670990"/>
          <a:ext cx="2232823" cy="6747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جماع (آمیزش)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4261934" y="3690754"/>
        <a:ext cx="2193295" cy="635250"/>
      </dsp:txXfrm>
    </dsp:sp>
    <dsp:sp modelId="{4BE1865F-E9D9-4AE7-9748-2B94C9D63098}">
      <dsp:nvSpPr>
        <dsp:cNvPr id="0" name=""/>
        <dsp:cNvSpPr/>
      </dsp:nvSpPr>
      <dsp:spPr>
        <a:xfrm rot="14359044">
          <a:off x="3817979" y="3743760"/>
          <a:ext cx="561737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561737" y="230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4084804" y="3752787"/>
        <a:ext cx="28086" cy="28086"/>
      </dsp:txXfrm>
    </dsp:sp>
    <dsp:sp modelId="{952C645C-E472-43E2-8417-23B833094D9C}">
      <dsp:nvSpPr>
        <dsp:cNvPr id="0" name=""/>
        <dsp:cNvSpPr/>
      </dsp:nvSpPr>
      <dsp:spPr>
        <a:xfrm>
          <a:off x="967207" y="3159163"/>
          <a:ext cx="2988317" cy="7322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با همسر یا با حرام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988654" y="3180610"/>
        <a:ext cx="2945423" cy="689344"/>
      </dsp:txXfrm>
    </dsp:sp>
    <dsp:sp modelId="{7F91E368-68F9-4ACF-A932-8D19877B6832}">
      <dsp:nvSpPr>
        <dsp:cNvPr id="0" name=""/>
        <dsp:cNvSpPr/>
      </dsp:nvSpPr>
      <dsp:spPr>
        <a:xfrm rot="7240956">
          <a:off x="3817979" y="4226858"/>
          <a:ext cx="561737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561737" y="230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084804" y="4235885"/>
        <a:ext cx="28086" cy="28086"/>
      </dsp:txXfrm>
    </dsp:sp>
    <dsp:sp modelId="{42C63B25-05B5-4C58-8441-1DFC8A899442}">
      <dsp:nvSpPr>
        <dsp:cNvPr id="0" name=""/>
        <dsp:cNvSpPr/>
      </dsp:nvSpPr>
      <dsp:spPr>
        <a:xfrm>
          <a:off x="967207" y="4125358"/>
          <a:ext cx="2988317" cy="7322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منی بیرون بیاید یا نیاید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988654" y="4146805"/>
        <a:ext cx="2945423" cy="6893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813F-6AB6-49BD-9F3B-C4F0368376CC}">
      <dsp:nvSpPr>
        <dsp:cNvPr id="0" name=""/>
        <dsp:cNvSpPr/>
      </dsp:nvSpPr>
      <dsp:spPr>
        <a:xfrm>
          <a:off x="5958095" y="291881"/>
          <a:ext cx="2708225" cy="16249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عدم جنابت در صورت عدم خروج منی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5958095" y="291881"/>
        <a:ext cx="2708225" cy="1624935"/>
      </dsp:txXfrm>
    </dsp:sp>
    <dsp:sp modelId="{930A5C05-C33D-4E5F-ACDF-0B52CDD770BF}">
      <dsp:nvSpPr>
        <dsp:cNvPr id="0" name=""/>
        <dsp:cNvSpPr/>
      </dsp:nvSpPr>
      <dsp:spPr>
        <a:xfrm>
          <a:off x="2979047" y="291881"/>
          <a:ext cx="2708225" cy="16249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جنابت با علم به خروج منی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2979047" y="291881"/>
        <a:ext cx="2708225" cy="1624935"/>
      </dsp:txXfrm>
    </dsp:sp>
    <dsp:sp modelId="{2795137D-932D-413E-970C-B23E61BE9263}">
      <dsp:nvSpPr>
        <dsp:cNvPr id="0" name=""/>
        <dsp:cNvSpPr/>
      </dsp:nvSpPr>
      <dsp:spPr>
        <a:xfrm>
          <a:off x="0" y="291881"/>
          <a:ext cx="2708225" cy="1624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استحباب غسل پس از خروج منی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0" y="291881"/>
        <a:ext cx="2708225" cy="1624935"/>
      </dsp:txXfrm>
    </dsp:sp>
    <dsp:sp modelId="{8ECFA728-5754-49F2-B288-73A0A0EEC4BA}">
      <dsp:nvSpPr>
        <dsp:cNvPr id="0" name=""/>
        <dsp:cNvSpPr/>
      </dsp:nvSpPr>
      <dsp:spPr>
        <a:xfrm>
          <a:off x="4468571" y="2187639"/>
          <a:ext cx="2708225" cy="16249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جنابت زنان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4468571" y="2187639"/>
        <a:ext cx="2708225" cy="1624935"/>
      </dsp:txXfrm>
    </dsp:sp>
    <dsp:sp modelId="{F46CDC5F-99DF-4BC8-A93C-F4E1013016D0}">
      <dsp:nvSpPr>
        <dsp:cNvPr id="0" name=""/>
        <dsp:cNvSpPr/>
      </dsp:nvSpPr>
      <dsp:spPr>
        <a:xfrm>
          <a:off x="1489523" y="2187639"/>
          <a:ext cx="2708225" cy="16249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وجوب غسل پس از بیرون آمدن منی در استمنا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1489523" y="2187639"/>
        <a:ext cx="2708225" cy="16249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8E5A6-6EF4-48EC-8ACF-D38821CDD15E}">
      <dsp:nvSpPr>
        <dsp:cNvPr id="0" name=""/>
        <dsp:cNvSpPr/>
      </dsp:nvSpPr>
      <dsp:spPr>
        <a:xfrm>
          <a:off x="6593719" y="2708048"/>
          <a:ext cx="2291236" cy="66827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نشانه های منی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6613292" y="2727621"/>
        <a:ext cx="2252090" cy="629125"/>
      </dsp:txXfrm>
    </dsp:sp>
    <dsp:sp modelId="{F6F02EB7-B5CB-4B36-B0C5-A7A4AF7385AD}">
      <dsp:nvSpPr>
        <dsp:cNvPr id="0" name=""/>
        <dsp:cNvSpPr/>
      </dsp:nvSpPr>
      <dsp:spPr>
        <a:xfrm rot="13773199">
          <a:off x="5391027" y="2434111"/>
          <a:ext cx="1458921" cy="105892"/>
        </a:xfrm>
        <a:custGeom>
          <a:avLst/>
          <a:gdLst/>
          <a:ahLst/>
          <a:cxnLst/>
          <a:rect l="0" t="0" r="0" b="0"/>
          <a:pathLst>
            <a:path>
              <a:moveTo>
                <a:pt x="0" y="52946"/>
              </a:moveTo>
              <a:lnTo>
                <a:pt x="1458921" y="529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084015" y="2450584"/>
        <a:ext cx="72946" cy="72946"/>
      </dsp:txXfrm>
    </dsp:sp>
    <dsp:sp modelId="{CDBAF844-38A0-430A-A6BB-D99EC582A6A5}">
      <dsp:nvSpPr>
        <dsp:cNvPr id="0" name=""/>
        <dsp:cNvSpPr/>
      </dsp:nvSpPr>
      <dsp:spPr>
        <a:xfrm>
          <a:off x="1174098" y="1645257"/>
          <a:ext cx="4473159" cy="573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با شهوت بیرون بیاید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1190891" y="1662050"/>
        <a:ext cx="4439573" cy="539760"/>
      </dsp:txXfrm>
    </dsp:sp>
    <dsp:sp modelId="{018FC6B6-6107-45E3-AA69-DCE1F17E7BC3}">
      <dsp:nvSpPr>
        <dsp:cNvPr id="0" name=""/>
        <dsp:cNvSpPr/>
      </dsp:nvSpPr>
      <dsp:spPr>
        <a:xfrm rot="10800000">
          <a:off x="5647257" y="2989238"/>
          <a:ext cx="946461" cy="105892"/>
        </a:xfrm>
        <a:custGeom>
          <a:avLst/>
          <a:gdLst/>
          <a:ahLst/>
          <a:cxnLst/>
          <a:rect l="0" t="0" r="0" b="0"/>
          <a:pathLst>
            <a:path>
              <a:moveTo>
                <a:pt x="0" y="52946"/>
              </a:moveTo>
              <a:lnTo>
                <a:pt x="946461" y="529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096827" y="3018522"/>
        <a:ext cx="47323" cy="47323"/>
      </dsp:txXfrm>
    </dsp:sp>
    <dsp:sp modelId="{FFF65399-CA36-4ACD-A001-FEFF6A00AC84}">
      <dsp:nvSpPr>
        <dsp:cNvPr id="0" name=""/>
        <dsp:cNvSpPr/>
      </dsp:nvSpPr>
      <dsp:spPr>
        <a:xfrm>
          <a:off x="1174098" y="2755511"/>
          <a:ext cx="4473159" cy="573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با فشار و جستن بیرون بیاید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1190891" y="2772304"/>
        <a:ext cx="4439573" cy="539760"/>
      </dsp:txXfrm>
    </dsp:sp>
    <dsp:sp modelId="{2F21A697-C68D-4E0B-888E-87C0AE4B174E}">
      <dsp:nvSpPr>
        <dsp:cNvPr id="0" name=""/>
        <dsp:cNvSpPr/>
      </dsp:nvSpPr>
      <dsp:spPr>
        <a:xfrm rot="7826801">
          <a:off x="5391027" y="3544365"/>
          <a:ext cx="1458921" cy="105892"/>
        </a:xfrm>
        <a:custGeom>
          <a:avLst/>
          <a:gdLst/>
          <a:ahLst/>
          <a:cxnLst/>
          <a:rect l="0" t="0" r="0" b="0"/>
          <a:pathLst>
            <a:path>
              <a:moveTo>
                <a:pt x="0" y="52946"/>
              </a:moveTo>
              <a:lnTo>
                <a:pt x="1458921" y="529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084015" y="3560838"/>
        <a:ext cx="72946" cy="72946"/>
      </dsp:txXfrm>
    </dsp:sp>
    <dsp:sp modelId="{5E809271-FC12-46AF-AA11-EE9627B8F45C}">
      <dsp:nvSpPr>
        <dsp:cNvPr id="0" name=""/>
        <dsp:cNvSpPr/>
      </dsp:nvSpPr>
      <dsp:spPr>
        <a:xfrm>
          <a:off x="1174098" y="3865765"/>
          <a:ext cx="4473159" cy="573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Koodak" pitchFamily="2" charset="-78"/>
            </a:rPr>
            <a:t>پس از بیرون آمدن بدن سست شود</a:t>
          </a:r>
          <a:endParaRPr lang="en-US" sz="28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1190891" y="3882558"/>
        <a:ext cx="4439573" cy="539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01792-CFED-4383-8705-45F359D4FCF8}">
      <dsp:nvSpPr>
        <dsp:cNvPr id="0" name=""/>
        <dsp:cNvSpPr/>
      </dsp:nvSpPr>
      <dsp:spPr>
        <a:xfrm>
          <a:off x="3598063" y="2457538"/>
          <a:ext cx="1005833" cy="100584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Koodak" pitchFamily="2" charset="-78"/>
            </a:rPr>
            <a:t>کار های وضو</a:t>
          </a:r>
          <a:endParaRPr lang="en-US" sz="24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3627523" y="2486998"/>
        <a:ext cx="946913" cy="946922"/>
      </dsp:txXfrm>
    </dsp:sp>
    <dsp:sp modelId="{2216DE33-F5D1-46F4-8C4F-906AB17B9391}">
      <dsp:nvSpPr>
        <dsp:cNvPr id="0" name=""/>
        <dsp:cNvSpPr/>
      </dsp:nvSpPr>
      <dsp:spPr>
        <a:xfrm rot="14707178">
          <a:off x="2415976" y="2192349"/>
          <a:ext cx="166406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64060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3206405" y="2164050"/>
        <a:ext cx="83203" cy="83203"/>
      </dsp:txXfrm>
    </dsp:sp>
    <dsp:sp modelId="{ADFC086E-7D92-4C3E-A6B6-A7269668A805}">
      <dsp:nvSpPr>
        <dsp:cNvPr id="0" name=""/>
        <dsp:cNvSpPr/>
      </dsp:nvSpPr>
      <dsp:spPr>
        <a:xfrm>
          <a:off x="2074986" y="1013273"/>
          <a:ext cx="822964" cy="87514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Koodak" pitchFamily="2" charset="-78"/>
            </a:rPr>
            <a:t>شستن</a:t>
          </a:r>
          <a:endParaRPr lang="en-US" sz="24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2099090" y="1037377"/>
        <a:ext cx="774756" cy="826932"/>
      </dsp:txXfrm>
    </dsp:sp>
    <dsp:sp modelId="{9D8C4225-018D-4980-95B9-84F58CD18C09}">
      <dsp:nvSpPr>
        <dsp:cNvPr id="0" name=""/>
        <dsp:cNvSpPr/>
      </dsp:nvSpPr>
      <dsp:spPr>
        <a:xfrm rot="14110531">
          <a:off x="1111942" y="934335"/>
          <a:ext cx="122597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25977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694281" y="916988"/>
        <a:ext cx="61298" cy="61298"/>
      </dsp:txXfrm>
    </dsp:sp>
    <dsp:sp modelId="{378F2D4A-F105-4D95-A26D-9830DA07E749}">
      <dsp:nvSpPr>
        <dsp:cNvPr id="0" name=""/>
        <dsp:cNvSpPr/>
      </dsp:nvSpPr>
      <dsp:spPr>
        <a:xfrm>
          <a:off x="4615" y="6862"/>
          <a:ext cx="1370259" cy="8751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Koodak" pitchFamily="2" charset="-78"/>
            </a:rPr>
            <a:t>صورت</a:t>
          </a:r>
          <a:endParaRPr lang="en-US" sz="24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30247" y="32494"/>
        <a:ext cx="1318995" cy="823876"/>
      </dsp:txXfrm>
    </dsp:sp>
    <dsp:sp modelId="{2E64D2E8-3B09-433D-8546-E8755193CF65}">
      <dsp:nvSpPr>
        <dsp:cNvPr id="0" name=""/>
        <dsp:cNvSpPr/>
      </dsp:nvSpPr>
      <dsp:spPr>
        <a:xfrm rot="10800000">
          <a:off x="1374874" y="1437541"/>
          <a:ext cx="70011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00112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707428" y="1433340"/>
        <a:ext cx="35005" cy="35005"/>
      </dsp:txXfrm>
    </dsp:sp>
    <dsp:sp modelId="{9DD655FA-0DB1-4752-A4D6-C28B6F3A6D0C}">
      <dsp:nvSpPr>
        <dsp:cNvPr id="0" name=""/>
        <dsp:cNvSpPr/>
      </dsp:nvSpPr>
      <dsp:spPr>
        <a:xfrm>
          <a:off x="4615" y="1013273"/>
          <a:ext cx="1370259" cy="8751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Koodak" pitchFamily="2" charset="-78"/>
            </a:rPr>
            <a:t>دست راست</a:t>
          </a:r>
          <a:endParaRPr lang="en-US" sz="24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30247" y="1038905"/>
        <a:ext cx="1318995" cy="823876"/>
      </dsp:txXfrm>
    </dsp:sp>
    <dsp:sp modelId="{8FAFFBF8-8216-4B4F-B55B-CFA067FA03C5}">
      <dsp:nvSpPr>
        <dsp:cNvPr id="0" name=""/>
        <dsp:cNvSpPr/>
      </dsp:nvSpPr>
      <dsp:spPr>
        <a:xfrm rot="7489469">
          <a:off x="1111942" y="1940746"/>
          <a:ext cx="122597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25977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694281" y="1923399"/>
        <a:ext cx="61298" cy="61298"/>
      </dsp:txXfrm>
    </dsp:sp>
    <dsp:sp modelId="{CF7D53A6-36B1-4473-A496-E845B6B6006C}">
      <dsp:nvSpPr>
        <dsp:cNvPr id="0" name=""/>
        <dsp:cNvSpPr/>
      </dsp:nvSpPr>
      <dsp:spPr>
        <a:xfrm>
          <a:off x="4615" y="2019684"/>
          <a:ext cx="1370259" cy="8751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solidFill>
                <a:schemeClr val="tx1"/>
              </a:solidFill>
              <a:cs typeface="B Koodak" pitchFamily="2" charset="-78"/>
            </a:rPr>
            <a:t>دست چپ</a:t>
          </a:r>
        </a:p>
      </dsp:txBody>
      <dsp:txXfrm>
        <a:off x="30247" y="2045316"/>
        <a:ext cx="1318995" cy="823876"/>
      </dsp:txXfrm>
    </dsp:sp>
    <dsp:sp modelId="{8B853C4A-54AD-4DC6-A1CA-E7B970D4E390}">
      <dsp:nvSpPr>
        <dsp:cNvPr id="0" name=""/>
        <dsp:cNvSpPr/>
      </dsp:nvSpPr>
      <dsp:spPr>
        <a:xfrm rot="6892822">
          <a:off x="2415976" y="3701965"/>
          <a:ext cx="166406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64060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tx1"/>
            </a:solidFill>
          </a:endParaRPr>
        </a:p>
      </dsp:txBody>
      <dsp:txXfrm rot="10800000">
        <a:off x="3206405" y="3673666"/>
        <a:ext cx="83203" cy="83203"/>
      </dsp:txXfrm>
    </dsp:sp>
    <dsp:sp modelId="{D028A1F1-6099-4ADC-BFA7-EE39E0E207E8}">
      <dsp:nvSpPr>
        <dsp:cNvPr id="0" name=""/>
        <dsp:cNvSpPr/>
      </dsp:nvSpPr>
      <dsp:spPr>
        <a:xfrm>
          <a:off x="2074986" y="4032506"/>
          <a:ext cx="822964" cy="87514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dirty="0" smtClean="0">
              <a:solidFill>
                <a:schemeClr val="tx1"/>
              </a:solidFill>
              <a:cs typeface="B Koodak" pitchFamily="2" charset="-78"/>
            </a:rPr>
            <a:t>مسح</a:t>
          </a:r>
        </a:p>
      </dsp:txBody>
      <dsp:txXfrm>
        <a:off x="2099090" y="4056610"/>
        <a:ext cx="774756" cy="826932"/>
      </dsp:txXfrm>
    </dsp:sp>
    <dsp:sp modelId="{F9ABAA4B-12C0-483E-8B99-A1B3EDCF4AB5}">
      <dsp:nvSpPr>
        <dsp:cNvPr id="0" name=""/>
        <dsp:cNvSpPr/>
      </dsp:nvSpPr>
      <dsp:spPr>
        <a:xfrm rot="14110531">
          <a:off x="1111942" y="3953568"/>
          <a:ext cx="122597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25977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1694281" y="3936221"/>
        <a:ext cx="61298" cy="61298"/>
      </dsp:txXfrm>
    </dsp:sp>
    <dsp:sp modelId="{0D9170A0-5B0F-4ED8-9C6A-E693E9B0CD0F}">
      <dsp:nvSpPr>
        <dsp:cNvPr id="0" name=""/>
        <dsp:cNvSpPr/>
      </dsp:nvSpPr>
      <dsp:spPr>
        <a:xfrm>
          <a:off x="4615" y="3026095"/>
          <a:ext cx="1370259" cy="8751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Koodak" pitchFamily="2" charset="-78"/>
            </a:rPr>
            <a:t>سر</a:t>
          </a:r>
          <a:endParaRPr lang="en-US" sz="24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30247" y="3051727"/>
        <a:ext cx="1318995" cy="823876"/>
      </dsp:txXfrm>
    </dsp:sp>
    <dsp:sp modelId="{8964CE85-0CC1-42DF-AFE9-70C538EE3D0D}">
      <dsp:nvSpPr>
        <dsp:cNvPr id="0" name=""/>
        <dsp:cNvSpPr/>
      </dsp:nvSpPr>
      <dsp:spPr>
        <a:xfrm rot="10800000">
          <a:off x="1374874" y="4456774"/>
          <a:ext cx="70011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00112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707428" y="4452573"/>
        <a:ext cx="35005" cy="35005"/>
      </dsp:txXfrm>
    </dsp:sp>
    <dsp:sp modelId="{6AD80D91-8419-48F9-A31F-E3A07D7D591C}">
      <dsp:nvSpPr>
        <dsp:cNvPr id="0" name=""/>
        <dsp:cNvSpPr/>
      </dsp:nvSpPr>
      <dsp:spPr>
        <a:xfrm>
          <a:off x="4615" y="4032506"/>
          <a:ext cx="1370259" cy="8751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Koodak" pitchFamily="2" charset="-78"/>
            </a:rPr>
            <a:t>پای راست</a:t>
          </a:r>
          <a:endParaRPr lang="en-US" sz="24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30247" y="4058138"/>
        <a:ext cx="1318995" cy="823876"/>
      </dsp:txXfrm>
    </dsp:sp>
    <dsp:sp modelId="{D0A7B5B3-1576-4971-824F-DFE7EF0749C7}">
      <dsp:nvSpPr>
        <dsp:cNvPr id="0" name=""/>
        <dsp:cNvSpPr/>
      </dsp:nvSpPr>
      <dsp:spPr>
        <a:xfrm rot="7489469">
          <a:off x="1111942" y="4959979"/>
          <a:ext cx="122597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25977" y="1330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1694281" y="4942632"/>
        <a:ext cx="61298" cy="61298"/>
      </dsp:txXfrm>
    </dsp:sp>
    <dsp:sp modelId="{2F534DE2-C62B-46FF-8423-D53FF9A8F062}">
      <dsp:nvSpPr>
        <dsp:cNvPr id="0" name=""/>
        <dsp:cNvSpPr/>
      </dsp:nvSpPr>
      <dsp:spPr>
        <a:xfrm>
          <a:off x="4615" y="5038917"/>
          <a:ext cx="1370259" cy="8751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Koodak" pitchFamily="2" charset="-78"/>
            </a:rPr>
            <a:t>پای چپ</a:t>
          </a:r>
          <a:endParaRPr lang="en-US" sz="2400" kern="1200" dirty="0">
            <a:solidFill>
              <a:schemeClr val="tx1"/>
            </a:solidFill>
            <a:cs typeface="B Koodak" pitchFamily="2" charset="-78"/>
          </a:endParaRPr>
        </a:p>
      </dsp:txBody>
      <dsp:txXfrm>
        <a:off x="30247" y="5064549"/>
        <a:ext cx="1318995" cy="8238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8E5A6-6EF4-48EC-8ACF-D38821CDD15E}">
      <dsp:nvSpPr>
        <dsp:cNvPr id="0" name=""/>
        <dsp:cNvSpPr/>
      </dsp:nvSpPr>
      <dsp:spPr>
        <a:xfrm>
          <a:off x="8374929" y="2360497"/>
          <a:ext cx="1274142" cy="141570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کارهایی که بر جنب حرام است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8412247" y="2397815"/>
        <a:ext cx="1199506" cy="1341071"/>
      </dsp:txXfrm>
    </dsp:sp>
    <dsp:sp modelId="{F6F02EB7-B5CB-4B36-B0C5-A7A4AF7385AD}">
      <dsp:nvSpPr>
        <dsp:cNvPr id="0" name=""/>
        <dsp:cNvSpPr/>
      </dsp:nvSpPr>
      <dsp:spPr>
        <a:xfrm rot="14290044">
          <a:off x="6319027" y="1903677"/>
          <a:ext cx="2691959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2691959" y="2113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7597708" y="1857517"/>
        <a:ext cx="134597" cy="134597"/>
      </dsp:txXfrm>
    </dsp:sp>
    <dsp:sp modelId="{CDBAF844-38A0-430A-A6BB-D99EC582A6A5}">
      <dsp:nvSpPr>
        <dsp:cNvPr id="0" name=""/>
        <dsp:cNvSpPr/>
      </dsp:nvSpPr>
      <dsp:spPr>
        <a:xfrm>
          <a:off x="723881" y="4039"/>
          <a:ext cx="6231203" cy="15544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رساندن جايى از بدن به خط قرآن، اسم خداوند و بنابر احتياط واجب، اسامى پيامبران و ائمه عليهم‏السلام به همان تفصيلى كه در درس 8 گذشت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69410" y="49568"/>
        <a:ext cx="6140145" cy="1463427"/>
      </dsp:txXfrm>
    </dsp:sp>
    <dsp:sp modelId="{018FC6B6-6107-45E3-AA69-DCE1F17E7BC3}">
      <dsp:nvSpPr>
        <dsp:cNvPr id="0" name=""/>
        <dsp:cNvSpPr/>
      </dsp:nvSpPr>
      <dsp:spPr>
        <a:xfrm rot="12568715">
          <a:off x="6849510" y="2645907"/>
          <a:ext cx="1630993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1630993" y="2113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7624232" y="2626271"/>
        <a:ext cx="81549" cy="81549"/>
      </dsp:txXfrm>
    </dsp:sp>
    <dsp:sp modelId="{FFF65399-CA36-4ACD-A001-FEFF6A00AC84}">
      <dsp:nvSpPr>
        <dsp:cNvPr id="0" name=""/>
        <dsp:cNvSpPr/>
      </dsp:nvSpPr>
      <dsp:spPr>
        <a:xfrm>
          <a:off x="723881" y="1772886"/>
          <a:ext cx="6231203" cy="985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رفتن به مسجدالحرام و مسجدالنبى صلى‏الله‏عليه‏و‏آله هر چند از يك در وارد و از در ديگر خارج شود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52751" y="1801756"/>
        <a:ext cx="6173463" cy="927970"/>
      </dsp:txXfrm>
    </dsp:sp>
    <dsp:sp modelId="{2F21A697-C68D-4E0B-888E-87C0AE4B174E}">
      <dsp:nvSpPr>
        <dsp:cNvPr id="0" name=""/>
        <dsp:cNvSpPr/>
      </dsp:nvSpPr>
      <dsp:spPr>
        <a:xfrm rot="10435671">
          <a:off x="6951079" y="3122731"/>
          <a:ext cx="1427855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1427855" y="2113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7629310" y="3108174"/>
        <a:ext cx="71392" cy="71392"/>
      </dsp:txXfrm>
    </dsp:sp>
    <dsp:sp modelId="{5E809271-FC12-46AF-AA11-EE9627B8F45C}">
      <dsp:nvSpPr>
        <dsp:cNvPr id="0" name=""/>
        <dsp:cNvSpPr/>
      </dsp:nvSpPr>
      <dsp:spPr>
        <a:xfrm>
          <a:off x="723881" y="2972959"/>
          <a:ext cx="6231203" cy="492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توقف در مساجد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38316" y="2987394"/>
        <a:ext cx="6202333" cy="463992"/>
      </dsp:txXfrm>
    </dsp:sp>
    <dsp:sp modelId="{0F2B9081-38CA-4CD1-A6A3-8DCAEF6950E7}">
      <dsp:nvSpPr>
        <dsp:cNvPr id="0" name=""/>
        <dsp:cNvSpPr/>
      </dsp:nvSpPr>
      <dsp:spPr>
        <a:xfrm rot="8934836">
          <a:off x="6832042" y="3476340"/>
          <a:ext cx="1662242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1662242" y="2113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</a:endParaRPr>
        </a:p>
      </dsp:txBody>
      <dsp:txXfrm rot="10800000">
        <a:off x="7621607" y="3455923"/>
        <a:ext cx="83112" cy="83112"/>
      </dsp:txXfrm>
    </dsp:sp>
    <dsp:sp modelId="{8D170F32-92DF-426B-B9F6-68E02E95A8BB}">
      <dsp:nvSpPr>
        <dsp:cNvPr id="0" name=""/>
        <dsp:cNvSpPr/>
      </dsp:nvSpPr>
      <dsp:spPr>
        <a:xfrm>
          <a:off x="720194" y="3680184"/>
          <a:ext cx="6231203" cy="4928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گذاشتن چيزى در مسجد، هر چند از بيرون مسجد باشد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34629" y="3694619"/>
        <a:ext cx="6202333" cy="463977"/>
      </dsp:txXfrm>
    </dsp:sp>
    <dsp:sp modelId="{E735D81F-EFF6-45F7-ABD7-E376AE99C9CA}">
      <dsp:nvSpPr>
        <dsp:cNvPr id="0" name=""/>
        <dsp:cNvSpPr/>
      </dsp:nvSpPr>
      <dsp:spPr>
        <a:xfrm rot="7689313">
          <a:off x="6511054" y="3953161"/>
          <a:ext cx="2304218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2304218" y="2113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</a:endParaRPr>
        </a:p>
      </dsp:txBody>
      <dsp:txXfrm rot="10800000">
        <a:off x="7605558" y="3916695"/>
        <a:ext cx="115210" cy="115210"/>
      </dsp:txXfrm>
    </dsp:sp>
    <dsp:sp modelId="{2901452C-9A9A-44C1-8AD9-5B9B2F6E7F1E}">
      <dsp:nvSpPr>
        <dsp:cNvPr id="0" name=""/>
        <dsp:cNvSpPr/>
      </dsp:nvSpPr>
      <dsp:spPr>
        <a:xfrm>
          <a:off x="720194" y="4387394"/>
          <a:ext cx="6231203" cy="985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خواندن سوره‏هايى از قرآن كه سجده واجب دارد، حتى يك حرف از آن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49064" y="4416264"/>
        <a:ext cx="6173463" cy="927970"/>
      </dsp:txXfrm>
    </dsp:sp>
    <dsp:sp modelId="{A9DC6037-BC70-4B11-B42D-AFD042C8A6A0}">
      <dsp:nvSpPr>
        <dsp:cNvPr id="0" name=""/>
        <dsp:cNvSpPr/>
      </dsp:nvSpPr>
      <dsp:spPr>
        <a:xfrm rot="7034196">
          <a:off x="6107955" y="4429985"/>
          <a:ext cx="3110417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3110417" y="2113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</a:endParaRPr>
        </a:p>
      </dsp:txBody>
      <dsp:txXfrm rot="10800000">
        <a:off x="7585403" y="4373364"/>
        <a:ext cx="155520" cy="155520"/>
      </dsp:txXfrm>
    </dsp:sp>
    <dsp:sp modelId="{033198B4-934E-4878-95A8-3460C5EC113A}">
      <dsp:nvSpPr>
        <dsp:cNvPr id="0" name=""/>
        <dsp:cNvSpPr/>
      </dsp:nvSpPr>
      <dsp:spPr>
        <a:xfrm>
          <a:off x="720194" y="5587467"/>
          <a:ext cx="6231203" cy="492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توقف در حرم امامان عليهم‏السلام (بنابر احتياط واجب)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34629" y="5601902"/>
        <a:ext cx="6202333" cy="4639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8E5A6-6EF4-48EC-8ACF-D38821CDD15E}">
      <dsp:nvSpPr>
        <dsp:cNvPr id="0" name=""/>
        <dsp:cNvSpPr/>
      </dsp:nvSpPr>
      <dsp:spPr>
        <a:xfrm>
          <a:off x="6990530" y="1666113"/>
          <a:ext cx="1920227" cy="118207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کیفیت و  چگونگی غسل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025152" y="1700735"/>
        <a:ext cx="1850983" cy="1112835"/>
      </dsp:txXfrm>
    </dsp:sp>
    <dsp:sp modelId="{F6F02EB7-B5CB-4B36-B0C5-A7A4AF7385AD}">
      <dsp:nvSpPr>
        <dsp:cNvPr id="0" name=""/>
        <dsp:cNvSpPr/>
      </dsp:nvSpPr>
      <dsp:spPr>
        <a:xfrm rot="14420772">
          <a:off x="5640254" y="1451926"/>
          <a:ext cx="180668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06682" y="2019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498428" y="1426954"/>
        <a:ext cx="90334" cy="90334"/>
      </dsp:txXfrm>
    </dsp:sp>
    <dsp:sp modelId="{CDBAF844-38A0-430A-A6BB-D99EC582A6A5}">
      <dsp:nvSpPr>
        <dsp:cNvPr id="0" name=""/>
        <dsp:cNvSpPr/>
      </dsp:nvSpPr>
      <dsp:spPr>
        <a:xfrm>
          <a:off x="4999391" y="412773"/>
          <a:ext cx="1097268" cy="5486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ترتیبی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015460" y="428842"/>
        <a:ext cx="1065130" cy="516496"/>
      </dsp:txXfrm>
    </dsp:sp>
    <dsp:sp modelId="{018FC6B6-6107-45E3-AA69-DCE1F17E7BC3}">
      <dsp:nvSpPr>
        <dsp:cNvPr id="0" name=""/>
        <dsp:cNvSpPr/>
      </dsp:nvSpPr>
      <dsp:spPr>
        <a:xfrm rot="10800000">
          <a:off x="4015275" y="666895"/>
          <a:ext cx="9841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84115" y="2019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4482730" y="662487"/>
        <a:ext cx="49205" cy="49205"/>
      </dsp:txXfrm>
    </dsp:sp>
    <dsp:sp modelId="{FFF65399-CA36-4ACD-A001-FEFF6A00AC84}">
      <dsp:nvSpPr>
        <dsp:cNvPr id="0" name=""/>
        <dsp:cNvSpPr/>
      </dsp:nvSpPr>
      <dsp:spPr>
        <a:xfrm>
          <a:off x="288029" y="4454"/>
          <a:ext cx="3727246" cy="136527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اول سر و گردن را بشويد و سپس نيمه راست بدن و بعد از آن نيمه چپ بدن را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8016" y="44441"/>
        <a:ext cx="3647272" cy="1285297"/>
      </dsp:txXfrm>
    </dsp:sp>
    <dsp:sp modelId="{2F21A697-C68D-4E0B-888E-87C0AE4B174E}">
      <dsp:nvSpPr>
        <dsp:cNvPr id="0" name=""/>
        <dsp:cNvSpPr/>
      </dsp:nvSpPr>
      <dsp:spPr>
        <a:xfrm rot="7179228">
          <a:off x="5640254" y="3021989"/>
          <a:ext cx="180668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06682" y="2019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498428" y="2997017"/>
        <a:ext cx="90334" cy="90334"/>
      </dsp:txXfrm>
    </dsp:sp>
    <dsp:sp modelId="{5E809271-FC12-46AF-AA11-EE9627B8F45C}">
      <dsp:nvSpPr>
        <dsp:cNvPr id="0" name=""/>
        <dsp:cNvSpPr/>
      </dsp:nvSpPr>
      <dsp:spPr>
        <a:xfrm>
          <a:off x="4999391" y="3552898"/>
          <a:ext cx="1097268" cy="5486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ارتماسی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015460" y="3568967"/>
        <a:ext cx="1065130" cy="516496"/>
      </dsp:txXfrm>
    </dsp:sp>
    <dsp:sp modelId="{4BE1865F-E9D9-4AE7-9748-2B94C9D63098}">
      <dsp:nvSpPr>
        <dsp:cNvPr id="0" name=""/>
        <dsp:cNvSpPr/>
      </dsp:nvSpPr>
      <dsp:spPr>
        <a:xfrm rot="14275231">
          <a:off x="3580837" y="3021989"/>
          <a:ext cx="185299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52991" y="2019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4461008" y="2995859"/>
        <a:ext cx="92649" cy="92649"/>
      </dsp:txXfrm>
    </dsp:sp>
    <dsp:sp modelId="{952C645C-E472-43E2-8417-23B833094D9C}">
      <dsp:nvSpPr>
        <dsp:cNvPr id="0" name=""/>
        <dsp:cNvSpPr/>
      </dsp:nvSpPr>
      <dsp:spPr>
        <a:xfrm>
          <a:off x="288029" y="1574517"/>
          <a:ext cx="3727246" cy="136527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با نيت غسل، يك‏باره زير آب مى‏رود، به طورى كه تمام بدن در آب قـرار گيرد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8016" y="1614504"/>
        <a:ext cx="3647272" cy="1285297"/>
      </dsp:txXfrm>
    </dsp:sp>
    <dsp:sp modelId="{862D2EBB-4451-4101-848D-070172FF5F03}">
      <dsp:nvSpPr>
        <dsp:cNvPr id="0" name=""/>
        <dsp:cNvSpPr/>
      </dsp:nvSpPr>
      <dsp:spPr>
        <a:xfrm rot="10800000">
          <a:off x="4015275" y="3807020"/>
          <a:ext cx="9841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84115" y="2019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4482730" y="3802612"/>
        <a:ext cx="49205" cy="49205"/>
      </dsp:txXfrm>
    </dsp:sp>
    <dsp:sp modelId="{C47FA851-3C1D-48DE-8903-D3543829992D}">
      <dsp:nvSpPr>
        <dsp:cNvPr id="0" name=""/>
        <dsp:cNvSpPr/>
      </dsp:nvSpPr>
      <dsp:spPr>
        <a:xfrm>
          <a:off x="288029" y="3144579"/>
          <a:ext cx="3727246" cy="136527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يا به تدريج زير آب مى‏رود، که در نهايت تمام بدن در آب قرار گيرد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8016" y="3184566"/>
        <a:ext cx="3647272" cy="1285297"/>
      </dsp:txXfrm>
    </dsp:sp>
    <dsp:sp modelId="{83BCFCEF-5799-4760-A28C-D59992888503}">
      <dsp:nvSpPr>
        <dsp:cNvPr id="0" name=""/>
        <dsp:cNvSpPr/>
      </dsp:nvSpPr>
      <dsp:spPr>
        <a:xfrm rot="7324769">
          <a:off x="3580837" y="4592051"/>
          <a:ext cx="185299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52991" y="2019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4461008" y="4565922"/>
        <a:ext cx="92649" cy="92649"/>
      </dsp:txXfrm>
    </dsp:sp>
    <dsp:sp modelId="{281081FD-EA09-409E-9433-5B8DD271E2A9}">
      <dsp:nvSpPr>
        <dsp:cNvPr id="0" name=""/>
        <dsp:cNvSpPr/>
      </dsp:nvSpPr>
      <dsp:spPr>
        <a:xfrm>
          <a:off x="288029" y="4714642"/>
          <a:ext cx="3727246" cy="136527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يا زير آب رفته و در آب به نيت غسل بدن را حركت مى‏دهد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8016" y="4754629"/>
        <a:ext cx="3647272" cy="12852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8E5A6-6EF4-48EC-8ACF-D38821CDD15E}">
      <dsp:nvSpPr>
        <dsp:cNvPr id="0" name=""/>
        <dsp:cNvSpPr/>
      </dsp:nvSpPr>
      <dsp:spPr>
        <a:xfrm>
          <a:off x="7613609" y="2233066"/>
          <a:ext cx="1828276" cy="1618235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احکام غسل</a:t>
          </a:r>
          <a:endParaRPr lang="en-US" sz="2800" kern="1200" dirty="0">
            <a:cs typeface="B Koodak" pitchFamily="2" charset="-78"/>
          </a:endParaRPr>
        </a:p>
      </dsp:txBody>
      <dsp:txXfrm>
        <a:off x="7661005" y="2280462"/>
        <a:ext cx="1733484" cy="1523443"/>
      </dsp:txXfrm>
    </dsp:sp>
    <dsp:sp modelId="{F6F02EB7-B5CB-4B36-B0C5-A7A4AF7385AD}">
      <dsp:nvSpPr>
        <dsp:cNvPr id="0" name=""/>
        <dsp:cNvSpPr/>
      </dsp:nvSpPr>
      <dsp:spPr>
        <a:xfrm rot="15295983">
          <a:off x="5841303" y="1670369"/>
          <a:ext cx="2813300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2813300" y="13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7177621" y="1613558"/>
        <a:ext cx="140665" cy="140665"/>
      </dsp:txXfrm>
    </dsp:sp>
    <dsp:sp modelId="{CDBAF844-38A0-430A-A6BB-D99EC582A6A5}">
      <dsp:nvSpPr>
        <dsp:cNvPr id="0" name=""/>
        <dsp:cNvSpPr/>
      </dsp:nvSpPr>
      <dsp:spPr>
        <a:xfrm>
          <a:off x="207186" y="6074"/>
          <a:ext cx="6675112" cy="639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رعایت شروط وضو در غسل غیر از موالات</a:t>
          </a:r>
          <a:endParaRPr lang="en-US" sz="2800" kern="1200" dirty="0">
            <a:cs typeface="B Koodak" pitchFamily="2" charset="-78"/>
          </a:endParaRPr>
        </a:p>
      </dsp:txBody>
      <dsp:txXfrm>
        <a:off x="225903" y="24791"/>
        <a:ext cx="6637678" cy="601612"/>
      </dsp:txXfrm>
    </dsp:sp>
    <dsp:sp modelId="{018FC6B6-6107-45E3-AA69-DCE1F17E7BC3}">
      <dsp:nvSpPr>
        <dsp:cNvPr id="0" name=""/>
        <dsp:cNvSpPr/>
      </dsp:nvSpPr>
      <dsp:spPr>
        <a:xfrm rot="14960966">
          <a:off x="6211126" y="2058453"/>
          <a:ext cx="2073653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2073653" y="13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7196112" y="2020133"/>
        <a:ext cx="103682" cy="103682"/>
      </dsp:txXfrm>
    </dsp:sp>
    <dsp:sp modelId="{FFF65399-CA36-4ACD-A001-FEFF6A00AC84}">
      <dsp:nvSpPr>
        <dsp:cNvPr id="0" name=""/>
        <dsp:cNvSpPr/>
      </dsp:nvSpPr>
      <dsp:spPr>
        <a:xfrm>
          <a:off x="207186" y="782242"/>
          <a:ext cx="6675112" cy="639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جواز انجام یک غسل به نیت چند غسل</a:t>
          </a:r>
          <a:endParaRPr lang="en-US" sz="2800" kern="1200" dirty="0">
            <a:cs typeface="B Koodak" pitchFamily="2" charset="-78"/>
          </a:endParaRPr>
        </a:p>
      </dsp:txBody>
      <dsp:txXfrm>
        <a:off x="225903" y="800959"/>
        <a:ext cx="6637678" cy="601612"/>
      </dsp:txXfrm>
    </dsp:sp>
    <dsp:sp modelId="{2F21A697-C68D-4E0B-888E-87C0AE4B174E}">
      <dsp:nvSpPr>
        <dsp:cNvPr id="0" name=""/>
        <dsp:cNvSpPr/>
      </dsp:nvSpPr>
      <dsp:spPr>
        <a:xfrm rot="14271930">
          <a:off x="6560513" y="2446536"/>
          <a:ext cx="1374880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374880" y="13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7213581" y="2425686"/>
        <a:ext cx="68744" cy="68744"/>
      </dsp:txXfrm>
    </dsp:sp>
    <dsp:sp modelId="{5E809271-FC12-46AF-AA11-EE9627B8F45C}">
      <dsp:nvSpPr>
        <dsp:cNvPr id="0" name=""/>
        <dsp:cNvSpPr/>
      </dsp:nvSpPr>
      <dsp:spPr>
        <a:xfrm>
          <a:off x="207186" y="1558409"/>
          <a:ext cx="6675112" cy="639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کفایت غسل از وضو</a:t>
          </a:r>
          <a:endParaRPr lang="en-US" sz="2800" kern="1200" dirty="0">
            <a:cs typeface="B Koodak" pitchFamily="2" charset="-78"/>
          </a:endParaRPr>
        </a:p>
      </dsp:txBody>
      <dsp:txXfrm>
        <a:off x="225903" y="1577126"/>
        <a:ext cx="6637678" cy="601612"/>
      </dsp:txXfrm>
    </dsp:sp>
    <dsp:sp modelId="{8549FF43-AC8C-4CAB-9655-D5B58AE9A5FD}">
      <dsp:nvSpPr>
        <dsp:cNvPr id="0" name=""/>
        <dsp:cNvSpPr/>
      </dsp:nvSpPr>
      <dsp:spPr>
        <a:xfrm rot="12477210">
          <a:off x="6834001" y="2834620"/>
          <a:ext cx="827903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827903" y="13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7227256" y="2827445"/>
        <a:ext cx="41395" cy="41395"/>
      </dsp:txXfrm>
    </dsp:sp>
    <dsp:sp modelId="{92E16765-EF97-4461-8767-BC7E75760E10}">
      <dsp:nvSpPr>
        <dsp:cNvPr id="0" name=""/>
        <dsp:cNvSpPr/>
      </dsp:nvSpPr>
      <dsp:spPr>
        <a:xfrm>
          <a:off x="207186" y="2334577"/>
          <a:ext cx="6675112" cy="639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پاک بودن بدن در انواع غسل</a:t>
          </a:r>
          <a:endParaRPr lang="en-US" sz="2800" kern="1200" dirty="0">
            <a:cs typeface="B Koodak" pitchFamily="2" charset="-78"/>
          </a:endParaRPr>
        </a:p>
      </dsp:txBody>
      <dsp:txXfrm>
        <a:off x="225903" y="2353294"/>
        <a:ext cx="6637678" cy="601612"/>
      </dsp:txXfrm>
    </dsp:sp>
    <dsp:sp modelId="{31E3DB86-1F25-40F4-8877-CED106CDFD7D}">
      <dsp:nvSpPr>
        <dsp:cNvPr id="0" name=""/>
        <dsp:cNvSpPr/>
      </dsp:nvSpPr>
      <dsp:spPr>
        <a:xfrm rot="9122790">
          <a:off x="6834001" y="3222704"/>
          <a:ext cx="827903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827903" y="13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7227256" y="3215528"/>
        <a:ext cx="41395" cy="41395"/>
      </dsp:txXfrm>
    </dsp:sp>
    <dsp:sp modelId="{FC0C0358-BD01-4DF4-B9BA-95F66696E682}">
      <dsp:nvSpPr>
        <dsp:cNvPr id="0" name=""/>
        <dsp:cNvSpPr/>
      </dsp:nvSpPr>
      <dsp:spPr>
        <a:xfrm>
          <a:off x="207186" y="3110744"/>
          <a:ext cx="6675112" cy="639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غسل جبیره ای</a:t>
          </a:r>
          <a:endParaRPr lang="en-US" sz="2800" kern="1200" dirty="0">
            <a:cs typeface="B Koodak" pitchFamily="2" charset="-78"/>
          </a:endParaRPr>
        </a:p>
      </dsp:txBody>
      <dsp:txXfrm>
        <a:off x="225903" y="3129461"/>
        <a:ext cx="6637678" cy="601612"/>
      </dsp:txXfrm>
    </dsp:sp>
    <dsp:sp modelId="{FA952AAC-6EE2-4989-ADEA-0AB5049A0EF6}">
      <dsp:nvSpPr>
        <dsp:cNvPr id="0" name=""/>
        <dsp:cNvSpPr/>
      </dsp:nvSpPr>
      <dsp:spPr>
        <a:xfrm rot="7328070">
          <a:off x="6560513" y="3610788"/>
          <a:ext cx="1374880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1374880" y="13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7213581" y="3589938"/>
        <a:ext cx="68744" cy="68744"/>
      </dsp:txXfrm>
    </dsp:sp>
    <dsp:sp modelId="{575ACB91-E3DB-4142-882D-50514534ED23}">
      <dsp:nvSpPr>
        <dsp:cNvPr id="0" name=""/>
        <dsp:cNvSpPr/>
      </dsp:nvSpPr>
      <dsp:spPr>
        <a:xfrm>
          <a:off x="207186" y="3886912"/>
          <a:ext cx="6675112" cy="639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حرمت غسل ارتماسی در روزه و احرام</a:t>
          </a:r>
          <a:endParaRPr lang="en-US" sz="2800" kern="1200" dirty="0">
            <a:cs typeface="B Koodak" pitchFamily="2" charset="-78"/>
          </a:endParaRPr>
        </a:p>
      </dsp:txBody>
      <dsp:txXfrm>
        <a:off x="225903" y="3905629"/>
        <a:ext cx="6637678" cy="601612"/>
      </dsp:txXfrm>
    </dsp:sp>
    <dsp:sp modelId="{525DCB2A-4D22-4406-83FF-81E10F78C6CF}">
      <dsp:nvSpPr>
        <dsp:cNvPr id="0" name=""/>
        <dsp:cNvSpPr/>
      </dsp:nvSpPr>
      <dsp:spPr>
        <a:xfrm rot="6639034">
          <a:off x="6211126" y="3998872"/>
          <a:ext cx="2073653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2073653" y="13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 rot="10800000">
        <a:off x="7196112" y="3960552"/>
        <a:ext cx="103682" cy="103682"/>
      </dsp:txXfrm>
    </dsp:sp>
    <dsp:sp modelId="{A6B1AA54-C33F-4073-AA62-B08E7FCBAFC7}">
      <dsp:nvSpPr>
        <dsp:cNvPr id="0" name=""/>
        <dsp:cNvSpPr/>
      </dsp:nvSpPr>
      <dsp:spPr>
        <a:xfrm>
          <a:off x="207186" y="4663079"/>
          <a:ext cx="6675112" cy="639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کفایت رسیدن آب به همه بدن از شستن با دست</a:t>
          </a:r>
          <a:endParaRPr lang="en-US" sz="2800" kern="1200" dirty="0">
            <a:cs typeface="B Koodak" pitchFamily="2" charset="-78"/>
          </a:endParaRPr>
        </a:p>
      </dsp:txBody>
      <dsp:txXfrm>
        <a:off x="225903" y="4681796"/>
        <a:ext cx="6637678" cy="601612"/>
      </dsp:txXfrm>
    </dsp:sp>
    <dsp:sp modelId="{DBCD008B-30A5-4729-816C-818362B3A9A7}">
      <dsp:nvSpPr>
        <dsp:cNvPr id="0" name=""/>
        <dsp:cNvSpPr/>
      </dsp:nvSpPr>
      <dsp:spPr>
        <a:xfrm rot="6304017">
          <a:off x="5841303" y="4386955"/>
          <a:ext cx="2813300" cy="27043"/>
        </a:xfrm>
        <a:custGeom>
          <a:avLst/>
          <a:gdLst/>
          <a:ahLst/>
          <a:cxnLst/>
          <a:rect l="0" t="0" r="0" b="0"/>
          <a:pathLst>
            <a:path>
              <a:moveTo>
                <a:pt x="0" y="13521"/>
              </a:moveTo>
              <a:lnTo>
                <a:pt x="2813300" y="13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chemeClr val="tx1"/>
            </a:solidFill>
          </a:endParaRPr>
        </a:p>
      </dsp:txBody>
      <dsp:txXfrm rot="10800000">
        <a:off x="7177621" y="4330145"/>
        <a:ext cx="140665" cy="140665"/>
      </dsp:txXfrm>
    </dsp:sp>
    <dsp:sp modelId="{974E62CB-9409-4F93-95B5-AD69E0F99DE0}">
      <dsp:nvSpPr>
        <dsp:cNvPr id="0" name=""/>
        <dsp:cNvSpPr/>
      </dsp:nvSpPr>
      <dsp:spPr>
        <a:xfrm>
          <a:off x="207186" y="5439247"/>
          <a:ext cx="6675112" cy="639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صحت غسل با مبطلات وضو</a:t>
          </a:r>
          <a:endParaRPr lang="en-US" sz="2800" kern="1200" dirty="0">
            <a:cs typeface="B Koodak" pitchFamily="2" charset="-78"/>
          </a:endParaRPr>
        </a:p>
      </dsp:txBody>
      <dsp:txXfrm>
        <a:off x="225903" y="5457964"/>
        <a:ext cx="6637678" cy="60161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F52CF-70A8-46AD-B411-B39638A67E94}">
      <dsp:nvSpPr>
        <dsp:cNvPr id="0" name=""/>
        <dsp:cNvSpPr/>
      </dsp:nvSpPr>
      <dsp:spPr>
        <a:xfrm>
          <a:off x="7056784" y="935170"/>
          <a:ext cx="2377431" cy="452414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ysClr val="windowText" lastClr="000000"/>
              </a:solidFill>
              <a:cs typeface="B Koodak" pitchFamily="2" charset="-78"/>
            </a:rPr>
            <a:t>در غسل ارتماسی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070035" y="948421"/>
        <a:ext cx="2350929" cy="425912"/>
      </dsp:txXfrm>
    </dsp:sp>
    <dsp:sp modelId="{018FC6B6-6107-45E3-AA69-DCE1F17E7BC3}">
      <dsp:nvSpPr>
        <dsp:cNvPr id="0" name=""/>
        <dsp:cNvSpPr/>
      </dsp:nvSpPr>
      <dsp:spPr>
        <a:xfrm rot="10800000">
          <a:off x="6518236" y="1147548"/>
          <a:ext cx="538548" cy="27658"/>
        </a:xfrm>
        <a:custGeom>
          <a:avLst/>
          <a:gdLst/>
          <a:ahLst/>
          <a:cxnLst/>
          <a:rect l="0" t="0" r="0" b="0"/>
          <a:pathLst>
            <a:path>
              <a:moveTo>
                <a:pt x="0" y="13829"/>
              </a:moveTo>
              <a:lnTo>
                <a:pt x="538548" y="13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774046" y="1147913"/>
        <a:ext cx="26927" cy="26927"/>
      </dsp:txXfrm>
    </dsp:sp>
    <dsp:sp modelId="{FFF65399-CA36-4ACD-A001-FEFF6A00AC84}">
      <dsp:nvSpPr>
        <dsp:cNvPr id="0" name=""/>
        <dsp:cNvSpPr/>
      </dsp:nvSpPr>
      <dsp:spPr>
        <a:xfrm>
          <a:off x="391761" y="935170"/>
          <a:ext cx="6126475" cy="452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باید دوباره غسل کند چه جای آنرا بداند چه نداند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405012" y="948421"/>
        <a:ext cx="6099973" cy="425912"/>
      </dsp:txXfrm>
    </dsp:sp>
    <dsp:sp modelId="{B47605D4-43BA-4F00-8CE5-ACB77CD879B2}">
      <dsp:nvSpPr>
        <dsp:cNvPr id="0" name=""/>
        <dsp:cNvSpPr/>
      </dsp:nvSpPr>
      <dsp:spPr>
        <a:xfrm>
          <a:off x="7747573" y="2622361"/>
          <a:ext cx="1736902" cy="1188715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در غسل ترتیبی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782389" y="2657177"/>
        <a:ext cx="1667270" cy="1119083"/>
      </dsp:txXfrm>
    </dsp:sp>
    <dsp:sp modelId="{4BE1865F-E9D9-4AE7-9748-2B94C9D63098}">
      <dsp:nvSpPr>
        <dsp:cNvPr id="0" name=""/>
        <dsp:cNvSpPr/>
      </dsp:nvSpPr>
      <dsp:spPr>
        <a:xfrm rot="15281015">
          <a:off x="7030887" y="2656094"/>
          <a:ext cx="1133863" cy="27658"/>
        </a:xfrm>
        <a:custGeom>
          <a:avLst/>
          <a:gdLst/>
          <a:ahLst/>
          <a:cxnLst/>
          <a:rect l="0" t="0" r="0" b="0"/>
          <a:pathLst>
            <a:path>
              <a:moveTo>
                <a:pt x="0" y="13829"/>
              </a:moveTo>
              <a:lnTo>
                <a:pt x="1133863" y="13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7569472" y="2641577"/>
        <a:ext cx="56693" cy="56693"/>
      </dsp:txXfrm>
    </dsp:sp>
    <dsp:sp modelId="{952C645C-E472-43E2-8417-23B833094D9C}">
      <dsp:nvSpPr>
        <dsp:cNvPr id="0" name=""/>
        <dsp:cNvSpPr/>
      </dsp:nvSpPr>
      <dsp:spPr>
        <a:xfrm>
          <a:off x="5253502" y="1655671"/>
          <a:ext cx="2194561" cy="9349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جای آنرا نمیداند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280885" y="1683054"/>
        <a:ext cx="2139795" cy="880148"/>
      </dsp:txXfrm>
    </dsp:sp>
    <dsp:sp modelId="{9BE08EF8-CAC3-4BDF-8DF2-AD0B33325B74}">
      <dsp:nvSpPr>
        <dsp:cNvPr id="0" name=""/>
        <dsp:cNvSpPr/>
      </dsp:nvSpPr>
      <dsp:spPr>
        <a:xfrm rot="10800000">
          <a:off x="4475373" y="2109299"/>
          <a:ext cx="778129" cy="27658"/>
        </a:xfrm>
        <a:custGeom>
          <a:avLst/>
          <a:gdLst/>
          <a:ahLst/>
          <a:cxnLst/>
          <a:rect l="0" t="0" r="0" b="0"/>
          <a:pathLst>
            <a:path>
              <a:moveTo>
                <a:pt x="0" y="13829"/>
              </a:moveTo>
              <a:lnTo>
                <a:pt x="778129" y="13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4844984" y="2103675"/>
        <a:ext cx="38906" cy="38906"/>
      </dsp:txXfrm>
    </dsp:sp>
    <dsp:sp modelId="{F2D403BE-6716-4117-B685-28C8355BDD9B}">
      <dsp:nvSpPr>
        <dsp:cNvPr id="0" name=""/>
        <dsp:cNvSpPr/>
      </dsp:nvSpPr>
      <dsp:spPr>
        <a:xfrm>
          <a:off x="264575" y="1906018"/>
          <a:ext cx="4210798" cy="43422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باید دوباره غسل کند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77293" y="1918736"/>
        <a:ext cx="4185362" cy="408784"/>
      </dsp:txXfrm>
    </dsp:sp>
    <dsp:sp modelId="{7F91E368-68F9-4ACF-A932-8D19877B6832}">
      <dsp:nvSpPr>
        <dsp:cNvPr id="0" name=""/>
        <dsp:cNvSpPr/>
      </dsp:nvSpPr>
      <dsp:spPr>
        <a:xfrm rot="6318985">
          <a:off x="7030887" y="3749684"/>
          <a:ext cx="1133863" cy="27658"/>
        </a:xfrm>
        <a:custGeom>
          <a:avLst/>
          <a:gdLst/>
          <a:ahLst/>
          <a:cxnLst/>
          <a:rect l="0" t="0" r="0" b="0"/>
          <a:pathLst>
            <a:path>
              <a:moveTo>
                <a:pt x="0" y="13829"/>
              </a:moveTo>
              <a:lnTo>
                <a:pt x="1133863" y="13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7569472" y="3735167"/>
        <a:ext cx="56693" cy="56693"/>
      </dsp:txXfrm>
    </dsp:sp>
    <dsp:sp modelId="{42C63B25-05B5-4C58-8441-1DFC8A899442}">
      <dsp:nvSpPr>
        <dsp:cNvPr id="0" name=""/>
        <dsp:cNvSpPr/>
      </dsp:nvSpPr>
      <dsp:spPr>
        <a:xfrm>
          <a:off x="5253502" y="3842852"/>
          <a:ext cx="2194561" cy="9349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جای آنرا میداند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280885" y="3870235"/>
        <a:ext cx="2139795" cy="880148"/>
      </dsp:txXfrm>
    </dsp:sp>
    <dsp:sp modelId="{38760F29-4829-43B5-BDE6-13D13629552F}">
      <dsp:nvSpPr>
        <dsp:cNvPr id="0" name=""/>
        <dsp:cNvSpPr/>
      </dsp:nvSpPr>
      <dsp:spPr>
        <a:xfrm rot="14424029">
          <a:off x="4083115" y="3615292"/>
          <a:ext cx="1566851" cy="27658"/>
        </a:xfrm>
        <a:custGeom>
          <a:avLst/>
          <a:gdLst/>
          <a:ahLst/>
          <a:cxnLst/>
          <a:rect l="0" t="0" r="0" b="0"/>
          <a:pathLst>
            <a:path>
              <a:moveTo>
                <a:pt x="0" y="13829"/>
              </a:moveTo>
              <a:lnTo>
                <a:pt x="1566851" y="13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ysClr val="windowText" lastClr="000000"/>
            </a:solidFill>
          </a:endParaRPr>
        </a:p>
      </dsp:txBody>
      <dsp:txXfrm rot="10800000">
        <a:off x="4827370" y="3589950"/>
        <a:ext cx="78342" cy="78342"/>
      </dsp:txXfrm>
    </dsp:sp>
    <dsp:sp modelId="{988EFBE7-5CB5-4343-865E-7543BC8D4D30}">
      <dsp:nvSpPr>
        <dsp:cNvPr id="0" name=""/>
        <dsp:cNvSpPr/>
      </dsp:nvSpPr>
      <dsp:spPr>
        <a:xfrm>
          <a:off x="268782" y="2480476"/>
          <a:ext cx="4210798" cy="93491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در طرف چپ است: شستن همان مقدارى كه شسته نشده كافى است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96165" y="2507859"/>
        <a:ext cx="4156032" cy="880148"/>
      </dsp:txXfrm>
    </dsp:sp>
    <dsp:sp modelId="{DD972698-1006-43C2-8934-5D0C4FE45FC3}">
      <dsp:nvSpPr>
        <dsp:cNvPr id="0" name=""/>
        <dsp:cNvSpPr/>
      </dsp:nvSpPr>
      <dsp:spPr>
        <a:xfrm rot="12021679">
          <a:off x="4453790" y="4152867"/>
          <a:ext cx="825501" cy="27658"/>
        </a:xfrm>
        <a:custGeom>
          <a:avLst/>
          <a:gdLst/>
          <a:ahLst/>
          <a:cxnLst/>
          <a:rect l="0" t="0" r="0" b="0"/>
          <a:pathLst>
            <a:path>
              <a:moveTo>
                <a:pt x="0" y="13829"/>
              </a:moveTo>
              <a:lnTo>
                <a:pt x="825501" y="13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4845904" y="4146059"/>
        <a:ext cx="41275" cy="41275"/>
      </dsp:txXfrm>
    </dsp:sp>
    <dsp:sp modelId="{9D8FA438-E503-4B87-9E5A-36340F72D6EB}">
      <dsp:nvSpPr>
        <dsp:cNvPr id="0" name=""/>
        <dsp:cNvSpPr/>
      </dsp:nvSpPr>
      <dsp:spPr>
        <a:xfrm>
          <a:off x="268782" y="3555627"/>
          <a:ext cx="4210798" cy="93491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در طرف راست است: بايد آن‏مقدار را شسته سپس طرف چپ را بشويد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296165" y="3583010"/>
        <a:ext cx="4156032" cy="880148"/>
      </dsp:txXfrm>
    </dsp:sp>
    <dsp:sp modelId="{2CCEBD5F-59DB-4C99-8174-0C1971FD2D86}">
      <dsp:nvSpPr>
        <dsp:cNvPr id="0" name=""/>
        <dsp:cNvSpPr/>
      </dsp:nvSpPr>
      <dsp:spPr>
        <a:xfrm rot="7632368">
          <a:off x="4226602" y="4806169"/>
          <a:ext cx="1279877" cy="27658"/>
        </a:xfrm>
        <a:custGeom>
          <a:avLst/>
          <a:gdLst/>
          <a:ahLst/>
          <a:cxnLst/>
          <a:rect l="0" t="0" r="0" b="0"/>
          <a:pathLst>
            <a:path>
              <a:moveTo>
                <a:pt x="0" y="13829"/>
              </a:moveTo>
              <a:lnTo>
                <a:pt x="1279877" y="13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4834544" y="4788001"/>
        <a:ext cx="63993" cy="63993"/>
      </dsp:txXfrm>
    </dsp:sp>
    <dsp:sp modelId="{679BF021-612B-4C30-A592-99921A1D4A52}">
      <dsp:nvSpPr>
        <dsp:cNvPr id="0" name=""/>
        <dsp:cNvSpPr/>
      </dsp:nvSpPr>
      <dsp:spPr>
        <a:xfrm>
          <a:off x="268782" y="4575005"/>
          <a:ext cx="4210798" cy="150936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solidFill>
                <a:sysClr val="windowText" lastClr="000000"/>
              </a:solidFill>
              <a:cs typeface="B Koodak" pitchFamily="2" charset="-78"/>
            </a:rPr>
            <a:t>در سر و گردن است: بايد آن مقدار را شسته و سپس طرف راست و چپ بدن را بشويد</a:t>
          </a:r>
          <a:endParaRPr lang="en-US" sz="28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12990" y="4619213"/>
        <a:ext cx="4122382" cy="142094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22E2-D35B-4305-9877-0D3B762C0899}">
      <dsp:nvSpPr>
        <dsp:cNvPr id="0" name=""/>
        <dsp:cNvSpPr/>
      </dsp:nvSpPr>
      <dsp:spPr>
        <a:xfrm>
          <a:off x="7437663" y="1971867"/>
          <a:ext cx="1938950" cy="96947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مقدار جبیره</a:t>
          </a:r>
          <a:endParaRPr lang="en-US" sz="2800" kern="1200" dirty="0">
            <a:cs typeface="B Koodak" pitchFamily="2" charset="-78"/>
          </a:endParaRPr>
        </a:p>
      </dsp:txBody>
      <dsp:txXfrm>
        <a:off x="7466058" y="2000262"/>
        <a:ext cx="1882160" cy="912685"/>
      </dsp:txXfrm>
    </dsp:sp>
    <dsp:sp modelId="{D17DFF62-7973-4A44-85EB-C012B57D51E3}">
      <dsp:nvSpPr>
        <dsp:cNvPr id="0" name=""/>
        <dsp:cNvSpPr/>
      </dsp:nvSpPr>
      <dsp:spPr>
        <a:xfrm rot="13865287">
          <a:off x="5218945" y="1357036"/>
          <a:ext cx="2725489" cy="78398"/>
        </a:xfrm>
        <a:custGeom>
          <a:avLst/>
          <a:gdLst/>
          <a:ahLst/>
          <a:cxnLst/>
          <a:rect l="0" t="0" r="0" b="0"/>
          <a:pathLst>
            <a:path>
              <a:moveTo>
                <a:pt x="0" y="39199"/>
              </a:moveTo>
              <a:lnTo>
                <a:pt x="2725489" y="391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513552" y="1328098"/>
        <a:ext cx="136274" cy="136274"/>
      </dsp:txXfrm>
    </dsp:sp>
    <dsp:sp modelId="{5928DE50-65C0-4E0D-8494-BCE9E77FA662}">
      <dsp:nvSpPr>
        <dsp:cNvPr id="0" name=""/>
        <dsp:cNvSpPr/>
      </dsp:nvSpPr>
      <dsp:spPr>
        <a:xfrm>
          <a:off x="56434" y="2122"/>
          <a:ext cx="5669282" cy="667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بر تمام اعضای وضو </a:t>
          </a:r>
          <a:r>
            <a:rPr lang="fa-IR" sz="2800" kern="1200" smtClean="0">
              <a:latin typeface="Calibri"/>
              <a:cs typeface="B Koodak" pitchFamily="2" charset="-78"/>
            </a:rPr>
            <a:t>← تیمم</a:t>
          </a:r>
          <a:endParaRPr lang="en-US" sz="2800" kern="1200" dirty="0">
            <a:cs typeface="B Koodak" pitchFamily="2" charset="-78"/>
          </a:endParaRPr>
        </a:p>
      </dsp:txBody>
      <dsp:txXfrm>
        <a:off x="75984" y="21672"/>
        <a:ext cx="5630182" cy="628387"/>
      </dsp:txXfrm>
    </dsp:sp>
    <dsp:sp modelId="{BD39E942-702D-4A8A-B30F-C568BFBA11BB}">
      <dsp:nvSpPr>
        <dsp:cNvPr id="0" name=""/>
        <dsp:cNvSpPr/>
      </dsp:nvSpPr>
      <dsp:spPr>
        <a:xfrm rot="12808809">
          <a:off x="5555437" y="1851275"/>
          <a:ext cx="2052504" cy="78398"/>
        </a:xfrm>
        <a:custGeom>
          <a:avLst/>
          <a:gdLst/>
          <a:ahLst/>
          <a:cxnLst/>
          <a:rect l="0" t="0" r="0" b="0"/>
          <a:pathLst>
            <a:path>
              <a:moveTo>
                <a:pt x="0" y="39199"/>
              </a:moveTo>
              <a:lnTo>
                <a:pt x="2052504" y="391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530377" y="1839162"/>
        <a:ext cx="102625" cy="102625"/>
      </dsp:txXfrm>
    </dsp:sp>
    <dsp:sp modelId="{E8C2C9B1-5828-4E4F-B0B0-F7A222B40E5A}">
      <dsp:nvSpPr>
        <dsp:cNvPr id="0" name=""/>
        <dsp:cNvSpPr/>
      </dsp:nvSpPr>
      <dsp:spPr>
        <a:xfrm>
          <a:off x="56434" y="990600"/>
          <a:ext cx="5669282" cy="667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بعضی از اعضای وضو </a:t>
          </a:r>
          <a:r>
            <a:rPr lang="fa-IR" sz="2800" kern="1200" smtClean="0">
              <a:latin typeface="Calibri"/>
              <a:cs typeface="B Koodak" pitchFamily="2" charset="-78"/>
            </a:rPr>
            <a:t>← وضوی جبیره ای</a:t>
          </a:r>
          <a:endParaRPr lang="en-US" sz="2800" kern="1200" dirty="0">
            <a:cs typeface="B Koodak" pitchFamily="2" charset="-78"/>
          </a:endParaRPr>
        </a:p>
      </dsp:txBody>
      <dsp:txXfrm>
        <a:off x="75984" y="1010150"/>
        <a:ext cx="5630182" cy="628387"/>
      </dsp:txXfrm>
    </dsp:sp>
    <dsp:sp modelId="{D86AC093-6F7F-488F-AFC5-63F944789124}">
      <dsp:nvSpPr>
        <dsp:cNvPr id="0" name=""/>
        <dsp:cNvSpPr/>
      </dsp:nvSpPr>
      <dsp:spPr>
        <a:xfrm rot="10449346">
          <a:off x="5721244" y="2505019"/>
          <a:ext cx="1720891" cy="78398"/>
        </a:xfrm>
        <a:custGeom>
          <a:avLst/>
          <a:gdLst/>
          <a:ahLst/>
          <a:cxnLst/>
          <a:rect l="0" t="0" r="0" b="0"/>
          <a:pathLst>
            <a:path>
              <a:moveTo>
                <a:pt x="0" y="39199"/>
              </a:moveTo>
              <a:lnTo>
                <a:pt x="1720891" y="391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538667" y="2501196"/>
        <a:ext cx="86044" cy="86044"/>
      </dsp:txXfrm>
    </dsp:sp>
    <dsp:sp modelId="{65DEF2CE-940C-40AF-B36F-351CF79B70C8}">
      <dsp:nvSpPr>
        <dsp:cNvPr id="0" name=""/>
        <dsp:cNvSpPr/>
      </dsp:nvSpPr>
      <dsp:spPr>
        <a:xfrm>
          <a:off x="56434" y="1979078"/>
          <a:ext cx="5669282" cy="1305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بیشتر اعضای وضو </a:t>
          </a:r>
          <a:r>
            <a:rPr lang="fa-IR" sz="2800" kern="1200" smtClean="0">
              <a:latin typeface="Calibri"/>
              <a:cs typeface="B Koodak" pitchFamily="2" charset="-78"/>
            </a:rPr>
            <a:t>← احتیاطا وضوی              جبیره ای و تیمم</a:t>
          </a:r>
          <a:endParaRPr lang="en-US" sz="2800" kern="1200" dirty="0">
            <a:cs typeface="B Koodak" pitchFamily="2" charset="-78"/>
          </a:endParaRPr>
        </a:p>
      </dsp:txBody>
      <dsp:txXfrm>
        <a:off x="94671" y="2017315"/>
        <a:ext cx="5592808" cy="1229035"/>
      </dsp:txXfrm>
    </dsp:sp>
    <dsp:sp modelId="{E08E5C57-AE5D-44D4-99B5-5D7521A0A48F}">
      <dsp:nvSpPr>
        <dsp:cNvPr id="0" name=""/>
        <dsp:cNvSpPr/>
      </dsp:nvSpPr>
      <dsp:spPr>
        <a:xfrm rot="8012178">
          <a:off x="5339012" y="3318269"/>
          <a:ext cx="2485353" cy="78398"/>
        </a:xfrm>
        <a:custGeom>
          <a:avLst/>
          <a:gdLst/>
          <a:ahLst/>
          <a:cxnLst/>
          <a:rect l="0" t="0" r="0" b="0"/>
          <a:pathLst>
            <a:path>
              <a:moveTo>
                <a:pt x="0" y="39199"/>
              </a:moveTo>
              <a:lnTo>
                <a:pt x="2485353" y="391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  <a:cs typeface="B Koodak" pitchFamily="2" charset="-78"/>
          </a:endParaRPr>
        </a:p>
      </dsp:txBody>
      <dsp:txXfrm rot="10800000">
        <a:off x="6519555" y="3295334"/>
        <a:ext cx="124267" cy="124267"/>
      </dsp:txXfrm>
    </dsp:sp>
    <dsp:sp modelId="{4253948D-4428-4D5A-B715-BDCA0C887AC6}">
      <dsp:nvSpPr>
        <dsp:cNvPr id="0" name=""/>
        <dsp:cNvSpPr/>
      </dsp:nvSpPr>
      <dsp:spPr>
        <a:xfrm>
          <a:off x="56434" y="3605577"/>
          <a:ext cx="5669282" cy="1305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Koodak" pitchFamily="2" charset="-78"/>
            </a:rPr>
            <a:t>جبیره بیش از حد معمول </a:t>
          </a:r>
          <a:r>
            <a:rPr lang="fa-IR" sz="2800" kern="1200" smtClean="0">
              <a:latin typeface="Calibri"/>
              <a:cs typeface="B Koodak" pitchFamily="2" charset="-78"/>
            </a:rPr>
            <a:t>← وضوی                جبیره ای واحتیاطا تیمم</a:t>
          </a:r>
          <a:endParaRPr lang="en-US" sz="2800" kern="1200" dirty="0">
            <a:cs typeface="B Koodak" pitchFamily="2" charset="-78"/>
          </a:endParaRPr>
        </a:p>
      </dsp:txBody>
      <dsp:txXfrm>
        <a:off x="94671" y="3643814"/>
        <a:ext cx="5592808" cy="12290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B855B-C842-4467-84FE-CAD18327C3B6}">
      <dsp:nvSpPr>
        <dsp:cNvPr id="0" name=""/>
        <dsp:cNvSpPr/>
      </dsp:nvSpPr>
      <dsp:spPr>
        <a:xfrm>
          <a:off x="4338927" y="4962515"/>
          <a:ext cx="711210" cy="91440"/>
        </a:xfrm>
        <a:custGeom>
          <a:avLst/>
          <a:gdLst/>
          <a:ahLst/>
          <a:cxnLst/>
          <a:rect l="0" t="0" r="0" b="0"/>
          <a:pathLst>
            <a:path>
              <a:moveTo>
                <a:pt x="711210" y="74813"/>
              </a:moveTo>
              <a:lnTo>
                <a:pt x="355605" y="74813"/>
              </a:lnTo>
              <a:lnTo>
                <a:pt x="355605" y="45720"/>
              </a:lnTo>
              <a:lnTo>
                <a:pt x="0" y="4572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cs typeface="B Koodak" pitchFamily="2" charset="-78"/>
          </a:endParaRPr>
        </a:p>
      </dsp:txBody>
      <dsp:txXfrm>
        <a:off x="4676738" y="4990767"/>
        <a:ext cx="35590" cy="34936"/>
      </dsp:txXfrm>
    </dsp:sp>
    <dsp:sp modelId="{0CBA8460-61E4-4D55-8922-BDD07C6CF3AC}">
      <dsp:nvSpPr>
        <dsp:cNvPr id="0" name=""/>
        <dsp:cNvSpPr/>
      </dsp:nvSpPr>
      <dsp:spPr>
        <a:xfrm>
          <a:off x="6971082" y="3168351"/>
          <a:ext cx="711210" cy="1868976"/>
        </a:xfrm>
        <a:custGeom>
          <a:avLst/>
          <a:gdLst/>
          <a:ahLst/>
          <a:cxnLst/>
          <a:rect l="0" t="0" r="0" b="0"/>
          <a:pathLst>
            <a:path>
              <a:moveTo>
                <a:pt x="711210" y="0"/>
              </a:moveTo>
              <a:lnTo>
                <a:pt x="355605" y="0"/>
              </a:lnTo>
              <a:lnTo>
                <a:pt x="355605" y="1868976"/>
              </a:lnTo>
              <a:lnTo>
                <a:pt x="0" y="1868976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>
            <a:cs typeface="B Koodak" pitchFamily="2" charset="-78"/>
          </a:endParaRPr>
        </a:p>
      </dsp:txBody>
      <dsp:txXfrm>
        <a:off x="7276695" y="3564775"/>
        <a:ext cx="99986" cy="1076129"/>
      </dsp:txXfrm>
    </dsp:sp>
    <dsp:sp modelId="{1D5C3F32-3F8B-4FD2-861C-96C738569D06}">
      <dsp:nvSpPr>
        <dsp:cNvPr id="0" name=""/>
        <dsp:cNvSpPr/>
      </dsp:nvSpPr>
      <dsp:spPr>
        <a:xfrm>
          <a:off x="4338927" y="1315018"/>
          <a:ext cx="711210" cy="91440"/>
        </a:xfrm>
        <a:custGeom>
          <a:avLst/>
          <a:gdLst/>
          <a:ahLst/>
          <a:cxnLst/>
          <a:rect l="0" t="0" r="0" b="0"/>
          <a:pathLst>
            <a:path>
              <a:moveTo>
                <a:pt x="711210" y="45720"/>
              </a:moveTo>
              <a:lnTo>
                <a:pt x="0" y="4572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cs typeface="B Koodak" pitchFamily="2" charset="-78"/>
          </a:endParaRPr>
        </a:p>
      </dsp:txBody>
      <dsp:txXfrm>
        <a:off x="4676753" y="1343284"/>
        <a:ext cx="35560" cy="34907"/>
      </dsp:txXfrm>
    </dsp:sp>
    <dsp:sp modelId="{B4F831DB-2D84-4DA7-877C-0F06145C1853}">
      <dsp:nvSpPr>
        <dsp:cNvPr id="0" name=""/>
        <dsp:cNvSpPr/>
      </dsp:nvSpPr>
      <dsp:spPr>
        <a:xfrm>
          <a:off x="6971082" y="1360738"/>
          <a:ext cx="711210" cy="1807613"/>
        </a:xfrm>
        <a:custGeom>
          <a:avLst/>
          <a:gdLst/>
          <a:ahLst/>
          <a:cxnLst/>
          <a:rect l="0" t="0" r="0" b="0"/>
          <a:pathLst>
            <a:path>
              <a:moveTo>
                <a:pt x="711210" y="1807613"/>
              </a:moveTo>
              <a:lnTo>
                <a:pt x="355605" y="1807613"/>
              </a:lnTo>
              <a:lnTo>
                <a:pt x="355605" y="0"/>
              </a:lnTo>
              <a:lnTo>
                <a:pt x="0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>
            <a:cs typeface="B Koodak" pitchFamily="2" charset="-78"/>
          </a:endParaRPr>
        </a:p>
      </dsp:txBody>
      <dsp:txXfrm>
        <a:off x="7278125" y="1771504"/>
        <a:ext cx="97124" cy="986080"/>
      </dsp:txXfrm>
    </dsp:sp>
    <dsp:sp modelId="{C049DDF5-6DA6-4D83-A65D-AFDD87E94F91}">
      <dsp:nvSpPr>
        <dsp:cNvPr id="0" name=""/>
        <dsp:cNvSpPr/>
      </dsp:nvSpPr>
      <dsp:spPr>
        <a:xfrm rot="5400000">
          <a:off x="5371315" y="2626270"/>
          <a:ext cx="5706118" cy="1084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28575">
          <a:solidFill>
            <a:srgbClr val="C00000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0" kern="1200" dirty="0" smtClean="0">
              <a:cs typeface="B Koodak" pitchFamily="2" charset="-78"/>
            </a:rPr>
            <a:t>مقدار پوشش در نماز</a:t>
          </a:r>
          <a:endParaRPr lang="fa-IR" sz="5000" kern="1200" dirty="0">
            <a:cs typeface="B Koodak" pitchFamily="2" charset="-78"/>
          </a:endParaRPr>
        </a:p>
      </dsp:txBody>
      <dsp:txXfrm>
        <a:off x="5371315" y="2626270"/>
        <a:ext cx="5706118" cy="1084162"/>
      </dsp:txXfrm>
    </dsp:sp>
    <dsp:sp modelId="{32AF3C02-2D4F-4DDA-BBA2-A434BBCAA53A}">
      <dsp:nvSpPr>
        <dsp:cNvPr id="0" name=""/>
        <dsp:cNvSpPr/>
      </dsp:nvSpPr>
      <dsp:spPr>
        <a:xfrm>
          <a:off x="5050138" y="730747"/>
          <a:ext cx="1920944" cy="12599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28575">
          <a:solidFill>
            <a:srgbClr val="C00000"/>
          </a:solidFill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Koodak" pitchFamily="2" charset="-78"/>
            </a:rPr>
            <a:t>مردان</a:t>
          </a:r>
          <a:endParaRPr lang="fa-IR" sz="4800" kern="1200" dirty="0">
            <a:cs typeface="B Koodak" pitchFamily="2" charset="-78"/>
          </a:endParaRPr>
        </a:p>
      </dsp:txBody>
      <dsp:txXfrm>
        <a:off x="5050138" y="730747"/>
        <a:ext cx="1920944" cy="1259981"/>
      </dsp:txXfrm>
    </dsp:sp>
    <dsp:sp modelId="{00D82060-AE0C-4407-83AC-C75608F18938}">
      <dsp:nvSpPr>
        <dsp:cNvPr id="0" name=""/>
        <dsp:cNvSpPr/>
      </dsp:nvSpPr>
      <dsp:spPr>
        <a:xfrm>
          <a:off x="7442" y="32270"/>
          <a:ext cx="4331485" cy="2656935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28575" cap="flat" cmpd="sng" algn="ctr">
          <a:solidFill>
            <a:srgbClr val="C00000"/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Koodak" pitchFamily="2" charset="-78"/>
            </a:rPr>
            <a:t>بايد عورت را بپوشانند و بهتر است از ناف تا زانو را بپوشانند.</a:t>
          </a:r>
          <a:endParaRPr lang="fa-IR" sz="3200" kern="1200" dirty="0">
            <a:cs typeface="B Koodak" pitchFamily="2" charset="-78"/>
          </a:endParaRPr>
        </a:p>
      </dsp:txBody>
      <dsp:txXfrm>
        <a:off x="7442" y="32270"/>
        <a:ext cx="4331485" cy="2656935"/>
      </dsp:txXfrm>
    </dsp:sp>
    <dsp:sp modelId="{DF90D5AF-5071-4289-AAB3-465DCCEF9B62}">
      <dsp:nvSpPr>
        <dsp:cNvPr id="0" name=""/>
        <dsp:cNvSpPr/>
      </dsp:nvSpPr>
      <dsp:spPr>
        <a:xfrm>
          <a:off x="5050138" y="4407337"/>
          <a:ext cx="1920944" cy="12599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28575">
          <a:solidFill>
            <a:srgbClr val="C00000"/>
          </a:solidFill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cs typeface="B Koodak" pitchFamily="2" charset="-78"/>
            </a:rPr>
            <a:t>زنان</a:t>
          </a:r>
          <a:endParaRPr lang="fa-IR" sz="5400" kern="1200" dirty="0">
            <a:cs typeface="B Koodak" pitchFamily="2" charset="-78"/>
          </a:endParaRPr>
        </a:p>
      </dsp:txBody>
      <dsp:txXfrm>
        <a:off x="5050138" y="4407337"/>
        <a:ext cx="1920944" cy="1259981"/>
      </dsp:txXfrm>
    </dsp:sp>
    <dsp:sp modelId="{D4C2B82E-080E-414E-B0A3-D8CCA174D891}">
      <dsp:nvSpPr>
        <dsp:cNvPr id="0" name=""/>
        <dsp:cNvSpPr/>
      </dsp:nvSpPr>
      <dsp:spPr>
        <a:xfrm>
          <a:off x="7442" y="3679767"/>
          <a:ext cx="4331485" cy="2656935"/>
        </a:xfrm>
        <a:prstGeom prst="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28575" cap="flat" cmpd="sng" algn="ctr">
          <a:solidFill>
            <a:srgbClr val="C00000"/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Koodak" pitchFamily="2" charset="-78"/>
            </a:rPr>
            <a:t>بايد تمام بدن را بپوشانند به جز: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Koodak" pitchFamily="2" charset="-78"/>
            </a:rPr>
            <a:t>دست‏ها تا مچ، پاها تا مچ و صورت به مقدارى كه در وضو بايد شسته شود</a:t>
          </a:r>
          <a:endParaRPr lang="fa-IR" sz="2800" kern="1200" dirty="0">
            <a:cs typeface="B Koodak" pitchFamily="2" charset="-78"/>
          </a:endParaRPr>
        </a:p>
      </dsp:txBody>
      <dsp:txXfrm>
        <a:off x="7442" y="3679767"/>
        <a:ext cx="4331485" cy="26569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6DDD1-5052-4708-A3BD-D433EB635A87}">
      <dsp:nvSpPr>
        <dsp:cNvPr id="0" name=""/>
        <dsp:cNvSpPr/>
      </dsp:nvSpPr>
      <dsp:spPr>
        <a:xfrm>
          <a:off x="3491565" y="2512641"/>
          <a:ext cx="1790766" cy="17907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Koodak" pitchFamily="2" charset="-78"/>
            </a:rPr>
            <a:t>شرایط لباس نمازگذار</a:t>
          </a:r>
          <a:endParaRPr lang="fa-IR" sz="2300" kern="1200" dirty="0">
            <a:cs typeface="B Koodak" pitchFamily="2" charset="-78"/>
          </a:endParaRPr>
        </a:p>
      </dsp:txBody>
      <dsp:txXfrm>
        <a:off x="3753817" y="2774893"/>
        <a:ext cx="1266262" cy="1266262"/>
      </dsp:txXfrm>
    </dsp:sp>
    <dsp:sp modelId="{8E6D66FF-2776-411B-9145-B1C20B1536A9}">
      <dsp:nvSpPr>
        <dsp:cNvPr id="0" name=""/>
        <dsp:cNvSpPr/>
      </dsp:nvSpPr>
      <dsp:spPr>
        <a:xfrm rot="16200000">
          <a:off x="4218182" y="1895126"/>
          <a:ext cx="337532" cy="776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/>
        </a:p>
      </dsp:txBody>
      <dsp:txXfrm>
        <a:off x="4268812" y="2101002"/>
        <a:ext cx="236272" cy="465738"/>
      </dsp:txXfrm>
    </dsp:sp>
    <dsp:sp modelId="{4C45F8DD-8E55-4241-9A4F-9457DA93E2D4}">
      <dsp:nvSpPr>
        <dsp:cNvPr id="0" name=""/>
        <dsp:cNvSpPr/>
      </dsp:nvSpPr>
      <dsp:spPr>
        <a:xfrm>
          <a:off x="3181369" y="-243379"/>
          <a:ext cx="2411159" cy="22830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Koodak" pitchFamily="2" charset="-78"/>
            </a:rPr>
            <a:t>پاک</a:t>
          </a:r>
          <a:endParaRPr lang="fa-IR" sz="4400" kern="1200" dirty="0">
            <a:cs typeface="B Koodak" pitchFamily="2" charset="-78"/>
          </a:endParaRPr>
        </a:p>
      </dsp:txBody>
      <dsp:txXfrm>
        <a:off x="3534475" y="90963"/>
        <a:ext cx="1704947" cy="1614346"/>
      </dsp:txXfrm>
    </dsp:sp>
    <dsp:sp modelId="{282352F7-1316-42AF-88C5-E6EA4247C8AE}">
      <dsp:nvSpPr>
        <dsp:cNvPr id="0" name=""/>
        <dsp:cNvSpPr/>
      </dsp:nvSpPr>
      <dsp:spPr>
        <a:xfrm rot="20520000">
          <a:off x="5281911" y="2680946"/>
          <a:ext cx="296516" cy="776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/>
        </a:p>
      </dsp:txBody>
      <dsp:txXfrm>
        <a:off x="5284088" y="2849936"/>
        <a:ext cx="207561" cy="465738"/>
      </dsp:txXfrm>
    </dsp:sp>
    <dsp:sp modelId="{24A1A0BC-4645-40E7-AB03-1D0F876A8270}">
      <dsp:nvSpPr>
        <dsp:cNvPr id="0" name=""/>
        <dsp:cNvSpPr/>
      </dsp:nvSpPr>
      <dsp:spPr>
        <a:xfrm>
          <a:off x="5568415" y="1490911"/>
          <a:ext cx="2411159" cy="22830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Koodak" pitchFamily="2" charset="-78"/>
            </a:rPr>
            <a:t>مباح</a:t>
          </a:r>
          <a:endParaRPr lang="fa-IR" sz="4400" kern="1200" dirty="0">
            <a:cs typeface="B Koodak" pitchFamily="2" charset="-78"/>
          </a:endParaRPr>
        </a:p>
      </dsp:txBody>
      <dsp:txXfrm>
        <a:off x="5921521" y="1825253"/>
        <a:ext cx="1704947" cy="1614346"/>
      </dsp:txXfrm>
    </dsp:sp>
    <dsp:sp modelId="{B404D99A-3996-460D-A32F-D0DB006CECE7}">
      <dsp:nvSpPr>
        <dsp:cNvPr id="0" name=""/>
        <dsp:cNvSpPr/>
      </dsp:nvSpPr>
      <dsp:spPr>
        <a:xfrm rot="3240000">
          <a:off x="4880817" y="3921653"/>
          <a:ext cx="322572" cy="776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/>
        </a:p>
      </dsp:txBody>
      <dsp:txXfrm>
        <a:off x="4900762" y="4037754"/>
        <a:ext cx="225800" cy="465738"/>
      </dsp:txXfrm>
    </dsp:sp>
    <dsp:sp modelId="{1F5525B4-5358-4674-A853-FE3695686A11}">
      <dsp:nvSpPr>
        <dsp:cNvPr id="0" name=""/>
        <dsp:cNvSpPr/>
      </dsp:nvSpPr>
      <dsp:spPr>
        <a:xfrm>
          <a:off x="4656645" y="4297053"/>
          <a:ext cx="2411159" cy="22830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از اجزای روح دار مردار نباشد</a:t>
          </a:r>
          <a:endParaRPr lang="fa-IR" sz="2400" kern="1200" dirty="0">
            <a:cs typeface="B Koodak" pitchFamily="2" charset="-78"/>
          </a:endParaRPr>
        </a:p>
      </dsp:txBody>
      <dsp:txXfrm>
        <a:off x="5009751" y="4631395"/>
        <a:ext cx="1704947" cy="1614346"/>
      </dsp:txXfrm>
    </dsp:sp>
    <dsp:sp modelId="{5C448762-9A1B-4F6F-A6CD-D16C50983408}">
      <dsp:nvSpPr>
        <dsp:cNvPr id="0" name=""/>
        <dsp:cNvSpPr/>
      </dsp:nvSpPr>
      <dsp:spPr>
        <a:xfrm rot="7560000">
          <a:off x="3465083" y="4110139"/>
          <a:ext cx="381135" cy="608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/>
        </a:p>
      </dsp:txBody>
      <dsp:txXfrm rot="10800000">
        <a:off x="3555857" y="4185659"/>
        <a:ext cx="266795" cy="365316"/>
      </dsp:txXfrm>
    </dsp:sp>
    <dsp:sp modelId="{A9D28B71-1310-47AA-95EC-78A2A551BE81}">
      <dsp:nvSpPr>
        <dsp:cNvPr id="0" name=""/>
        <dsp:cNvSpPr/>
      </dsp:nvSpPr>
      <dsp:spPr>
        <a:xfrm>
          <a:off x="2016289" y="4543185"/>
          <a:ext cx="1790766" cy="17907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از حیوان حرام گوشت نباشد</a:t>
          </a:r>
          <a:endParaRPr lang="fa-IR" sz="2400" kern="1200" dirty="0">
            <a:cs typeface="B Koodak" pitchFamily="2" charset="-78"/>
          </a:endParaRPr>
        </a:p>
      </dsp:txBody>
      <dsp:txXfrm>
        <a:off x="2278541" y="4805437"/>
        <a:ext cx="1266262" cy="1266262"/>
      </dsp:txXfrm>
    </dsp:sp>
    <dsp:sp modelId="{D7486712-7149-4FF7-94D0-31C471092B0A}">
      <dsp:nvSpPr>
        <dsp:cNvPr id="0" name=""/>
        <dsp:cNvSpPr/>
      </dsp:nvSpPr>
      <dsp:spPr>
        <a:xfrm rot="11880000">
          <a:off x="3195469" y="2680946"/>
          <a:ext cx="296516" cy="776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/>
        </a:p>
      </dsp:txBody>
      <dsp:txXfrm rot="10800000">
        <a:off x="3282247" y="2849936"/>
        <a:ext cx="207561" cy="465738"/>
      </dsp:txXfrm>
    </dsp:sp>
    <dsp:sp modelId="{FCA9C92A-4C51-4B37-84A1-5FAAD55B0D5A}">
      <dsp:nvSpPr>
        <dsp:cNvPr id="0" name=""/>
        <dsp:cNvSpPr/>
      </dsp:nvSpPr>
      <dsp:spPr>
        <a:xfrm>
          <a:off x="794322" y="1490911"/>
          <a:ext cx="2411159" cy="22830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لباس برای مرد طلاباف يا ابريشم خالص نباشد.</a:t>
          </a:r>
        </a:p>
      </dsp:txBody>
      <dsp:txXfrm>
        <a:off x="1147428" y="1825253"/>
        <a:ext cx="1704947" cy="16143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30301-AD9A-4A52-AB7F-CE77B7A6BE55}">
      <dsp:nvSpPr>
        <dsp:cNvPr id="0" name=""/>
        <dsp:cNvSpPr/>
      </dsp:nvSpPr>
      <dsp:spPr>
        <a:xfrm rot="10800000">
          <a:off x="3716269" y="181513"/>
          <a:ext cx="4781596" cy="12437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لباس نمازگزار از اجزاى حيوان حرام گوشت تهيه شده باشد</a:t>
          </a:r>
          <a:endParaRPr lang="fa-IR" sz="2400" kern="1200" dirty="0">
            <a:cs typeface="B Koodak" pitchFamily="2" charset="-78"/>
          </a:endParaRPr>
        </a:p>
      </dsp:txBody>
      <dsp:txXfrm rot="10800000">
        <a:off x="4338164" y="181513"/>
        <a:ext cx="3537806" cy="1243790"/>
      </dsp:txXfrm>
    </dsp:sp>
    <dsp:sp modelId="{FD91BAF1-D6D2-4ECA-B920-B027128DBAE3}">
      <dsp:nvSpPr>
        <dsp:cNvPr id="0" name=""/>
        <dsp:cNvSpPr/>
      </dsp:nvSpPr>
      <dsp:spPr>
        <a:xfrm rot="10800000">
          <a:off x="3883" y="287236"/>
          <a:ext cx="3968725" cy="103234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نماز باطل است</a:t>
          </a:r>
          <a:endParaRPr lang="fa-IR" sz="2400" kern="1200" dirty="0">
            <a:cs typeface="B Koodak" pitchFamily="2" charset="-78"/>
          </a:endParaRPr>
        </a:p>
      </dsp:txBody>
      <dsp:txXfrm rot="10800000">
        <a:off x="520055" y="287236"/>
        <a:ext cx="2936380" cy="1032345"/>
      </dsp:txXfrm>
    </dsp:sp>
    <dsp:sp modelId="{EE1164A9-E398-40BF-B45B-4F58856D4B01}">
      <dsp:nvSpPr>
        <dsp:cNvPr id="0" name=""/>
        <dsp:cNvSpPr/>
      </dsp:nvSpPr>
      <dsp:spPr>
        <a:xfrm rot="10800000">
          <a:off x="3716269" y="1535727"/>
          <a:ext cx="4781596" cy="124379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جزيى از حيوان حرام گوشت همراه نمازگزار باشد</a:t>
          </a:r>
          <a:endParaRPr lang="fa-IR" sz="2400" kern="1200" dirty="0">
            <a:cs typeface="B Koodak" pitchFamily="2" charset="-78"/>
          </a:endParaRPr>
        </a:p>
      </dsp:txBody>
      <dsp:txXfrm rot="10800000">
        <a:off x="4338164" y="1535727"/>
        <a:ext cx="3537806" cy="1243790"/>
      </dsp:txXfrm>
    </dsp:sp>
    <dsp:sp modelId="{6304821C-3213-4F57-9C4E-9243472711C8}">
      <dsp:nvSpPr>
        <dsp:cNvPr id="0" name=""/>
        <dsp:cNvSpPr/>
      </dsp:nvSpPr>
      <dsp:spPr>
        <a:xfrm rot="10800000">
          <a:off x="3883" y="1641450"/>
          <a:ext cx="3968725" cy="103234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نماز باطل است</a:t>
          </a:r>
          <a:endParaRPr lang="fa-IR" sz="2400" kern="1200" dirty="0">
            <a:cs typeface="B Koodak" pitchFamily="2" charset="-78"/>
          </a:endParaRPr>
        </a:p>
      </dsp:txBody>
      <dsp:txXfrm rot="10800000">
        <a:off x="520055" y="1641450"/>
        <a:ext cx="2936380" cy="1032345"/>
      </dsp:txXfrm>
    </dsp:sp>
    <dsp:sp modelId="{ED64D7D0-45E7-4FBE-A208-30B30518CF52}">
      <dsp:nvSpPr>
        <dsp:cNvPr id="0" name=""/>
        <dsp:cNvSpPr/>
      </dsp:nvSpPr>
      <dsp:spPr>
        <a:xfrm rot="10800000">
          <a:off x="3716269" y="2889940"/>
          <a:ext cx="4781596" cy="12437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قسمتى از لباس و حتى جزء كوچكى از آن از اجزاء روح‏دار مردار باشد</a:t>
          </a:r>
          <a:endParaRPr lang="fa-IR" sz="2400" kern="1200" dirty="0">
            <a:cs typeface="B Koodak" pitchFamily="2" charset="-78"/>
          </a:endParaRPr>
        </a:p>
      </dsp:txBody>
      <dsp:txXfrm rot="10800000">
        <a:off x="4338164" y="2889940"/>
        <a:ext cx="3537806" cy="1243790"/>
      </dsp:txXfrm>
    </dsp:sp>
    <dsp:sp modelId="{5B3FB0BC-E32F-4D35-93A3-2511EE8AF5DE}">
      <dsp:nvSpPr>
        <dsp:cNvPr id="0" name=""/>
        <dsp:cNvSpPr/>
      </dsp:nvSpPr>
      <dsp:spPr>
        <a:xfrm rot="10800000">
          <a:off x="3883" y="2995663"/>
          <a:ext cx="3968725" cy="103234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نماز باطل است</a:t>
          </a:r>
          <a:endParaRPr lang="fa-IR" sz="2400" kern="1200" dirty="0">
            <a:cs typeface="B Koodak" pitchFamily="2" charset="-78"/>
          </a:endParaRPr>
        </a:p>
      </dsp:txBody>
      <dsp:txXfrm rot="10800000">
        <a:off x="520055" y="2995663"/>
        <a:ext cx="2936380" cy="1032345"/>
      </dsp:txXfrm>
    </dsp:sp>
    <dsp:sp modelId="{CC6C88AA-F2D1-41F5-825E-C25572C25C13}">
      <dsp:nvSpPr>
        <dsp:cNvPr id="0" name=""/>
        <dsp:cNvSpPr/>
      </dsp:nvSpPr>
      <dsp:spPr>
        <a:xfrm rot="10800000">
          <a:off x="3716269" y="4244153"/>
          <a:ext cx="4781596" cy="124379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چيزى كه از اجزاى روح‏دار مردار ـ حتى مردار حيوان حلال گوشت ـ تهيه شده، هرچند لباس نباشد</a:t>
          </a:r>
          <a:endParaRPr lang="fa-IR" sz="2400" kern="1200" dirty="0">
            <a:cs typeface="B Koodak" pitchFamily="2" charset="-78"/>
          </a:endParaRPr>
        </a:p>
      </dsp:txBody>
      <dsp:txXfrm rot="10800000">
        <a:off x="4338164" y="4244153"/>
        <a:ext cx="3537806" cy="1243790"/>
      </dsp:txXfrm>
    </dsp:sp>
    <dsp:sp modelId="{0F28DE66-4D08-4066-BF70-40EA0FDC4B5F}">
      <dsp:nvSpPr>
        <dsp:cNvPr id="0" name=""/>
        <dsp:cNvSpPr/>
      </dsp:nvSpPr>
      <dsp:spPr>
        <a:xfrm rot="10800000">
          <a:off x="3883" y="4349876"/>
          <a:ext cx="3968725" cy="103234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بنابر احتياط واجب نبايد همراه نمازگزار باشد</a:t>
          </a:r>
          <a:endParaRPr lang="fa-IR" sz="2400" kern="1200" dirty="0">
            <a:cs typeface="B Koodak" pitchFamily="2" charset="-78"/>
          </a:endParaRPr>
        </a:p>
      </dsp:txBody>
      <dsp:txXfrm rot="10800000">
        <a:off x="520055" y="4349876"/>
        <a:ext cx="2936380" cy="103234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9CDD-B0B3-441A-8369-1927C6617F21}">
      <dsp:nvSpPr>
        <dsp:cNvPr id="0" name=""/>
        <dsp:cNvSpPr/>
      </dsp:nvSpPr>
      <dsp:spPr>
        <a:xfrm rot="10800000">
          <a:off x="3793276" y="2130"/>
          <a:ext cx="4113061" cy="16452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605" rIns="2921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نماز خواندن با لباسى كه از پشم و كرك و موى مردار حيوان حلال گوشت تهيه شده،</a:t>
          </a:r>
          <a:endParaRPr lang="fa-IR" sz="23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4615888" y="2130"/>
        <a:ext cx="2467837" cy="1645224"/>
      </dsp:txXfrm>
    </dsp:sp>
    <dsp:sp modelId="{064991FB-7F4D-43EE-8C12-3246A43D2247}">
      <dsp:nvSpPr>
        <dsp:cNvPr id="0" name=""/>
        <dsp:cNvSpPr/>
      </dsp:nvSpPr>
      <dsp:spPr>
        <a:xfrm rot="10800000">
          <a:off x="914133" y="141975"/>
          <a:ext cx="3413841" cy="1365536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65" rIns="24130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صحيح است</a:t>
          </a:r>
          <a:endParaRPr lang="fa-IR" sz="19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1596901" y="141975"/>
        <a:ext cx="2048305" cy="1365536"/>
      </dsp:txXfrm>
    </dsp:sp>
    <dsp:sp modelId="{6AFC41E6-D4FE-45AA-A9D8-6ABB7F7E706D}">
      <dsp:nvSpPr>
        <dsp:cNvPr id="0" name=""/>
        <dsp:cNvSpPr/>
      </dsp:nvSpPr>
      <dsp:spPr>
        <a:xfrm rot="10800000">
          <a:off x="3793276" y="1877687"/>
          <a:ext cx="4113061" cy="1645224"/>
        </a:xfrm>
        <a:prstGeom prst="chevron">
          <a:avLst/>
        </a:prstGeom>
        <a:gradFill rotWithShape="0">
          <a:gsLst>
            <a:gs pos="0">
              <a:schemeClr val="accent3">
                <a:hueOff val="2312758"/>
                <a:satOff val="-12398"/>
                <a:lumOff val="-1667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2312758"/>
                <a:satOff val="-12398"/>
                <a:lumOff val="-1667"/>
                <a:alphaOff val="0"/>
                <a:tint val="86000"/>
                <a:satMod val="115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2312758"/>
              <a:satOff val="-12398"/>
              <a:lumOff val="-166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605" rIns="2921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نماز خواندن با لباسى كه معلوم نيست از حيوان حلال گوشت است يا حرام گوشت</a:t>
          </a:r>
          <a:endParaRPr lang="en-US" sz="23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4615888" y="1877687"/>
        <a:ext cx="2467837" cy="1645224"/>
      </dsp:txXfrm>
    </dsp:sp>
    <dsp:sp modelId="{8B2A30A1-B0FE-4C87-BDF5-31E010CD56D9}">
      <dsp:nvSpPr>
        <dsp:cNvPr id="0" name=""/>
        <dsp:cNvSpPr/>
      </dsp:nvSpPr>
      <dsp:spPr>
        <a:xfrm rot="10800000">
          <a:off x="914133" y="2017531"/>
          <a:ext cx="3413841" cy="1365536"/>
        </a:xfrm>
        <a:prstGeom prst="chevron">
          <a:avLst/>
        </a:prstGeom>
        <a:solidFill>
          <a:schemeClr val="accent3">
            <a:tint val="40000"/>
            <a:alpha val="90000"/>
            <a:hueOff val="1950138"/>
            <a:satOff val="-13682"/>
            <a:lumOff val="-82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950138"/>
              <a:satOff val="-13682"/>
              <a:lumOff val="-82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1950138"/>
              <a:satOff val="-13682"/>
              <a:lumOff val="-82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65" rIns="24130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اشكال ندارد، چه در كشور اسلامى و چه غير اسلامى تهيه شده باشد.</a:t>
          </a:r>
          <a:endParaRPr lang="en-US" sz="19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1596901" y="2017531"/>
        <a:ext cx="2048305" cy="1365536"/>
      </dsp:txXfrm>
    </dsp:sp>
    <dsp:sp modelId="{FB1E2AED-E7E7-4092-975E-86A5E7903C95}">
      <dsp:nvSpPr>
        <dsp:cNvPr id="0" name=""/>
        <dsp:cNvSpPr/>
      </dsp:nvSpPr>
      <dsp:spPr>
        <a:xfrm rot="10800000">
          <a:off x="3811370" y="3755374"/>
          <a:ext cx="4113061" cy="1645224"/>
        </a:xfrm>
        <a:prstGeom prst="chevron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4625516"/>
                <a:satOff val="-24796"/>
                <a:lumOff val="-3334"/>
                <a:alphaOff val="0"/>
                <a:tint val="86000"/>
                <a:satMod val="115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4625516"/>
              <a:satOff val="-24796"/>
              <a:lumOff val="-333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605" rIns="29210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اگر لباس‏هاى كوچك نمازگزار نجس باشد، يا دستمال كوچكِ نجسى در جيب داشته باشد،</a:t>
          </a:r>
          <a:endParaRPr lang="en-US" sz="23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4633982" y="3755374"/>
        <a:ext cx="2467837" cy="1645224"/>
      </dsp:txXfrm>
    </dsp:sp>
    <dsp:sp modelId="{CC1858E4-81BA-45FB-AA21-68E1D877C96E}">
      <dsp:nvSpPr>
        <dsp:cNvPr id="0" name=""/>
        <dsp:cNvSpPr/>
      </dsp:nvSpPr>
      <dsp:spPr>
        <a:xfrm rot="10800000">
          <a:off x="914133" y="3893087"/>
          <a:ext cx="3413841" cy="1365536"/>
        </a:xfrm>
        <a:prstGeom prst="chevron">
          <a:avLst/>
        </a:prstGeom>
        <a:solidFill>
          <a:schemeClr val="accent3">
            <a:tint val="40000"/>
            <a:alpha val="90000"/>
            <a:hueOff val="3900276"/>
            <a:satOff val="-27363"/>
            <a:lumOff val="-165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900276"/>
              <a:satOff val="-27363"/>
              <a:lumOff val="-165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3900276"/>
              <a:satOff val="-27363"/>
              <a:lumOff val="-165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65" rIns="24130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اشكال ندارد.</a:t>
          </a:r>
          <a:endParaRPr lang="en-US" sz="1900" kern="120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1596901" y="3893087"/>
        <a:ext cx="2048305" cy="136553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CFAA2-0E88-4E50-BB04-233160B2E6A0}">
      <dsp:nvSpPr>
        <dsp:cNvPr id="0" name=""/>
        <dsp:cNvSpPr/>
      </dsp:nvSpPr>
      <dsp:spPr>
        <a:xfrm>
          <a:off x="424201" y="0"/>
          <a:ext cx="8067939" cy="7256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در اين موارد، نماز خواندن با بدن يا لباس نجس، باطل است</a:t>
          </a:r>
          <a:endParaRPr lang="fa-IR" sz="2800" kern="1200" dirty="0">
            <a:cs typeface="B Koodak" pitchFamily="2" charset="-78"/>
          </a:endParaRPr>
        </a:p>
      </dsp:txBody>
      <dsp:txXfrm>
        <a:off x="445454" y="21253"/>
        <a:ext cx="8025433" cy="683116"/>
      </dsp:txXfrm>
    </dsp:sp>
    <dsp:sp modelId="{4DACE221-C6D5-47F0-852F-D94709D3F592}">
      <dsp:nvSpPr>
        <dsp:cNvPr id="0" name=""/>
        <dsp:cNvSpPr/>
      </dsp:nvSpPr>
      <dsp:spPr>
        <a:xfrm>
          <a:off x="7186130" y="725622"/>
          <a:ext cx="499217" cy="1143550"/>
        </a:xfrm>
        <a:custGeom>
          <a:avLst/>
          <a:gdLst/>
          <a:ahLst/>
          <a:cxnLst/>
          <a:rect l="0" t="0" r="0" b="0"/>
          <a:pathLst>
            <a:path>
              <a:moveTo>
                <a:pt x="499217" y="0"/>
              </a:moveTo>
              <a:lnTo>
                <a:pt x="499217" y="1143550"/>
              </a:lnTo>
              <a:lnTo>
                <a:pt x="0" y="11435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761FE-5B06-449F-AEBF-05F9E58CA29B}">
      <dsp:nvSpPr>
        <dsp:cNvPr id="0" name=""/>
        <dsp:cNvSpPr/>
      </dsp:nvSpPr>
      <dsp:spPr>
        <a:xfrm>
          <a:off x="1191668" y="1107604"/>
          <a:ext cx="5994461" cy="1523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عمدا با بدن یا لباس نجس نماز بخواند</a:t>
          </a:r>
          <a:endParaRPr lang="fa-IR" sz="2400" kern="1200" dirty="0">
            <a:cs typeface="B Koodak" pitchFamily="2" charset="-78"/>
          </a:endParaRPr>
        </a:p>
      </dsp:txBody>
      <dsp:txXfrm>
        <a:off x="1236279" y="1152215"/>
        <a:ext cx="5905239" cy="1433915"/>
      </dsp:txXfrm>
    </dsp:sp>
    <dsp:sp modelId="{227ED501-ACB2-474F-A975-4F6F9C1CF907}">
      <dsp:nvSpPr>
        <dsp:cNvPr id="0" name=""/>
        <dsp:cNvSpPr/>
      </dsp:nvSpPr>
      <dsp:spPr>
        <a:xfrm>
          <a:off x="7186130" y="725622"/>
          <a:ext cx="499217" cy="3047472"/>
        </a:xfrm>
        <a:custGeom>
          <a:avLst/>
          <a:gdLst/>
          <a:ahLst/>
          <a:cxnLst/>
          <a:rect l="0" t="0" r="0" b="0"/>
          <a:pathLst>
            <a:path>
              <a:moveTo>
                <a:pt x="499217" y="0"/>
              </a:moveTo>
              <a:lnTo>
                <a:pt x="499217" y="3047472"/>
              </a:lnTo>
              <a:lnTo>
                <a:pt x="0" y="30474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8E5C8-23A5-42C7-AC2B-E30333201D64}">
      <dsp:nvSpPr>
        <dsp:cNvPr id="0" name=""/>
        <dsp:cNvSpPr/>
      </dsp:nvSpPr>
      <dsp:spPr>
        <a:xfrm>
          <a:off x="1191668" y="3011526"/>
          <a:ext cx="5994461" cy="1523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در ياد گرفتن احكام شرعى كوتاهى كرده و به جهت ندانستن مسأله، با بدن يا لباس نجس نماز خوانده است.</a:t>
          </a:r>
          <a:endParaRPr lang="fa-IR" sz="2400" kern="1200" dirty="0">
            <a:cs typeface="B Koodak" pitchFamily="2" charset="-78"/>
          </a:endParaRPr>
        </a:p>
      </dsp:txBody>
      <dsp:txXfrm>
        <a:off x="1236279" y="3056137"/>
        <a:ext cx="5905239" cy="1433915"/>
      </dsp:txXfrm>
    </dsp:sp>
    <dsp:sp modelId="{1A80211D-A85B-43CD-B5B2-99D55B860832}">
      <dsp:nvSpPr>
        <dsp:cNvPr id="0" name=""/>
        <dsp:cNvSpPr/>
      </dsp:nvSpPr>
      <dsp:spPr>
        <a:xfrm>
          <a:off x="7186130" y="725622"/>
          <a:ext cx="499217" cy="4951395"/>
        </a:xfrm>
        <a:custGeom>
          <a:avLst/>
          <a:gdLst/>
          <a:ahLst/>
          <a:cxnLst/>
          <a:rect l="0" t="0" r="0" b="0"/>
          <a:pathLst>
            <a:path>
              <a:moveTo>
                <a:pt x="499217" y="0"/>
              </a:moveTo>
              <a:lnTo>
                <a:pt x="499217" y="4951395"/>
              </a:lnTo>
              <a:lnTo>
                <a:pt x="0" y="49513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8AD15-D0CA-44F4-A835-040EFA8F7AC9}">
      <dsp:nvSpPr>
        <dsp:cNvPr id="0" name=""/>
        <dsp:cNvSpPr/>
      </dsp:nvSpPr>
      <dsp:spPr>
        <a:xfrm>
          <a:off x="1191668" y="4915449"/>
          <a:ext cx="5994461" cy="1523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Koodak" pitchFamily="2" charset="-78"/>
            </a:rPr>
            <a:t>نجس بودن بدن يا لباس را مى‏دانسته، ولى هنگام نماز فراموش كرده و با آن نماز خوانده است.</a:t>
          </a:r>
          <a:endParaRPr lang="fa-IR" sz="2400" kern="1200" dirty="0">
            <a:cs typeface="B Koodak" pitchFamily="2" charset="-78"/>
          </a:endParaRPr>
        </a:p>
      </dsp:txBody>
      <dsp:txXfrm>
        <a:off x="1236279" y="4960060"/>
        <a:ext cx="5905239" cy="1433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01792-CFED-4383-8705-45F359D4FCF8}">
      <dsp:nvSpPr>
        <dsp:cNvPr id="0" name=""/>
        <dsp:cNvSpPr/>
      </dsp:nvSpPr>
      <dsp:spPr>
        <a:xfrm>
          <a:off x="5620517" y="2489675"/>
          <a:ext cx="2012040" cy="9415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مسائل شستن صورت و دست ها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648095" y="2517253"/>
        <a:ext cx="1956884" cy="886413"/>
      </dsp:txXfrm>
    </dsp:sp>
    <dsp:sp modelId="{2216DE33-F5D1-46F4-8C4F-906AB17B9391}">
      <dsp:nvSpPr>
        <dsp:cNvPr id="0" name=""/>
        <dsp:cNvSpPr/>
      </dsp:nvSpPr>
      <dsp:spPr>
        <a:xfrm rot="15244452">
          <a:off x="3871299" y="1626241"/>
          <a:ext cx="2745179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2745179" y="1431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871299" y="1571923"/>
        <a:ext cx="2745179" cy="137258"/>
      </dsp:txXfrm>
    </dsp:sp>
    <dsp:sp modelId="{ADFC086E-7D92-4C3E-A6B6-A7269668A805}">
      <dsp:nvSpPr>
        <dsp:cNvPr id="0" name=""/>
        <dsp:cNvSpPr/>
      </dsp:nvSpPr>
      <dsp:spPr>
        <a:xfrm>
          <a:off x="72298" y="6863"/>
          <a:ext cx="4794963" cy="627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بالا به پایین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90679" y="25244"/>
        <a:ext cx="4758201" cy="590803"/>
      </dsp:txXfrm>
    </dsp:sp>
    <dsp:sp modelId="{9D8C4225-018D-4980-95B9-84F58CD18C09}">
      <dsp:nvSpPr>
        <dsp:cNvPr id="0" name=""/>
        <dsp:cNvSpPr/>
      </dsp:nvSpPr>
      <dsp:spPr>
        <a:xfrm rot="14884239">
          <a:off x="4235415" y="2010641"/>
          <a:ext cx="2016948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2016948" y="1431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/>
            </a:solidFill>
          </a:endParaRPr>
        </a:p>
      </dsp:txBody>
      <dsp:txXfrm rot="10800000">
        <a:off x="4235415" y="1974530"/>
        <a:ext cx="2016948" cy="100847"/>
      </dsp:txXfrm>
    </dsp:sp>
    <dsp:sp modelId="{378F2D4A-F105-4D95-A26D-9830DA07E749}">
      <dsp:nvSpPr>
        <dsp:cNvPr id="0" name=""/>
        <dsp:cNvSpPr/>
      </dsp:nvSpPr>
      <dsp:spPr>
        <a:xfrm>
          <a:off x="72298" y="775664"/>
          <a:ext cx="4794963" cy="627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موهای صورت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90679" y="794045"/>
        <a:ext cx="4758201" cy="590803"/>
      </dsp:txXfrm>
    </dsp:sp>
    <dsp:sp modelId="{2E64D2E8-3B09-433D-8546-E8755193CF65}">
      <dsp:nvSpPr>
        <dsp:cNvPr id="0" name=""/>
        <dsp:cNvSpPr/>
      </dsp:nvSpPr>
      <dsp:spPr>
        <a:xfrm rot="13470770">
          <a:off x="4715728" y="2575870"/>
          <a:ext cx="1056321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056321" y="1431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4715728" y="2563774"/>
        <a:ext cx="1056321" cy="52816"/>
      </dsp:txXfrm>
    </dsp:sp>
    <dsp:sp modelId="{9DD655FA-0DB1-4752-A4D6-C28B6F3A6D0C}">
      <dsp:nvSpPr>
        <dsp:cNvPr id="0" name=""/>
        <dsp:cNvSpPr/>
      </dsp:nvSpPr>
      <dsp:spPr>
        <a:xfrm>
          <a:off x="72298" y="1544466"/>
          <a:ext cx="4794963" cy="1350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داخل بینی، دهان و مقداری از لب و چشم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11864" y="1584032"/>
        <a:ext cx="4715831" cy="1271747"/>
      </dsp:txXfrm>
    </dsp:sp>
    <dsp:sp modelId="{8FAFFBF8-8216-4B4F-B55B-CFA067FA03C5}">
      <dsp:nvSpPr>
        <dsp:cNvPr id="0" name=""/>
        <dsp:cNvSpPr/>
      </dsp:nvSpPr>
      <dsp:spPr>
        <a:xfrm rot="9157967">
          <a:off x="4819796" y="3141099"/>
          <a:ext cx="848186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848186" y="1431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4819796" y="3134207"/>
        <a:ext cx="848186" cy="42409"/>
      </dsp:txXfrm>
    </dsp:sp>
    <dsp:sp modelId="{CF7D53A6-36B1-4473-A496-E845B6B6006C}">
      <dsp:nvSpPr>
        <dsp:cNvPr id="0" name=""/>
        <dsp:cNvSpPr/>
      </dsp:nvSpPr>
      <dsp:spPr>
        <a:xfrm>
          <a:off x="72298" y="3036581"/>
          <a:ext cx="4794963" cy="627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smtClean="0">
              <a:solidFill>
                <a:sysClr val="windowText" lastClr="000000"/>
              </a:solidFill>
              <a:cs typeface="B Koodak" pitchFamily="2" charset="-78"/>
            </a:rPr>
            <a:t>دفعات شستن</a:t>
          </a:r>
          <a:endParaRPr lang="fa-IR" sz="2400" i="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90679" y="3054962"/>
        <a:ext cx="4758201" cy="590803"/>
      </dsp:txXfrm>
    </dsp:sp>
    <dsp:sp modelId="{8B853C4A-54AD-4DC6-A1CA-E7B970D4E390}">
      <dsp:nvSpPr>
        <dsp:cNvPr id="0" name=""/>
        <dsp:cNvSpPr/>
      </dsp:nvSpPr>
      <dsp:spPr>
        <a:xfrm rot="7340598">
          <a:off x="4539899" y="3540918"/>
          <a:ext cx="1407978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407978" y="1431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4539899" y="3520031"/>
        <a:ext cx="1407978" cy="70398"/>
      </dsp:txXfrm>
    </dsp:sp>
    <dsp:sp modelId="{D028A1F1-6099-4ADC-BFA7-EE39E0E207E8}">
      <dsp:nvSpPr>
        <dsp:cNvPr id="0" name=""/>
        <dsp:cNvSpPr/>
      </dsp:nvSpPr>
      <dsp:spPr>
        <a:xfrm>
          <a:off x="72298" y="3805382"/>
          <a:ext cx="4794963" cy="689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smtClean="0">
              <a:solidFill>
                <a:sysClr val="windowText" lastClr="000000"/>
              </a:solidFill>
              <a:cs typeface="B Koodak" pitchFamily="2" charset="-78"/>
            </a:rPr>
            <a:t>نحوه شستن، آب ریختن</a:t>
          </a:r>
          <a:endParaRPr lang="fa-IR" sz="2400" i="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92485" y="3825569"/>
        <a:ext cx="4754589" cy="648864"/>
      </dsp:txXfrm>
    </dsp:sp>
    <dsp:sp modelId="{8964CE85-0CC1-42DF-AFE9-70C538EE3D0D}">
      <dsp:nvSpPr>
        <dsp:cNvPr id="0" name=""/>
        <dsp:cNvSpPr/>
      </dsp:nvSpPr>
      <dsp:spPr>
        <a:xfrm rot="6481653">
          <a:off x="4026896" y="4103395"/>
          <a:ext cx="2433985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2433985" y="1431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Text" lastClr="000000"/>
            </a:solidFill>
          </a:endParaRPr>
        </a:p>
      </dsp:txBody>
      <dsp:txXfrm rot="10800000">
        <a:off x="4026896" y="4056858"/>
        <a:ext cx="2433985" cy="121699"/>
      </dsp:txXfrm>
    </dsp:sp>
    <dsp:sp modelId="{6AD80D91-8419-48F9-A31F-E3A07D7D591C}">
      <dsp:nvSpPr>
        <dsp:cNvPr id="0" name=""/>
        <dsp:cNvSpPr/>
      </dsp:nvSpPr>
      <dsp:spPr>
        <a:xfrm>
          <a:off x="132238" y="4635856"/>
          <a:ext cx="4735022" cy="12781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امکان بطلان وضو با سه بار شستن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69675" y="4673293"/>
        <a:ext cx="4660148" cy="120332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82BBD-CFA8-4A8A-BC94-D0A9FC7453D1}">
      <dsp:nvSpPr>
        <dsp:cNvPr id="0" name=""/>
        <dsp:cNvSpPr/>
      </dsp:nvSpPr>
      <dsp:spPr>
        <a:xfrm>
          <a:off x="1748994" y="692"/>
          <a:ext cx="6440409" cy="717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solidFill>
                <a:sysClr val="windowText" lastClr="000000"/>
              </a:solidFill>
            </a:rPr>
            <a:t>در اين موارد، اگر با بدن يا لباس نجس نماز بخواند صحيح است:</a:t>
          </a:r>
          <a:endParaRPr lang="fa-IR" sz="2300" kern="1200" dirty="0">
            <a:solidFill>
              <a:sysClr val="windowText" lastClr="000000"/>
            </a:solidFill>
          </a:endParaRPr>
        </a:p>
      </dsp:txBody>
      <dsp:txXfrm>
        <a:off x="1769997" y="21695"/>
        <a:ext cx="6398403" cy="675088"/>
      </dsp:txXfrm>
    </dsp:sp>
    <dsp:sp modelId="{EB300CD4-480D-49D1-A69D-2CED73C9B1B3}">
      <dsp:nvSpPr>
        <dsp:cNvPr id="0" name=""/>
        <dsp:cNvSpPr/>
      </dsp:nvSpPr>
      <dsp:spPr>
        <a:xfrm>
          <a:off x="6901321" y="717787"/>
          <a:ext cx="644040" cy="853534"/>
        </a:xfrm>
        <a:custGeom>
          <a:avLst/>
          <a:gdLst/>
          <a:ahLst/>
          <a:cxnLst/>
          <a:rect l="0" t="0" r="0" b="0"/>
          <a:pathLst>
            <a:path>
              <a:moveTo>
                <a:pt x="644040" y="0"/>
              </a:moveTo>
              <a:lnTo>
                <a:pt x="644040" y="853534"/>
              </a:lnTo>
              <a:lnTo>
                <a:pt x="0" y="8535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3DF9-BD7E-4F91-A318-BC5AB57D677B}">
      <dsp:nvSpPr>
        <dsp:cNvPr id="0" name=""/>
        <dsp:cNvSpPr/>
      </dsp:nvSpPr>
      <dsp:spPr>
        <a:xfrm>
          <a:off x="523564" y="1002298"/>
          <a:ext cx="6377757" cy="1138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نداند بدن يا لباسش نجس است و پس از نماز متوجه شود</a:t>
          </a:r>
          <a:endParaRPr lang="fa-IR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56896" y="1035630"/>
        <a:ext cx="6311093" cy="1071382"/>
      </dsp:txXfrm>
    </dsp:sp>
    <dsp:sp modelId="{03E4FCF7-C52D-4650-A663-E96EB11B0E8E}">
      <dsp:nvSpPr>
        <dsp:cNvPr id="0" name=""/>
        <dsp:cNvSpPr/>
      </dsp:nvSpPr>
      <dsp:spPr>
        <a:xfrm>
          <a:off x="6901321" y="717787"/>
          <a:ext cx="644040" cy="2276092"/>
        </a:xfrm>
        <a:custGeom>
          <a:avLst/>
          <a:gdLst/>
          <a:ahLst/>
          <a:cxnLst/>
          <a:rect l="0" t="0" r="0" b="0"/>
          <a:pathLst>
            <a:path>
              <a:moveTo>
                <a:pt x="644040" y="0"/>
              </a:moveTo>
              <a:lnTo>
                <a:pt x="644040" y="2276092"/>
              </a:lnTo>
              <a:lnTo>
                <a:pt x="0" y="2276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E34BD-D37E-476B-956A-0B90CB2DD6DE}">
      <dsp:nvSpPr>
        <dsp:cNvPr id="0" name=""/>
        <dsp:cNvSpPr/>
      </dsp:nvSpPr>
      <dsp:spPr>
        <a:xfrm>
          <a:off x="523564" y="2424856"/>
          <a:ext cx="6377757" cy="1138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 بدن يا لباس نمازگزار بر اثر زخم بدن نجس شده و آب كشيدن يا عوض كردن آن هم دشوار است</a:t>
          </a:r>
          <a:endParaRPr lang="fa-IR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56896" y="2458188"/>
        <a:ext cx="6311093" cy="1071382"/>
      </dsp:txXfrm>
    </dsp:sp>
    <dsp:sp modelId="{E70C0191-20BB-499C-A2E7-C48BB0A359ED}">
      <dsp:nvSpPr>
        <dsp:cNvPr id="0" name=""/>
        <dsp:cNvSpPr/>
      </dsp:nvSpPr>
      <dsp:spPr>
        <a:xfrm>
          <a:off x="6901321" y="717787"/>
          <a:ext cx="644040" cy="3698650"/>
        </a:xfrm>
        <a:custGeom>
          <a:avLst/>
          <a:gdLst/>
          <a:ahLst/>
          <a:cxnLst/>
          <a:rect l="0" t="0" r="0" b="0"/>
          <a:pathLst>
            <a:path>
              <a:moveTo>
                <a:pt x="644040" y="0"/>
              </a:moveTo>
              <a:lnTo>
                <a:pt x="644040" y="3698650"/>
              </a:lnTo>
              <a:lnTo>
                <a:pt x="0" y="36986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04E46-A716-4BF5-B8D6-67F989C6C933}">
      <dsp:nvSpPr>
        <dsp:cNvPr id="0" name=""/>
        <dsp:cNvSpPr/>
      </dsp:nvSpPr>
      <dsp:spPr>
        <a:xfrm>
          <a:off x="523564" y="3847414"/>
          <a:ext cx="6377757" cy="1138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لباس يا بدن نمازگزار به خون نجس شده ولى مقدار آلودگى كمتر از دِرْهَم است</a:t>
          </a:r>
        </a:p>
      </dsp:txBody>
      <dsp:txXfrm>
        <a:off x="556896" y="3880746"/>
        <a:ext cx="6311093" cy="1071382"/>
      </dsp:txXfrm>
    </dsp:sp>
    <dsp:sp modelId="{288A5AFA-8720-46C1-A85C-79F7627B32DB}">
      <dsp:nvSpPr>
        <dsp:cNvPr id="0" name=""/>
        <dsp:cNvSpPr/>
      </dsp:nvSpPr>
      <dsp:spPr>
        <a:xfrm>
          <a:off x="6901321" y="717787"/>
          <a:ext cx="644040" cy="5121208"/>
        </a:xfrm>
        <a:custGeom>
          <a:avLst/>
          <a:gdLst/>
          <a:ahLst/>
          <a:cxnLst/>
          <a:rect l="0" t="0" r="0" b="0"/>
          <a:pathLst>
            <a:path>
              <a:moveTo>
                <a:pt x="644040" y="0"/>
              </a:moveTo>
              <a:lnTo>
                <a:pt x="644040" y="5121208"/>
              </a:lnTo>
              <a:lnTo>
                <a:pt x="0" y="51212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ABFF7-4C0E-4E6D-892A-BE6445B3CFF6}">
      <dsp:nvSpPr>
        <dsp:cNvPr id="0" name=""/>
        <dsp:cNvSpPr/>
      </dsp:nvSpPr>
      <dsp:spPr>
        <a:xfrm>
          <a:off x="523564" y="5269972"/>
          <a:ext cx="6377757" cy="1138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ناچار باشد كه با بدن يا لباس نجس نماز بخواند</a:t>
          </a:r>
        </a:p>
      </dsp:txBody>
      <dsp:txXfrm>
        <a:off x="556896" y="5303304"/>
        <a:ext cx="6311093" cy="107138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97686-DA94-4AA6-B251-B1F0D4ADB209}">
      <dsp:nvSpPr>
        <dsp:cNvPr id="0" name=""/>
        <dsp:cNvSpPr/>
      </dsp:nvSpPr>
      <dsp:spPr>
        <a:xfrm>
          <a:off x="6458452" y="2730737"/>
          <a:ext cx="1894475" cy="94723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شرایط مكان نمازگزار</a:t>
          </a:r>
          <a:endParaRPr lang="fa-IR" sz="24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6486196" y="2758481"/>
        <a:ext cx="1838987" cy="891749"/>
      </dsp:txXfrm>
    </dsp:sp>
    <dsp:sp modelId="{BAED5BE1-8BBD-41D7-8838-C60C779D9B0C}">
      <dsp:nvSpPr>
        <dsp:cNvPr id="0" name=""/>
        <dsp:cNvSpPr/>
      </dsp:nvSpPr>
      <dsp:spPr>
        <a:xfrm rot="15267012">
          <a:off x="4666170" y="1829398"/>
          <a:ext cx="28267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826775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4666170" y="1772031"/>
        <a:ext cx="2826775" cy="141338"/>
      </dsp:txXfrm>
    </dsp:sp>
    <dsp:sp modelId="{D6E2F265-B44D-453C-BDA9-B87E85536369}">
      <dsp:nvSpPr>
        <dsp:cNvPr id="0" name=""/>
        <dsp:cNvSpPr/>
      </dsp:nvSpPr>
      <dsp:spPr>
        <a:xfrm>
          <a:off x="288031" y="7427"/>
          <a:ext cx="5412631" cy="947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مباح</a:t>
          </a:r>
          <a:endParaRPr lang="en-US" sz="32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315775" y="35171"/>
        <a:ext cx="5357143" cy="891749"/>
      </dsp:txXfrm>
    </dsp:sp>
    <dsp:sp modelId="{76156CD6-03C9-49CC-BA46-C1B7CED5E1EC}">
      <dsp:nvSpPr>
        <dsp:cNvPr id="0" name=""/>
        <dsp:cNvSpPr/>
      </dsp:nvSpPr>
      <dsp:spPr>
        <a:xfrm rot="14707178">
          <a:off x="5178980" y="2374060"/>
          <a:ext cx="18011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01153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5178980" y="2342334"/>
        <a:ext cx="1801153" cy="90057"/>
      </dsp:txXfrm>
    </dsp:sp>
    <dsp:sp modelId="{3EF48DC1-BB67-4730-8B7B-56B324CBAAA5}">
      <dsp:nvSpPr>
        <dsp:cNvPr id="0" name=""/>
        <dsp:cNvSpPr/>
      </dsp:nvSpPr>
      <dsp:spPr>
        <a:xfrm>
          <a:off x="288031" y="1096751"/>
          <a:ext cx="5412631" cy="947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بى‏حركت</a:t>
          </a:r>
          <a:endParaRPr lang="en-US" sz="32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315775" y="1124495"/>
        <a:ext cx="5357143" cy="891749"/>
      </dsp:txXfrm>
    </dsp:sp>
    <dsp:sp modelId="{F0BBD737-8F24-4963-A2BE-16988F61D819}">
      <dsp:nvSpPr>
        <dsp:cNvPr id="0" name=""/>
        <dsp:cNvSpPr/>
      </dsp:nvSpPr>
      <dsp:spPr>
        <a:xfrm rot="12942401">
          <a:off x="5612946" y="2918722"/>
          <a:ext cx="9332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3221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5612946" y="2908694"/>
        <a:ext cx="933221" cy="46661"/>
      </dsp:txXfrm>
    </dsp:sp>
    <dsp:sp modelId="{78CBC84E-9166-4587-9B70-73D920A56995}">
      <dsp:nvSpPr>
        <dsp:cNvPr id="0" name=""/>
        <dsp:cNvSpPr/>
      </dsp:nvSpPr>
      <dsp:spPr>
        <a:xfrm>
          <a:off x="288031" y="2186075"/>
          <a:ext cx="5412631" cy="947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جاى آن تنگ وسقف آن‏كوتاه نباشدتا بتواند قيام وركوع وسجود را صحيح انجام دهد؛</a:t>
          </a:r>
          <a:endParaRPr lang="en-US" sz="24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315775" y="2213819"/>
        <a:ext cx="5357143" cy="891749"/>
      </dsp:txXfrm>
    </dsp:sp>
    <dsp:sp modelId="{257E8CCC-C33A-4E3B-A578-F4CB4269C2AF}">
      <dsp:nvSpPr>
        <dsp:cNvPr id="0" name=""/>
        <dsp:cNvSpPr/>
      </dsp:nvSpPr>
      <dsp:spPr>
        <a:xfrm rot="8657599">
          <a:off x="5612946" y="3463384"/>
          <a:ext cx="9332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3221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5612946" y="3453356"/>
        <a:ext cx="933221" cy="46661"/>
      </dsp:txXfrm>
    </dsp:sp>
    <dsp:sp modelId="{5A2DB48F-FD80-4FCC-83C8-08AFE47281FD}">
      <dsp:nvSpPr>
        <dsp:cNvPr id="0" name=""/>
        <dsp:cNvSpPr/>
      </dsp:nvSpPr>
      <dsp:spPr>
        <a:xfrm>
          <a:off x="288031" y="3275398"/>
          <a:ext cx="5412631" cy="947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جايى كه پيشانى را مى‏گذارد پاك باشد؛</a:t>
          </a:r>
          <a:endParaRPr lang="en-US" sz="20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315775" y="3303142"/>
        <a:ext cx="5357143" cy="891749"/>
      </dsp:txXfrm>
    </dsp:sp>
    <dsp:sp modelId="{2630C48A-60CA-40A2-A552-5E3A82130459}">
      <dsp:nvSpPr>
        <dsp:cNvPr id="0" name=""/>
        <dsp:cNvSpPr/>
      </dsp:nvSpPr>
      <dsp:spPr>
        <a:xfrm rot="6892822">
          <a:off x="5178980" y="4008046"/>
          <a:ext cx="18011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01153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5178980" y="3976319"/>
        <a:ext cx="1801153" cy="90057"/>
      </dsp:txXfrm>
    </dsp:sp>
    <dsp:sp modelId="{8DCAF257-4EC7-46C8-97A5-2EAA7E8339D7}">
      <dsp:nvSpPr>
        <dsp:cNvPr id="0" name=""/>
        <dsp:cNvSpPr/>
      </dsp:nvSpPr>
      <dsp:spPr>
        <a:xfrm>
          <a:off x="288031" y="4364722"/>
          <a:ext cx="5412631" cy="947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اگر مكان نمازگزار نجس است، به اندازه‏اى رطوبت نداشته باشد كه به بدن يا لباس نمازگزار سرايت كند؛</a:t>
          </a:r>
          <a:endParaRPr lang="en-US" sz="20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315775" y="4392466"/>
        <a:ext cx="5357143" cy="891749"/>
      </dsp:txXfrm>
    </dsp:sp>
    <dsp:sp modelId="{4EC0B12B-31BD-4F22-A266-4C17F4CF53BF}">
      <dsp:nvSpPr>
        <dsp:cNvPr id="0" name=""/>
        <dsp:cNvSpPr/>
      </dsp:nvSpPr>
      <dsp:spPr>
        <a:xfrm rot="6332988">
          <a:off x="4666170" y="4552708"/>
          <a:ext cx="28267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826775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 rot="10800000">
        <a:off x="4666170" y="4495341"/>
        <a:ext cx="2826775" cy="141338"/>
      </dsp:txXfrm>
    </dsp:sp>
    <dsp:sp modelId="{FF65FCC9-48D7-495B-8CC3-46967B475532}">
      <dsp:nvSpPr>
        <dsp:cNvPr id="0" name=""/>
        <dsp:cNvSpPr/>
      </dsp:nvSpPr>
      <dsp:spPr>
        <a:xfrm>
          <a:off x="288031" y="5454046"/>
          <a:ext cx="5412631" cy="947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جايى كه پيشانى را مى‏گذارد از جاى زانوها و بنا بر احتياط واجب از جاى انگشتان پا، بيش از چهار انگشت بسته پست‏تر يا بلندتر نباشد</a:t>
          </a:r>
          <a:endParaRPr lang="fa-IR" sz="20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315775" y="5481790"/>
        <a:ext cx="5357143" cy="89174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AE408-406C-4D13-8C3A-7294AE391819}">
      <dsp:nvSpPr>
        <dsp:cNvPr id="0" name=""/>
        <dsp:cNvSpPr/>
      </dsp:nvSpPr>
      <dsp:spPr>
        <a:xfrm>
          <a:off x="7254275" y="2359210"/>
          <a:ext cx="324286" cy="881149"/>
        </a:xfrm>
        <a:custGeom>
          <a:avLst/>
          <a:gdLst/>
          <a:ahLst/>
          <a:cxnLst/>
          <a:rect l="0" t="0" r="0" b="0"/>
          <a:pathLst>
            <a:path>
              <a:moveTo>
                <a:pt x="324286" y="881149"/>
              </a:moveTo>
              <a:lnTo>
                <a:pt x="0" y="881149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08468-F58A-4594-AF44-28C24F74E564}">
      <dsp:nvSpPr>
        <dsp:cNvPr id="0" name=""/>
        <dsp:cNvSpPr/>
      </dsp:nvSpPr>
      <dsp:spPr>
        <a:xfrm>
          <a:off x="4212000" y="3240360"/>
          <a:ext cx="3366561" cy="2977315"/>
        </a:xfrm>
        <a:custGeom>
          <a:avLst/>
          <a:gdLst/>
          <a:ahLst/>
          <a:cxnLst/>
          <a:rect l="0" t="0" r="0" b="0"/>
          <a:pathLst>
            <a:path>
              <a:moveTo>
                <a:pt x="3366561" y="0"/>
              </a:moveTo>
              <a:lnTo>
                <a:pt x="181233" y="0"/>
              </a:lnTo>
              <a:lnTo>
                <a:pt x="181233" y="2977315"/>
              </a:lnTo>
              <a:lnTo>
                <a:pt x="0" y="297731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387BA-64A0-4087-B43E-2265AB997A17}">
      <dsp:nvSpPr>
        <dsp:cNvPr id="0" name=""/>
        <dsp:cNvSpPr/>
      </dsp:nvSpPr>
      <dsp:spPr>
        <a:xfrm>
          <a:off x="6046212" y="3240360"/>
          <a:ext cx="1532349" cy="2232986"/>
        </a:xfrm>
        <a:custGeom>
          <a:avLst/>
          <a:gdLst/>
          <a:ahLst/>
          <a:cxnLst/>
          <a:rect l="0" t="0" r="0" b="0"/>
          <a:pathLst>
            <a:path>
              <a:moveTo>
                <a:pt x="1532349" y="0"/>
              </a:moveTo>
              <a:lnTo>
                <a:pt x="181233" y="0"/>
              </a:lnTo>
              <a:lnTo>
                <a:pt x="181233" y="2232986"/>
              </a:lnTo>
              <a:lnTo>
                <a:pt x="0" y="223298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6A2C5-7B87-4598-AE6D-6D1BC633F832}">
      <dsp:nvSpPr>
        <dsp:cNvPr id="0" name=""/>
        <dsp:cNvSpPr/>
      </dsp:nvSpPr>
      <dsp:spPr>
        <a:xfrm>
          <a:off x="4212000" y="3240360"/>
          <a:ext cx="3366561" cy="1488657"/>
        </a:xfrm>
        <a:custGeom>
          <a:avLst/>
          <a:gdLst/>
          <a:ahLst/>
          <a:cxnLst/>
          <a:rect l="0" t="0" r="0" b="0"/>
          <a:pathLst>
            <a:path>
              <a:moveTo>
                <a:pt x="3366561" y="0"/>
              </a:moveTo>
              <a:lnTo>
                <a:pt x="181233" y="0"/>
              </a:lnTo>
              <a:lnTo>
                <a:pt x="181233" y="1488657"/>
              </a:lnTo>
              <a:lnTo>
                <a:pt x="0" y="148865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299A9-6403-4344-A014-AD5C45A4A808}">
      <dsp:nvSpPr>
        <dsp:cNvPr id="0" name=""/>
        <dsp:cNvSpPr/>
      </dsp:nvSpPr>
      <dsp:spPr>
        <a:xfrm>
          <a:off x="6046212" y="3240360"/>
          <a:ext cx="1532349" cy="744328"/>
        </a:xfrm>
        <a:custGeom>
          <a:avLst/>
          <a:gdLst/>
          <a:ahLst/>
          <a:cxnLst/>
          <a:rect l="0" t="0" r="0" b="0"/>
          <a:pathLst>
            <a:path>
              <a:moveTo>
                <a:pt x="1532349" y="0"/>
              </a:moveTo>
              <a:lnTo>
                <a:pt x="181233" y="0"/>
              </a:lnTo>
              <a:lnTo>
                <a:pt x="181233" y="744328"/>
              </a:lnTo>
              <a:lnTo>
                <a:pt x="0" y="74432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B3F09-8BB9-43A2-9F5F-35E9CF9CD8D6}">
      <dsp:nvSpPr>
        <dsp:cNvPr id="0" name=""/>
        <dsp:cNvSpPr/>
      </dsp:nvSpPr>
      <dsp:spPr>
        <a:xfrm>
          <a:off x="4212000" y="3194640"/>
          <a:ext cx="3366561" cy="91440"/>
        </a:xfrm>
        <a:custGeom>
          <a:avLst/>
          <a:gdLst/>
          <a:ahLst/>
          <a:cxnLst/>
          <a:rect l="0" t="0" r="0" b="0"/>
          <a:pathLst>
            <a:path>
              <a:moveTo>
                <a:pt x="3366561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FA8B9-E08B-45C7-A707-21A877058F79}">
      <dsp:nvSpPr>
        <dsp:cNvPr id="0" name=""/>
        <dsp:cNvSpPr/>
      </dsp:nvSpPr>
      <dsp:spPr>
        <a:xfrm>
          <a:off x="6046212" y="2496031"/>
          <a:ext cx="1532349" cy="744328"/>
        </a:xfrm>
        <a:custGeom>
          <a:avLst/>
          <a:gdLst/>
          <a:ahLst/>
          <a:cxnLst/>
          <a:rect l="0" t="0" r="0" b="0"/>
          <a:pathLst>
            <a:path>
              <a:moveTo>
                <a:pt x="1532349" y="744328"/>
              </a:moveTo>
              <a:lnTo>
                <a:pt x="181233" y="744328"/>
              </a:lnTo>
              <a:lnTo>
                <a:pt x="181233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9B85F-28E8-4454-AADC-D752105126D2}">
      <dsp:nvSpPr>
        <dsp:cNvPr id="0" name=""/>
        <dsp:cNvSpPr/>
      </dsp:nvSpPr>
      <dsp:spPr>
        <a:xfrm>
          <a:off x="4212000" y="1751702"/>
          <a:ext cx="3366561" cy="1488657"/>
        </a:xfrm>
        <a:custGeom>
          <a:avLst/>
          <a:gdLst/>
          <a:ahLst/>
          <a:cxnLst/>
          <a:rect l="0" t="0" r="0" b="0"/>
          <a:pathLst>
            <a:path>
              <a:moveTo>
                <a:pt x="3366561" y="1488657"/>
              </a:moveTo>
              <a:lnTo>
                <a:pt x="181233" y="1488657"/>
              </a:lnTo>
              <a:lnTo>
                <a:pt x="181233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BBA1-9090-4EE4-8586-611A72743D89}">
      <dsp:nvSpPr>
        <dsp:cNvPr id="0" name=""/>
        <dsp:cNvSpPr/>
      </dsp:nvSpPr>
      <dsp:spPr>
        <a:xfrm>
          <a:off x="6046212" y="1007373"/>
          <a:ext cx="1532349" cy="2232986"/>
        </a:xfrm>
        <a:custGeom>
          <a:avLst/>
          <a:gdLst/>
          <a:ahLst/>
          <a:cxnLst/>
          <a:rect l="0" t="0" r="0" b="0"/>
          <a:pathLst>
            <a:path>
              <a:moveTo>
                <a:pt x="1532349" y="2232986"/>
              </a:moveTo>
              <a:lnTo>
                <a:pt x="181233" y="2232986"/>
              </a:lnTo>
              <a:lnTo>
                <a:pt x="181233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B11E0-79B3-4ECF-AF4C-EDEFDB0867D5}">
      <dsp:nvSpPr>
        <dsp:cNvPr id="0" name=""/>
        <dsp:cNvSpPr/>
      </dsp:nvSpPr>
      <dsp:spPr>
        <a:xfrm>
          <a:off x="4212000" y="263044"/>
          <a:ext cx="3366561" cy="2977315"/>
        </a:xfrm>
        <a:custGeom>
          <a:avLst/>
          <a:gdLst/>
          <a:ahLst/>
          <a:cxnLst/>
          <a:rect l="0" t="0" r="0" b="0"/>
          <a:pathLst>
            <a:path>
              <a:moveTo>
                <a:pt x="3366561" y="2977315"/>
              </a:moveTo>
              <a:lnTo>
                <a:pt x="181233" y="2977315"/>
              </a:lnTo>
              <a:lnTo>
                <a:pt x="181233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1AD9A-92B6-4AED-BCD0-0DA28FFA4925}">
      <dsp:nvSpPr>
        <dsp:cNvPr id="0" name=""/>
        <dsp:cNvSpPr/>
      </dsp:nvSpPr>
      <dsp:spPr>
        <a:xfrm>
          <a:off x="7578562" y="2334733"/>
          <a:ext cx="1206413" cy="1811253"/>
        </a:xfrm>
        <a:prstGeom prst="rect">
          <a:avLst/>
        </a:prstGeom>
        <a:solidFill>
          <a:srgbClr val="FFC0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solidFill>
                <a:sysClr val="windowText" lastClr="000000"/>
              </a:solidFill>
              <a:cs typeface="B Yekan" panose="00000400000000000000" pitchFamily="2" charset="-78"/>
            </a:rPr>
            <a:t>نماز در مکان هایی که آورده می شود باطل است</a:t>
          </a:r>
          <a:endParaRPr lang="fa-IR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7578562" y="2334733"/>
        <a:ext cx="1206413" cy="1811253"/>
      </dsp:txXfrm>
    </dsp:sp>
    <dsp:sp modelId="{C9376AF1-FDA9-4FEB-9928-01EA4E5A37B1}">
      <dsp:nvSpPr>
        <dsp:cNvPr id="0" name=""/>
        <dsp:cNvSpPr/>
      </dsp:nvSpPr>
      <dsp:spPr>
        <a:xfrm>
          <a:off x="0" y="4150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ملكی بدون اجازه صاحبش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0" y="4150"/>
        <a:ext cx="4212000" cy="517787"/>
      </dsp:txXfrm>
    </dsp:sp>
    <dsp:sp modelId="{131C874C-2FBA-48C2-82E7-443B6B4437EF}">
      <dsp:nvSpPr>
        <dsp:cNvPr id="0" name=""/>
        <dsp:cNvSpPr/>
      </dsp:nvSpPr>
      <dsp:spPr>
        <a:xfrm>
          <a:off x="1834211" y="748479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ملكى كه منفعت آن از ديگرى است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1834211" y="748479"/>
        <a:ext cx="4212000" cy="517787"/>
      </dsp:txXfrm>
    </dsp:sp>
    <dsp:sp modelId="{6617462B-D78A-4EBB-B8F4-65AD247E6ACF}">
      <dsp:nvSpPr>
        <dsp:cNvPr id="0" name=""/>
        <dsp:cNvSpPr/>
      </dsp:nvSpPr>
      <dsp:spPr>
        <a:xfrm>
          <a:off x="0" y="1492808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ملكى كه شريك دارد و سهم او جدا نيست (ملك مُشاع) بدون اجازه شريك؛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0" y="1492808"/>
        <a:ext cx="4212000" cy="517787"/>
      </dsp:txXfrm>
    </dsp:sp>
    <dsp:sp modelId="{C7B9DE5E-87BF-442C-98BC-DA080D3C73BD}">
      <dsp:nvSpPr>
        <dsp:cNvPr id="0" name=""/>
        <dsp:cNvSpPr/>
      </dsp:nvSpPr>
      <dsp:spPr>
        <a:xfrm>
          <a:off x="1834211" y="2237137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ملكى كه با عين پول خمس و زكات‏نداده خريدارى شده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1834211" y="2237137"/>
        <a:ext cx="4212000" cy="517787"/>
      </dsp:txXfrm>
    </dsp:sp>
    <dsp:sp modelId="{009480E4-E0F7-44C5-93D0-F852C51F5F06}">
      <dsp:nvSpPr>
        <dsp:cNvPr id="0" name=""/>
        <dsp:cNvSpPr/>
      </dsp:nvSpPr>
      <dsp:spPr>
        <a:xfrm>
          <a:off x="0" y="2981466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 ميّتى كه خمس يا زكات بدهكار است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0" y="2981466"/>
        <a:ext cx="4212000" cy="517787"/>
      </dsp:txXfrm>
    </dsp:sp>
    <dsp:sp modelId="{B3329F8A-E832-4452-8E7E-3D576634EC1D}">
      <dsp:nvSpPr>
        <dsp:cNvPr id="0" name=""/>
        <dsp:cNvSpPr/>
      </dsp:nvSpPr>
      <dsp:spPr>
        <a:xfrm>
          <a:off x="1834211" y="3725795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 ميّتى كه به مردم بدهكار است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1834211" y="3725795"/>
        <a:ext cx="4212000" cy="517787"/>
      </dsp:txXfrm>
    </dsp:sp>
    <dsp:sp modelId="{3EAE233D-C5F3-4D71-9354-82F5A016F036}">
      <dsp:nvSpPr>
        <dsp:cNvPr id="0" name=""/>
        <dsp:cNvSpPr/>
      </dsp:nvSpPr>
      <dsp:spPr>
        <a:xfrm>
          <a:off x="0" y="4470123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 ميّتى كه بعضى از ورثه او صغير يا ديوانه هستند (ولى با اجازه قيّم آنان اشكال ندارد)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0" y="4470123"/>
        <a:ext cx="4212000" cy="517787"/>
      </dsp:txXfrm>
    </dsp:sp>
    <dsp:sp modelId="{462A738D-DF69-4B4A-BD65-1F9471667355}">
      <dsp:nvSpPr>
        <dsp:cNvPr id="0" name=""/>
        <dsp:cNvSpPr/>
      </dsp:nvSpPr>
      <dsp:spPr>
        <a:xfrm>
          <a:off x="1834211" y="5214452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در ملك ميّتى كه بعضى از ورثه او غايبند.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1834211" y="5214452"/>
        <a:ext cx="4212000" cy="517787"/>
      </dsp:txXfrm>
    </dsp:sp>
    <dsp:sp modelId="{7BF3CB86-7A82-4C8D-AB18-4AB8EDF94393}">
      <dsp:nvSpPr>
        <dsp:cNvPr id="0" name=""/>
        <dsp:cNvSpPr/>
      </dsp:nvSpPr>
      <dsp:spPr>
        <a:xfrm>
          <a:off x="0" y="5958781"/>
          <a:ext cx="4212000" cy="517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بر تخت و فرش غصبى.</a:t>
          </a:r>
          <a:endParaRPr lang="en-US" sz="16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0" y="5958781"/>
        <a:ext cx="4212000" cy="517787"/>
      </dsp:txXfrm>
    </dsp:sp>
    <dsp:sp modelId="{36E08C66-39B7-41AA-ABE4-B29A8FD2803A}">
      <dsp:nvSpPr>
        <dsp:cNvPr id="0" name=""/>
        <dsp:cNvSpPr/>
      </dsp:nvSpPr>
      <dsp:spPr>
        <a:xfrm>
          <a:off x="6348110" y="1806450"/>
          <a:ext cx="1812330" cy="5527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smtClean="0">
              <a:solidFill>
                <a:sysClr val="windowText" lastClr="000000"/>
              </a:solidFill>
              <a:cs typeface="B Yekan" panose="00000400000000000000" pitchFamily="2" charset="-78"/>
            </a:rPr>
            <a:t>با توجه به  شرط مباح بودن مکان</a:t>
          </a:r>
          <a:endParaRPr lang="fa-IR" sz="1500" kern="1200" dirty="0">
            <a:solidFill>
              <a:sysClr val="windowText" lastClr="000000"/>
            </a:solidFill>
            <a:cs typeface="B Yekan" panose="00000400000000000000" pitchFamily="2" charset="-78"/>
          </a:endParaRPr>
        </a:p>
      </dsp:txBody>
      <dsp:txXfrm>
        <a:off x="6348110" y="1806450"/>
        <a:ext cx="1812330" cy="552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01792-CFED-4383-8705-45F359D4FCF8}">
      <dsp:nvSpPr>
        <dsp:cNvPr id="0" name=""/>
        <dsp:cNvSpPr/>
      </dsp:nvSpPr>
      <dsp:spPr>
        <a:xfrm>
          <a:off x="4058944" y="2446351"/>
          <a:ext cx="2197197" cy="102821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مسائل مسح سر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4089059" y="2476466"/>
        <a:ext cx="2136967" cy="967987"/>
      </dsp:txXfrm>
    </dsp:sp>
    <dsp:sp modelId="{2216DE33-F5D1-46F4-8C4F-906AB17B9391}">
      <dsp:nvSpPr>
        <dsp:cNvPr id="0" name=""/>
        <dsp:cNvSpPr/>
      </dsp:nvSpPr>
      <dsp:spPr>
        <a:xfrm rot="15151598">
          <a:off x="2277898" y="1638277"/>
          <a:ext cx="2739516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2739516" y="156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579169" y="1585418"/>
        <a:ext cx="136975" cy="136975"/>
      </dsp:txXfrm>
    </dsp:sp>
    <dsp:sp modelId="{ADFC086E-7D92-4C3E-A6B6-A7269668A805}">
      <dsp:nvSpPr>
        <dsp:cNvPr id="0" name=""/>
        <dsp:cNvSpPr/>
      </dsp:nvSpPr>
      <dsp:spPr>
        <a:xfrm>
          <a:off x="584618" y="4695"/>
          <a:ext cx="2651751" cy="6853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جای مسح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04690" y="24767"/>
        <a:ext cx="2611607" cy="645173"/>
      </dsp:txXfrm>
    </dsp:sp>
    <dsp:sp modelId="{9D8C4225-018D-4980-95B9-84F58CD18C09}">
      <dsp:nvSpPr>
        <dsp:cNvPr id="0" name=""/>
        <dsp:cNvSpPr/>
      </dsp:nvSpPr>
      <dsp:spPr>
        <a:xfrm rot="14707091">
          <a:off x="2670143" y="2058052"/>
          <a:ext cx="1955027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1955027" y="156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/>
            </a:solidFill>
          </a:endParaRPr>
        </a:p>
      </dsp:txBody>
      <dsp:txXfrm rot="10800000">
        <a:off x="3598781" y="2024806"/>
        <a:ext cx="97751" cy="97751"/>
      </dsp:txXfrm>
    </dsp:sp>
    <dsp:sp modelId="{378F2D4A-F105-4D95-A26D-9830DA07E749}">
      <dsp:nvSpPr>
        <dsp:cNvPr id="0" name=""/>
        <dsp:cNvSpPr/>
      </dsp:nvSpPr>
      <dsp:spPr>
        <a:xfrm>
          <a:off x="584618" y="844244"/>
          <a:ext cx="2651751" cy="6853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مقدار واجب مسح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04690" y="864316"/>
        <a:ext cx="2611607" cy="645173"/>
      </dsp:txXfrm>
    </dsp:sp>
    <dsp:sp modelId="{2E64D2E8-3B09-433D-8546-E8755193CF65}">
      <dsp:nvSpPr>
        <dsp:cNvPr id="0" name=""/>
        <dsp:cNvSpPr/>
      </dsp:nvSpPr>
      <dsp:spPr>
        <a:xfrm rot="13370166">
          <a:off x="3086787" y="2563493"/>
          <a:ext cx="1121740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1121740" y="156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3619613" y="2551078"/>
        <a:ext cx="56087" cy="56087"/>
      </dsp:txXfrm>
    </dsp:sp>
    <dsp:sp modelId="{9DD655FA-0DB1-4752-A4D6-C28B6F3A6D0C}">
      <dsp:nvSpPr>
        <dsp:cNvPr id="0" name=""/>
        <dsp:cNvSpPr/>
      </dsp:nvSpPr>
      <dsp:spPr>
        <a:xfrm>
          <a:off x="584618" y="1683794"/>
          <a:ext cx="2651751" cy="10279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احتیاط مستحب        مقدار مسح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14727" y="1713903"/>
        <a:ext cx="2591533" cy="967762"/>
      </dsp:txXfrm>
    </dsp:sp>
    <dsp:sp modelId="{8FAFFBF8-8216-4B4F-B55B-CFA067FA03C5}">
      <dsp:nvSpPr>
        <dsp:cNvPr id="0" name=""/>
        <dsp:cNvSpPr/>
      </dsp:nvSpPr>
      <dsp:spPr>
        <a:xfrm rot="9792548">
          <a:off x="3218054" y="3068934"/>
          <a:ext cx="859205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859205" y="156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3626177" y="3063083"/>
        <a:ext cx="42960" cy="42960"/>
      </dsp:txXfrm>
    </dsp:sp>
    <dsp:sp modelId="{CF7D53A6-36B1-4473-A496-E845B6B6006C}">
      <dsp:nvSpPr>
        <dsp:cNvPr id="0" name=""/>
        <dsp:cNvSpPr/>
      </dsp:nvSpPr>
      <dsp:spPr>
        <a:xfrm>
          <a:off x="584618" y="2866007"/>
          <a:ext cx="2651751" cy="6853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smtClean="0">
              <a:solidFill>
                <a:sysClr val="windowText" lastClr="000000"/>
              </a:solidFill>
              <a:cs typeface="B Koodak" pitchFamily="2" charset="-78"/>
            </a:rPr>
            <a:t>جواز مسح با دست چپ</a:t>
          </a:r>
          <a:endParaRPr lang="fa-IR" sz="2400" i="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04690" y="2886079"/>
        <a:ext cx="2611607" cy="645173"/>
      </dsp:txXfrm>
    </dsp:sp>
    <dsp:sp modelId="{8B853C4A-54AD-4DC6-A1CA-E7B970D4E390}">
      <dsp:nvSpPr>
        <dsp:cNvPr id="0" name=""/>
        <dsp:cNvSpPr/>
      </dsp:nvSpPr>
      <dsp:spPr>
        <a:xfrm rot="7389270">
          <a:off x="2895621" y="3574433"/>
          <a:ext cx="1504070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1504070" y="156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3610055" y="3552461"/>
        <a:ext cx="75203" cy="75203"/>
      </dsp:txXfrm>
    </dsp:sp>
    <dsp:sp modelId="{D028A1F1-6099-4ADC-BFA7-EE39E0E207E8}">
      <dsp:nvSpPr>
        <dsp:cNvPr id="0" name=""/>
        <dsp:cNvSpPr/>
      </dsp:nvSpPr>
      <dsp:spPr>
        <a:xfrm>
          <a:off x="584618" y="3705557"/>
          <a:ext cx="2651751" cy="10282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smtClean="0">
              <a:solidFill>
                <a:sysClr val="windowText" lastClr="000000"/>
              </a:solidFill>
              <a:cs typeface="B Koodak" pitchFamily="2" charset="-78"/>
            </a:rPr>
            <a:t>مسح بر پوست یا       موی سر</a:t>
          </a:r>
          <a:endParaRPr lang="fa-IR" sz="2400" i="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14733" y="3735672"/>
        <a:ext cx="2591521" cy="967987"/>
      </dsp:txXfrm>
    </dsp:sp>
    <dsp:sp modelId="{8964CE85-0CC1-42DF-AFE9-70C538EE3D0D}">
      <dsp:nvSpPr>
        <dsp:cNvPr id="0" name=""/>
        <dsp:cNvSpPr/>
      </dsp:nvSpPr>
      <dsp:spPr>
        <a:xfrm rot="6517095">
          <a:off x="2359410" y="4165658"/>
          <a:ext cx="2576492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2576492" y="156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Text" lastClr="000000"/>
            </a:solidFill>
          </a:endParaRPr>
        </a:p>
      </dsp:txBody>
      <dsp:txXfrm rot="10800000">
        <a:off x="3583244" y="4116875"/>
        <a:ext cx="128824" cy="128824"/>
      </dsp:txXfrm>
    </dsp:sp>
    <dsp:sp modelId="{6AD80D91-8419-48F9-A31F-E3A07D7D591C}">
      <dsp:nvSpPr>
        <dsp:cNvPr id="0" name=""/>
        <dsp:cNvSpPr/>
      </dsp:nvSpPr>
      <dsp:spPr>
        <a:xfrm>
          <a:off x="584618" y="4888007"/>
          <a:ext cx="2651751" cy="10282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مسح بر موی جاهای دیگر سر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14733" y="4918122"/>
        <a:ext cx="2591521" cy="967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01792-CFED-4383-8705-45F359D4FCF8}">
      <dsp:nvSpPr>
        <dsp:cNvPr id="0" name=""/>
        <dsp:cNvSpPr/>
      </dsp:nvSpPr>
      <dsp:spPr>
        <a:xfrm>
          <a:off x="4316370" y="2443463"/>
          <a:ext cx="2209541" cy="1033993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مسائل مسح پا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4346655" y="2473748"/>
        <a:ext cx="2148971" cy="973423"/>
      </dsp:txXfrm>
    </dsp:sp>
    <dsp:sp modelId="{2216DE33-F5D1-46F4-8C4F-906AB17B9391}">
      <dsp:nvSpPr>
        <dsp:cNvPr id="0" name=""/>
        <dsp:cNvSpPr/>
      </dsp:nvSpPr>
      <dsp:spPr>
        <a:xfrm rot="15117346">
          <a:off x="2567514" y="1675156"/>
          <a:ext cx="2670515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2670515" y="1571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836009" y="1624110"/>
        <a:ext cx="133525" cy="133525"/>
      </dsp:txXfrm>
    </dsp:sp>
    <dsp:sp modelId="{ADFC086E-7D92-4C3E-A6B6-A7269668A805}">
      <dsp:nvSpPr>
        <dsp:cNvPr id="0" name=""/>
        <dsp:cNvSpPr/>
      </dsp:nvSpPr>
      <dsp:spPr>
        <a:xfrm>
          <a:off x="563096" y="6913"/>
          <a:ext cx="2926078" cy="828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جای مسح : روی پا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87369" y="31186"/>
        <a:ext cx="2877532" cy="780200"/>
      </dsp:txXfrm>
    </dsp:sp>
    <dsp:sp modelId="{9D8C4225-018D-4980-95B9-84F58CD18C09}">
      <dsp:nvSpPr>
        <dsp:cNvPr id="0" name=""/>
        <dsp:cNvSpPr/>
      </dsp:nvSpPr>
      <dsp:spPr>
        <a:xfrm rot="14579634">
          <a:off x="2991936" y="2133225"/>
          <a:ext cx="1821672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1821672" y="1571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/>
            </a:solidFill>
          </a:endParaRPr>
        </a:p>
      </dsp:txBody>
      <dsp:txXfrm rot="10800000">
        <a:off x="3857230" y="2103401"/>
        <a:ext cx="91083" cy="91083"/>
      </dsp:txXfrm>
    </dsp:sp>
    <dsp:sp modelId="{378F2D4A-F105-4D95-A26D-9830DA07E749}">
      <dsp:nvSpPr>
        <dsp:cNvPr id="0" name=""/>
        <dsp:cNvSpPr/>
      </dsp:nvSpPr>
      <dsp:spPr>
        <a:xfrm>
          <a:off x="563096" y="990758"/>
          <a:ext cx="2926078" cy="6933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مقدار واجب مسح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83403" y="1011065"/>
        <a:ext cx="2885464" cy="652720"/>
      </dsp:txXfrm>
    </dsp:sp>
    <dsp:sp modelId="{2E64D2E8-3B09-433D-8546-E8755193CF65}">
      <dsp:nvSpPr>
        <dsp:cNvPr id="0" name=""/>
        <dsp:cNvSpPr/>
      </dsp:nvSpPr>
      <dsp:spPr>
        <a:xfrm rot="12613986">
          <a:off x="3424062" y="2703703"/>
          <a:ext cx="957419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957419" y="1571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3878837" y="2695485"/>
        <a:ext cx="47870" cy="47870"/>
      </dsp:txXfrm>
    </dsp:sp>
    <dsp:sp modelId="{9DD655FA-0DB1-4752-A4D6-C28B6F3A6D0C}">
      <dsp:nvSpPr>
        <dsp:cNvPr id="0" name=""/>
        <dsp:cNvSpPr/>
      </dsp:nvSpPr>
      <dsp:spPr>
        <a:xfrm>
          <a:off x="563096" y="1839191"/>
          <a:ext cx="2926078" cy="1278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احتیاط مستحب مقدار     مسح : همه روی پا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00538" y="1876633"/>
        <a:ext cx="2851194" cy="1203494"/>
      </dsp:txXfrm>
    </dsp:sp>
    <dsp:sp modelId="{8FAFFBF8-8216-4B4F-B55B-CFA067FA03C5}">
      <dsp:nvSpPr>
        <dsp:cNvPr id="0" name=""/>
        <dsp:cNvSpPr/>
      </dsp:nvSpPr>
      <dsp:spPr>
        <a:xfrm rot="7892201">
          <a:off x="3279038" y="3411627"/>
          <a:ext cx="1247467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1247467" y="1571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3871585" y="3396157"/>
        <a:ext cx="62373" cy="62373"/>
      </dsp:txXfrm>
    </dsp:sp>
    <dsp:sp modelId="{CF7D53A6-36B1-4473-A496-E845B6B6006C}">
      <dsp:nvSpPr>
        <dsp:cNvPr id="0" name=""/>
        <dsp:cNvSpPr/>
      </dsp:nvSpPr>
      <dsp:spPr>
        <a:xfrm>
          <a:off x="563096" y="3272669"/>
          <a:ext cx="2926078" cy="1243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smtClean="0">
              <a:solidFill>
                <a:sysClr val="windowText" lastClr="000000"/>
              </a:solidFill>
              <a:cs typeface="B Koodak" pitchFamily="2" charset="-78"/>
            </a:rPr>
            <a:t>وجوب تقدم مسح پای راست بر پای چپ </a:t>
          </a:r>
          <a:endParaRPr lang="fa-IR" sz="2400" i="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99506" y="3309079"/>
        <a:ext cx="2853258" cy="1170299"/>
      </dsp:txXfrm>
    </dsp:sp>
    <dsp:sp modelId="{FAC2888D-134C-41EB-BCD5-7DB252DAAA67}">
      <dsp:nvSpPr>
        <dsp:cNvPr id="0" name=""/>
        <dsp:cNvSpPr/>
      </dsp:nvSpPr>
      <dsp:spPr>
        <a:xfrm rot="6571827">
          <a:off x="2665596" y="4110736"/>
          <a:ext cx="2474351" cy="31434"/>
        </a:xfrm>
        <a:custGeom>
          <a:avLst/>
          <a:gdLst/>
          <a:ahLst/>
          <a:cxnLst/>
          <a:rect l="0" t="0" r="0" b="0"/>
          <a:pathLst>
            <a:path>
              <a:moveTo>
                <a:pt x="0" y="15717"/>
              </a:moveTo>
              <a:lnTo>
                <a:pt x="2474351" y="1571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Text" lastClr="000000"/>
            </a:solidFill>
          </a:endParaRPr>
        </a:p>
      </dsp:txBody>
      <dsp:txXfrm rot="10800000">
        <a:off x="3840913" y="4064594"/>
        <a:ext cx="123717" cy="123717"/>
      </dsp:txXfrm>
    </dsp:sp>
    <dsp:sp modelId="{B62F2189-CB05-46FA-A446-60B528908C0D}">
      <dsp:nvSpPr>
        <dsp:cNvPr id="0" name=""/>
        <dsp:cNvSpPr/>
      </dsp:nvSpPr>
      <dsp:spPr>
        <a:xfrm>
          <a:off x="563096" y="4670887"/>
          <a:ext cx="2926078" cy="1243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smtClean="0">
              <a:solidFill>
                <a:sysClr val="windowText" lastClr="000000"/>
              </a:solidFill>
              <a:cs typeface="B Koodak" pitchFamily="2" charset="-78"/>
            </a:rPr>
            <a:t>مسح با دست راست           یا دست چپ</a:t>
          </a:r>
          <a:endParaRPr lang="fa-IR" sz="2400" i="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599506" y="4707297"/>
        <a:ext cx="2853258" cy="1170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01792-CFED-4383-8705-45F359D4FCF8}">
      <dsp:nvSpPr>
        <dsp:cNvPr id="0" name=""/>
        <dsp:cNvSpPr/>
      </dsp:nvSpPr>
      <dsp:spPr>
        <a:xfrm>
          <a:off x="6317227" y="2426087"/>
          <a:ext cx="1882430" cy="106874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ysClr val="windowText" lastClr="000000"/>
              </a:solidFill>
              <a:cs typeface="B Koodak" pitchFamily="2" charset="-78"/>
            </a:rPr>
            <a:t>مسائل مشترک  مسح سر و پا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348529" y="2457389"/>
        <a:ext cx="1819826" cy="1006141"/>
      </dsp:txXfrm>
    </dsp:sp>
    <dsp:sp modelId="{2216DE33-F5D1-46F4-8C4F-906AB17B9391}">
      <dsp:nvSpPr>
        <dsp:cNvPr id="0" name=""/>
        <dsp:cNvSpPr/>
      </dsp:nvSpPr>
      <dsp:spPr>
        <a:xfrm rot="14292328">
          <a:off x="4265730" y="1805093"/>
          <a:ext cx="2687183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2687183" y="133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5542142" y="1751304"/>
        <a:ext cx="134359" cy="134359"/>
      </dsp:txXfrm>
    </dsp:sp>
    <dsp:sp modelId="{ADFC086E-7D92-4C3E-A6B6-A7269668A805}">
      <dsp:nvSpPr>
        <dsp:cNvPr id="0" name=""/>
        <dsp:cNvSpPr/>
      </dsp:nvSpPr>
      <dsp:spPr>
        <a:xfrm>
          <a:off x="1152378" y="4478"/>
          <a:ext cx="3749039" cy="13440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وجوب کشیدن دست بر محل    مسح، عدم حرکت محل مسح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191744" y="43844"/>
        <a:ext cx="3670307" cy="1265326"/>
      </dsp:txXfrm>
    </dsp:sp>
    <dsp:sp modelId="{7BF4FC26-772A-4932-B61D-CAF469E55599}">
      <dsp:nvSpPr>
        <dsp:cNvPr id="0" name=""/>
        <dsp:cNvSpPr/>
      </dsp:nvSpPr>
      <dsp:spPr>
        <a:xfrm rot="12950350">
          <a:off x="4736081" y="2435777"/>
          <a:ext cx="1746481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746481" y="133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ysClr val="windowText" lastClr="000000"/>
            </a:solidFill>
          </a:endParaRPr>
        </a:p>
      </dsp:txBody>
      <dsp:txXfrm rot="10800000">
        <a:off x="5565660" y="2405505"/>
        <a:ext cx="87324" cy="87324"/>
      </dsp:txXfrm>
    </dsp:sp>
    <dsp:sp modelId="{3D589125-713D-4844-AF71-ED66AE79630F}">
      <dsp:nvSpPr>
        <dsp:cNvPr id="0" name=""/>
        <dsp:cNvSpPr/>
      </dsp:nvSpPr>
      <dsp:spPr>
        <a:xfrm>
          <a:off x="1152378" y="1480674"/>
          <a:ext cx="3749039" cy="914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جوازگرفتن رطوبت برای           دست در صورت نیاز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179160" y="1507456"/>
        <a:ext cx="3695475" cy="860836"/>
      </dsp:txXfrm>
    </dsp:sp>
    <dsp:sp modelId="{9D8C4225-018D-4980-95B9-84F58CD18C09}">
      <dsp:nvSpPr>
        <dsp:cNvPr id="0" name=""/>
        <dsp:cNvSpPr/>
      </dsp:nvSpPr>
      <dsp:spPr>
        <a:xfrm rot="10936790">
          <a:off x="4900857" y="2918887"/>
          <a:ext cx="1416930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416930" y="133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/>
            </a:solidFill>
          </a:endParaRPr>
        </a:p>
      </dsp:txBody>
      <dsp:txXfrm rot="10800000">
        <a:off x="5573899" y="2896854"/>
        <a:ext cx="70846" cy="70846"/>
      </dsp:txXfrm>
    </dsp:sp>
    <dsp:sp modelId="{378F2D4A-F105-4D95-A26D-9830DA07E749}">
      <dsp:nvSpPr>
        <dsp:cNvPr id="0" name=""/>
        <dsp:cNvSpPr/>
      </dsp:nvSpPr>
      <dsp:spPr>
        <a:xfrm>
          <a:off x="1152378" y="2527212"/>
          <a:ext cx="3749039" cy="753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رطوبت کافی برای مسح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174455" y="2549289"/>
        <a:ext cx="3704885" cy="709611"/>
      </dsp:txXfrm>
    </dsp:sp>
    <dsp:sp modelId="{2E64D2E8-3B09-433D-8546-E8755193CF65}">
      <dsp:nvSpPr>
        <dsp:cNvPr id="0" name=""/>
        <dsp:cNvSpPr/>
      </dsp:nvSpPr>
      <dsp:spPr>
        <a:xfrm rot="8978011">
          <a:off x="4788858" y="3361838"/>
          <a:ext cx="1640928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640928" y="133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ysClr val="windowText" lastClr="000000"/>
            </a:solidFill>
          </a:endParaRPr>
        </a:p>
      </dsp:txBody>
      <dsp:txXfrm rot="10800000">
        <a:off x="5568299" y="3334205"/>
        <a:ext cx="82046" cy="82046"/>
      </dsp:txXfrm>
    </dsp:sp>
    <dsp:sp modelId="{9DD655FA-0DB1-4752-A4D6-C28B6F3A6D0C}">
      <dsp:nvSpPr>
        <dsp:cNvPr id="0" name=""/>
        <dsp:cNvSpPr/>
      </dsp:nvSpPr>
      <dsp:spPr>
        <a:xfrm>
          <a:off x="1152378" y="3413114"/>
          <a:ext cx="3749039" cy="753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وجوب خشک بودن محل مسح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174455" y="3435191"/>
        <a:ext cx="3704885" cy="709611"/>
      </dsp:txXfrm>
    </dsp:sp>
    <dsp:sp modelId="{8FAFFBF8-8216-4B4F-B55B-CFA067FA03C5}">
      <dsp:nvSpPr>
        <dsp:cNvPr id="0" name=""/>
        <dsp:cNvSpPr/>
      </dsp:nvSpPr>
      <dsp:spPr>
        <a:xfrm rot="7783023">
          <a:off x="4501485" y="3799228"/>
          <a:ext cx="2215674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2215674" y="133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ysClr val="windowText" lastClr="000000"/>
            </a:solidFill>
          </a:endParaRPr>
        </a:p>
      </dsp:txBody>
      <dsp:txXfrm rot="10800000">
        <a:off x="5553930" y="3757227"/>
        <a:ext cx="110783" cy="110783"/>
      </dsp:txXfrm>
    </dsp:sp>
    <dsp:sp modelId="{CF7D53A6-36B1-4473-A496-E845B6B6006C}">
      <dsp:nvSpPr>
        <dsp:cNvPr id="0" name=""/>
        <dsp:cNvSpPr/>
      </dsp:nvSpPr>
      <dsp:spPr>
        <a:xfrm>
          <a:off x="1152378" y="4299017"/>
          <a:ext cx="3749039" cy="7315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i="0" kern="1200" smtClean="0">
              <a:solidFill>
                <a:sysClr val="windowText" lastClr="000000"/>
              </a:solidFill>
              <a:cs typeface="B Koodak" pitchFamily="2" charset="-78"/>
            </a:rPr>
            <a:t>وجوب نبودن مانع بر محل مسح</a:t>
          </a:r>
          <a:endParaRPr lang="fa-IR" sz="2400" i="0" kern="1200" dirty="0" smtClean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173804" y="4320443"/>
        <a:ext cx="3706187" cy="688669"/>
      </dsp:txXfrm>
    </dsp:sp>
    <dsp:sp modelId="{8964CE85-0CC1-42DF-AFE9-70C538EE3D0D}">
      <dsp:nvSpPr>
        <dsp:cNvPr id="0" name=""/>
        <dsp:cNvSpPr/>
      </dsp:nvSpPr>
      <dsp:spPr>
        <a:xfrm rot="7125888">
          <a:off x="4138245" y="4236619"/>
          <a:ext cx="2942153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2942153" y="1339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ysClr val="windowText" lastClr="000000"/>
            </a:solidFill>
          </a:endParaRPr>
        </a:p>
      </dsp:txBody>
      <dsp:txXfrm rot="10800000">
        <a:off x="5535768" y="4176455"/>
        <a:ext cx="147107" cy="147107"/>
      </dsp:txXfrm>
    </dsp:sp>
    <dsp:sp modelId="{6AD80D91-8419-48F9-A31F-E3A07D7D591C}">
      <dsp:nvSpPr>
        <dsp:cNvPr id="0" name=""/>
        <dsp:cNvSpPr/>
      </dsp:nvSpPr>
      <dsp:spPr>
        <a:xfrm>
          <a:off x="1152378" y="5162676"/>
          <a:ext cx="3749039" cy="753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ysClr val="windowText" lastClr="000000"/>
              </a:solidFill>
              <a:cs typeface="B Koodak" pitchFamily="2" charset="-78"/>
            </a:rPr>
            <a:t>وجوب پاک بودن محل مسح</a:t>
          </a:r>
          <a:endParaRPr lang="en-US" sz="24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1174455" y="5184753"/>
        <a:ext cx="3704885" cy="709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61E5C-9445-4CD9-A77B-F22D55C3B9A1}">
      <dsp:nvSpPr>
        <dsp:cNvPr id="0" name=""/>
        <dsp:cNvSpPr/>
      </dsp:nvSpPr>
      <dsp:spPr>
        <a:xfrm>
          <a:off x="7110734" y="2110851"/>
          <a:ext cx="2445988" cy="173428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solidFill>
                <a:sysClr val="windowText" lastClr="000000"/>
              </a:solidFill>
              <a:cs typeface="B Koodak" pitchFamily="2" charset="-78"/>
            </a:rPr>
            <a:t>شرایط آب و ظرف وضو</a:t>
          </a:r>
          <a:endParaRPr lang="en-US" sz="3600" b="1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7161529" y="2161646"/>
        <a:ext cx="2344398" cy="1632695"/>
      </dsp:txXfrm>
    </dsp:sp>
    <dsp:sp modelId="{1594FFAC-10E6-4949-83D6-32304B473B5C}">
      <dsp:nvSpPr>
        <dsp:cNvPr id="0" name=""/>
        <dsp:cNvSpPr/>
      </dsp:nvSpPr>
      <dsp:spPr>
        <a:xfrm rot="14697297">
          <a:off x="5490064" y="1917872"/>
          <a:ext cx="2277292" cy="57073"/>
        </a:xfrm>
        <a:custGeom>
          <a:avLst/>
          <a:gdLst/>
          <a:ahLst/>
          <a:cxnLst/>
          <a:rect l="0" t="0" r="0" b="0"/>
          <a:pathLst>
            <a:path>
              <a:moveTo>
                <a:pt x="0" y="28536"/>
              </a:moveTo>
              <a:lnTo>
                <a:pt x="2277292" y="2853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571778" y="1889477"/>
        <a:ext cx="113864" cy="113864"/>
      </dsp:txXfrm>
    </dsp:sp>
    <dsp:sp modelId="{D46439FE-24FB-4AAE-BE97-A26A84D56D0F}">
      <dsp:nvSpPr>
        <dsp:cNvPr id="0" name=""/>
        <dsp:cNvSpPr/>
      </dsp:nvSpPr>
      <dsp:spPr>
        <a:xfrm>
          <a:off x="300264" y="549070"/>
          <a:ext cx="5846422" cy="7315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solidFill>
                <a:sysClr val="windowText" lastClr="000000"/>
              </a:solidFill>
              <a:cs typeface="B Koodak" pitchFamily="2" charset="-78"/>
            </a:rPr>
            <a:t>آب وضو پاک باشد (نجس نباشد)</a:t>
          </a:r>
          <a:endParaRPr lang="en-US" sz="3600" b="1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1689" y="570495"/>
        <a:ext cx="5803572" cy="688658"/>
      </dsp:txXfrm>
    </dsp:sp>
    <dsp:sp modelId="{5F90A128-D38C-478F-9981-C2C0F9B7C9B4}">
      <dsp:nvSpPr>
        <dsp:cNvPr id="0" name=""/>
        <dsp:cNvSpPr/>
      </dsp:nvSpPr>
      <dsp:spPr>
        <a:xfrm rot="13616298">
          <a:off x="5922743" y="2433665"/>
          <a:ext cx="1411933" cy="57073"/>
        </a:xfrm>
        <a:custGeom>
          <a:avLst/>
          <a:gdLst/>
          <a:ahLst/>
          <a:cxnLst/>
          <a:rect l="0" t="0" r="0" b="0"/>
          <a:pathLst>
            <a:path>
              <a:moveTo>
                <a:pt x="0" y="28536"/>
              </a:moveTo>
              <a:lnTo>
                <a:pt x="1411933" y="2853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593412" y="2426903"/>
        <a:ext cx="70596" cy="70596"/>
      </dsp:txXfrm>
    </dsp:sp>
    <dsp:sp modelId="{DAE78447-77C2-4471-9A8F-E128299BD481}">
      <dsp:nvSpPr>
        <dsp:cNvPr id="0" name=""/>
        <dsp:cNvSpPr/>
      </dsp:nvSpPr>
      <dsp:spPr>
        <a:xfrm>
          <a:off x="300264" y="1580655"/>
          <a:ext cx="5846422" cy="7315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solidFill>
                <a:sysClr val="windowText" lastClr="000000"/>
              </a:solidFill>
              <a:cs typeface="B Koodak" pitchFamily="2" charset="-78"/>
            </a:rPr>
            <a:t>آب وضو مباح باشد (غصبی نباشد)</a:t>
          </a:r>
          <a:endParaRPr lang="en-US" sz="3600" b="1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1689" y="1602080"/>
        <a:ext cx="5803572" cy="688658"/>
      </dsp:txXfrm>
    </dsp:sp>
    <dsp:sp modelId="{0CE31D0E-B6CE-465B-BC92-AAFA490EB4EE}">
      <dsp:nvSpPr>
        <dsp:cNvPr id="0" name=""/>
        <dsp:cNvSpPr/>
      </dsp:nvSpPr>
      <dsp:spPr>
        <a:xfrm rot="10800000">
          <a:off x="6146686" y="2949458"/>
          <a:ext cx="964047" cy="57073"/>
        </a:xfrm>
        <a:custGeom>
          <a:avLst/>
          <a:gdLst/>
          <a:ahLst/>
          <a:cxnLst/>
          <a:rect l="0" t="0" r="0" b="0"/>
          <a:pathLst>
            <a:path>
              <a:moveTo>
                <a:pt x="0" y="28536"/>
              </a:moveTo>
              <a:lnTo>
                <a:pt x="964047" y="2853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604609" y="2953893"/>
        <a:ext cx="48202" cy="48202"/>
      </dsp:txXfrm>
    </dsp:sp>
    <dsp:sp modelId="{7C866922-C543-4FF6-835E-961E7CEF2E74}">
      <dsp:nvSpPr>
        <dsp:cNvPr id="0" name=""/>
        <dsp:cNvSpPr/>
      </dsp:nvSpPr>
      <dsp:spPr>
        <a:xfrm>
          <a:off x="300264" y="2612240"/>
          <a:ext cx="5846422" cy="7315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solidFill>
                <a:sysClr val="windowText" lastClr="000000"/>
              </a:solidFill>
              <a:cs typeface="B Koodak" pitchFamily="2" charset="-78"/>
            </a:rPr>
            <a:t>آب وضو مطلق باشد (مضاف نباشد)</a:t>
          </a:r>
          <a:endParaRPr lang="en-US" sz="3600" b="1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1689" y="2633665"/>
        <a:ext cx="5803572" cy="688658"/>
      </dsp:txXfrm>
    </dsp:sp>
    <dsp:sp modelId="{7E88A93E-9203-4403-982E-C13D8AD808B1}">
      <dsp:nvSpPr>
        <dsp:cNvPr id="0" name=""/>
        <dsp:cNvSpPr/>
      </dsp:nvSpPr>
      <dsp:spPr>
        <a:xfrm rot="7983702">
          <a:off x="5922743" y="3465250"/>
          <a:ext cx="1411933" cy="57073"/>
        </a:xfrm>
        <a:custGeom>
          <a:avLst/>
          <a:gdLst/>
          <a:ahLst/>
          <a:cxnLst/>
          <a:rect l="0" t="0" r="0" b="0"/>
          <a:pathLst>
            <a:path>
              <a:moveTo>
                <a:pt x="0" y="28536"/>
              </a:moveTo>
              <a:lnTo>
                <a:pt x="1411933" y="2853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593412" y="3458488"/>
        <a:ext cx="70596" cy="70596"/>
      </dsp:txXfrm>
    </dsp:sp>
    <dsp:sp modelId="{AF4D6589-0FF3-4AD1-8263-6AD1CA3E225F}">
      <dsp:nvSpPr>
        <dsp:cNvPr id="0" name=""/>
        <dsp:cNvSpPr/>
      </dsp:nvSpPr>
      <dsp:spPr>
        <a:xfrm>
          <a:off x="300264" y="3643825"/>
          <a:ext cx="5846422" cy="7315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solidFill>
                <a:sysClr val="windowText" lastClr="000000"/>
              </a:solidFill>
              <a:cs typeface="B Koodak" pitchFamily="2" charset="-78"/>
            </a:rPr>
            <a:t>ظرف آب وضو مباح باشد</a:t>
          </a:r>
          <a:endParaRPr lang="en-US" sz="3600" b="1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1689" y="3665250"/>
        <a:ext cx="5803572" cy="688658"/>
      </dsp:txXfrm>
    </dsp:sp>
    <dsp:sp modelId="{D5D0FA0F-1953-4D76-99FB-7A001AA8D936}">
      <dsp:nvSpPr>
        <dsp:cNvPr id="0" name=""/>
        <dsp:cNvSpPr/>
      </dsp:nvSpPr>
      <dsp:spPr>
        <a:xfrm rot="6902703">
          <a:off x="5490064" y="3981043"/>
          <a:ext cx="2277292" cy="57073"/>
        </a:xfrm>
        <a:custGeom>
          <a:avLst/>
          <a:gdLst/>
          <a:ahLst/>
          <a:cxnLst/>
          <a:rect l="0" t="0" r="0" b="0"/>
          <a:pathLst>
            <a:path>
              <a:moveTo>
                <a:pt x="0" y="28536"/>
              </a:moveTo>
              <a:lnTo>
                <a:pt x="2277292" y="2853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571778" y="3952647"/>
        <a:ext cx="113864" cy="113864"/>
      </dsp:txXfrm>
    </dsp:sp>
    <dsp:sp modelId="{D8387B39-A332-425C-8225-691710038BE5}">
      <dsp:nvSpPr>
        <dsp:cNvPr id="0" name=""/>
        <dsp:cNvSpPr/>
      </dsp:nvSpPr>
      <dsp:spPr>
        <a:xfrm>
          <a:off x="300264" y="4675410"/>
          <a:ext cx="5846422" cy="7315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smtClean="0">
              <a:solidFill>
                <a:sysClr val="windowText" lastClr="000000"/>
              </a:solidFill>
              <a:cs typeface="B Koodak" pitchFamily="2" charset="-78"/>
            </a:rPr>
            <a:t>ظرف آب وضو طلا و نقره نباشد</a:t>
          </a:r>
          <a:endParaRPr lang="en-US" sz="3600" b="1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21689" y="4696835"/>
        <a:ext cx="5803572" cy="6886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61E5C-9445-4CD9-A77B-F22D55C3B9A1}">
      <dsp:nvSpPr>
        <dsp:cNvPr id="0" name=""/>
        <dsp:cNvSpPr/>
      </dsp:nvSpPr>
      <dsp:spPr>
        <a:xfrm>
          <a:off x="6871871" y="1127627"/>
          <a:ext cx="1989299" cy="127313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ysClr val="windowText" lastClr="000000"/>
              </a:solidFill>
              <a:cs typeface="B Koodak" pitchFamily="2" charset="-78"/>
            </a:rPr>
            <a:t>شرایط اعضای وضو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909160" y="1164916"/>
        <a:ext cx="1914721" cy="1198558"/>
      </dsp:txXfrm>
    </dsp:sp>
    <dsp:sp modelId="{1594FFAC-10E6-4949-83D6-32304B473B5C}">
      <dsp:nvSpPr>
        <dsp:cNvPr id="0" name=""/>
        <dsp:cNvSpPr/>
      </dsp:nvSpPr>
      <dsp:spPr>
        <a:xfrm rot="12490667">
          <a:off x="5839619" y="1453320"/>
          <a:ext cx="1097273" cy="103609"/>
        </a:xfrm>
        <a:custGeom>
          <a:avLst/>
          <a:gdLst/>
          <a:ahLst/>
          <a:cxnLst/>
          <a:rect l="0" t="0" r="0" b="0"/>
          <a:pathLst>
            <a:path>
              <a:moveTo>
                <a:pt x="0" y="51804"/>
              </a:moveTo>
              <a:lnTo>
                <a:pt x="1097273" y="5180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360823" y="1477693"/>
        <a:ext cx="54863" cy="54863"/>
      </dsp:txXfrm>
    </dsp:sp>
    <dsp:sp modelId="{D46439FE-24FB-4AAE-BE97-A26A84D56D0F}">
      <dsp:nvSpPr>
        <dsp:cNvPr id="0" name=""/>
        <dsp:cNvSpPr/>
      </dsp:nvSpPr>
      <dsp:spPr>
        <a:xfrm>
          <a:off x="610091" y="880234"/>
          <a:ext cx="5294548" cy="7316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پاک باشد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31520" y="901663"/>
        <a:ext cx="5251690" cy="688780"/>
      </dsp:txXfrm>
    </dsp:sp>
    <dsp:sp modelId="{5F90A128-D38C-478F-9981-C2C0F9B7C9B4}">
      <dsp:nvSpPr>
        <dsp:cNvPr id="0" name=""/>
        <dsp:cNvSpPr/>
      </dsp:nvSpPr>
      <dsp:spPr>
        <a:xfrm rot="9109333">
          <a:off x="5839619" y="1971462"/>
          <a:ext cx="1097273" cy="103609"/>
        </a:xfrm>
        <a:custGeom>
          <a:avLst/>
          <a:gdLst/>
          <a:ahLst/>
          <a:cxnLst/>
          <a:rect l="0" t="0" r="0" b="0"/>
          <a:pathLst>
            <a:path>
              <a:moveTo>
                <a:pt x="0" y="51804"/>
              </a:moveTo>
              <a:lnTo>
                <a:pt x="1097273" y="5180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6360823" y="1995835"/>
        <a:ext cx="54863" cy="54863"/>
      </dsp:txXfrm>
    </dsp:sp>
    <dsp:sp modelId="{DAE78447-77C2-4471-9A8F-E128299BD481}">
      <dsp:nvSpPr>
        <dsp:cNvPr id="0" name=""/>
        <dsp:cNvSpPr/>
      </dsp:nvSpPr>
      <dsp:spPr>
        <a:xfrm>
          <a:off x="610091" y="1916519"/>
          <a:ext cx="5294548" cy="7316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>
              <a:solidFill>
                <a:sysClr val="windowText" lastClr="000000"/>
              </a:solidFill>
              <a:cs typeface="B Koodak" pitchFamily="2" charset="-78"/>
            </a:rPr>
            <a:t>مانع از رسیدن آب در آن نباشد</a:t>
          </a:r>
          <a:endParaRPr lang="en-US" sz="36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631520" y="1937948"/>
        <a:ext cx="5251690" cy="6887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61E5C-9445-4CD9-A77B-F22D55C3B9A1}">
      <dsp:nvSpPr>
        <dsp:cNvPr id="0" name=""/>
        <dsp:cNvSpPr/>
      </dsp:nvSpPr>
      <dsp:spPr>
        <a:xfrm>
          <a:off x="4088819" y="1063771"/>
          <a:ext cx="2026759" cy="147285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ysClr val="windowText" lastClr="000000"/>
              </a:solidFill>
              <a:cs typeface="B Koodak" pitchFamily="2" charset="-78"/>
            </a:rPr>
            <a:t>شرایط کیفیت وضو</a:t>
          </a:r>
          <a:endParaRPr lang="en-US" sz="32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4131957" y="1106909"/>
        <a:ext cx="1940483" cy="1386580"/>
      </dsp:txXfrm>
    </dsp:sp>
    <dsp:sp modelId="{1594FFAC-10E6-4949-83D6-32304B473B5C}">
      <dsp:nvSpPr>
        <dsp:cNvPr id="0" name=""/>
        <dsp:cNvSpPr/>
      </dsp:nvSpPr>
      <dsp:spPr>
        <a:xfrm rot="14110531">
          <a:off x="2973649" y="1192174"/>
          <a:ext cx="1419636" cy="50663"/>
        </a:xfrm>
        <a:custGeom>
          <a:avLst/>
          <a:gdLst/>
          <a:ahLst/>
          <a:cxnLst/>
          <a:rect l="0" t="0" r="0" b="0"/>
          <a:pathLst>
            <a:path>
              <a:moveTo>
                <a:pt x="0" y="25331"/>
              </a:moveTo>
              <a:lnTo>
                <a:pt x="1419636" y="2533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647976" y="1182015"/>
        <a:ext cx="70981" cy="70981"/>
      </dsp:txXfrm>
    </dsp:sp>
    <dsp:sp modelId="{D46439FE-24FB-4AAE-BE97-A26A84D56D0F}">
      <dsp:nvSpPr>
        <dsp:cNvPr id="0" name=""/>
        <dsp:cNvSpPr/>
      </dsp:nvSpPr>
      <dsp:spPr>
        <a:xfrm>
          <a:off x="5100" y="128123"/>
          <a:ext cx="3273014" cy="10133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smtClean="0">
              <a:solidFill>
                <a:sysClr val="windowText" lastClr="000000"/>
              </a:solidFill>
              <a:cs typeface="B Koodak" pitchFamily="2" charset="-78"/>
            </a:rPr>
            <a:t>رعایت ترتیب</a:t>
          </a:r>
          <a:endParaRPr lang="en-US" sz="32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4781" y="157804"/>
        <a:ext cx="3213652" cy="954017"/>
      </dsp:txXfrm>
    </dsp:sp>
    <dsp:sp modelId="{5F90A128-D38C-478F-9981-C2C0F9B7C9B4}">
      <dsp:nvSpPr>
        <dsp:cNvPr id="0" name=""/>
        <dsp:cNvSpPr/>
      </dsp:nvSpPr>
      <dsp:spPr>
        <a:xfrm rot="10800000">
          <a:off x="3278115" y="1774868"/>
          <a:ext cx="810703" cy="50663"/>
        </a:xfrm>
        <a:custGeom>
          <a:avLst/>
          <a:gdLst/>
          <a:ahLst/>
          <a:cxnLst/>
          <a:rect l="0" t="0" r="0" b="0"/>
          <a:pathLst>
            <a:path>
              <a:moveTo>
                <a:pt x="0" y="25331"/>
              </a:moveTo>
              <a:lnTo>
                <a:pt x="810703" y="2533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663199" y="1779932"/>
        <a:ext cx="40535" cy="40535"/>
      </dsp:txXfrm>
    </dsp:sp>
    <dsp:sp modelId="{DAE78447-77C2-4471-9A8F-E128299BD481}">
      <dsp:nvSpPr>
        <dsp:cNvPr id="0" name=""/>
        <dsp:cNvSpPr/>
      </dsp:nvSpPr>
      <dsp:spPr>
        <a:xfrm>
          <a:off x="5100" y="1293510"/>
          <a:ext cx="3273014" cy="10133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smtClean="0">
              <a:solidFill>
                <a:sysClr val="windowText" lastClr="000000"/>
              </a:solidFill>
              <a:cs typeface="B Koodak" pitchFamily="2" charset="-78"/>
            </a:rPr>
            <a:t>رعایت موالات</a:t>
          </a:r>
          <a:endParaRPr lang="en-US" sz="32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4781" y="1323191"/>
        <a:ext cx="3213652" cy="954017"/>
      </dsp:txXfrm>
    </dsp:sp>
    <dsp:sp modelId="{CF8BD527-5864-4680-9227-64524BC16983}">
      <dsp:nvSpPr>
        <dsp:cNvPr id="0" name=""/>
        <dsp:cNvSpPr/>
      </dsp:nvSpPr>
      <dsp:spPr>
        <a:xfrm rot="7489469">
          <a:off x="2973649" y="2357561"/>
          <a:ext cx="1419636" cy="50663"/>
        </a:xfrm>
        <a:custGeom>
          <a:avLst/>
          <a:gdLst/>
          <a:ahLst/>
          <a:cxnLst/>
          <a:rect l="0" t="0" r="0" b="0"/>
          <a:pathLst>
            <a:path>
              <a:moveTo>
                <a:pt x="0" y="25331"/>
              </a:moveTo>
              <a:lnTo>
                <a:pt x="1419636" y="2533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ysClr val="windowText" lastClr="000000"/>
            </a:solidFill>
            <a:cs typeface="B Koodak" pitchFamily="2" charset="-78"/>
          </a:endParaRPr>
        </a:p>
      </dsp:txBody>
      <dsp:txXfrm rot="10800000">
        <a:off x="3647976" y="2347402"/>
        <a:ext cx="70981" cy="70981"/>
      </dsp:txXfrm>
    </dsp:sp>
    <dsp:sp modelId="{5E6BA3BD-4881-4D90-A7AA-07434F8FB383}">
      <dsp:nvSpPr>
        <dsp:cNvPr id="0" name=""/>
        <dsp:cNvSpPr/>
      </dsp:nvSpPr>
      <dsp:spPr>
        <a:xfrm>
          <a:off x="5100" y="2458896"/>
          <a:ext cx="3273014" cy="10133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smtClean="0">
              <a:solidFill>
                <a:sysClr val="windowText" lastClr="000000"/>
              </a:solidFill>
              <a:cs typeface="B Koodak" pitchFamily="2" charset="-78"/>
            </a:rPr>
            <a:t>خودش وضو بگیرد</a:t>
          </a:r>
          <a:endParaRPr lang="en-US" sz="3200" kern="1200" dirty="0">
            <a:solidFill>
              <a:sysClr val="windowText" lastClr="000000"/>
            </a:solidFill>
            <a:cs typeface="B Koodak" pitchFamily="2" charset="-78"/>
          </a:endParaRPr>
        </a:p>
      </dsp:txBody>
      <dsp:txXfrm>
        <a:off x="34781" y="2488577"/>
        <a:ext cx="3213652" cy="95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4F3BC-5D1D-43A2-B95E-9E96C6E61EF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065C-C831-4162-A068-FBA83AD1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47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5ED36-D1DA-47DC-BAFC-888B90441199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02DF-8F3E-42BD-B816-71EC232D8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0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3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9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8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3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زنان پوشاندن دست‏ها و پاها و صورت، به مقدارى كه در مسأله گفته شد، در نماز واجب نيست، گرچه پوشاندن آن هم مانع ندارد.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6148-4F30-4436-BFE1-2E3189A84E31}" type="slidenum">
              <a:rPr lang="fa-IR" smtClean="0"/>
              <a:t>81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5179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6148-4F30-4436-BFE1-2E3189A84E31}" type="slidenum">
              <a:rPr lang="fa-IR" smtClean="0"/>
              <a:t>84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006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03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2AB7-8732-47EA-BD28-39E05553DBCF}" type="slidenum">
              <a:rPr lang="fa-IR" smtClean="0"/>
              <a:t>88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8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2DF-8F3E-42BD-B816-71EC232D8D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496C-88B2-40CF-AC65-98F4E739A3AD}" type="datetime1">
              <a:rPr lang="en-US" smtClean="0"/>
              <a:t>6/27/2018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4C7D-C41F-451D-9075-E264E20652FA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601E-64F5-473C-BEBE-9EB422177030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6BB-1DCB-47E5-BF08-96DBEA5ECA2E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B076-8993-4A96-9E63-81874FB8665C}" type="datetime1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2464-CC3B-4EC0-A488-DCB6FFF56FCC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349-B0D0-4F37-8A07-2831A012521D}" type="datetime1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4F5-84A2-488F-8FE3-729FB5E17721}" type="datetime1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3167-FB96-41D8-BE0F-2173429BCB39}" type="datetime1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E157-8721-4094-BBB3-06BF06B1E28D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191-8944-4A32-A476-972FC1CE441A}" type="datetime1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D6479C-B2A5-4978-A0C5-F87D98805D56}" type="datetime1">
              <a:rPr lang="en-US" smtClean="0"/>
              <a:t>6/27/2018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49489-D8F7-40F9-8E5C-F669B78561E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li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260648"/>
            <a:ext cx="6456362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 noEditPoints="1"/>
          </p:cNvSpPr>
          <p:nvPr/>
        </p:nvSpPr>
        <p:spPr bwMode="auto">
          <a:xfrm>
            <a:off x="3296816" y="2204864"/>
            <a:ext cx="3528392" cy="2391544"/>
          </a:xfrm>
          <a:custGeom>
            <a:avLst/>
            <a:gdLst>
              <a:gd name="T0" fmla="*/ 1635674 w 2844"/>
              <a:gd name="T1" fmla="*/ 657676 h 1902"/>
              <a:gd name="T2" fmla="*/ 1733202 w 2844"/>
              <a:gd name="T3" fmla="*/ 147673 h 1902"/>
              <a:gd name="T4" fmla="*/ 1912931 w 2844"/>
              <a:gd name="T5" fmla="*/ 210091 h 1902"/>
              <a:gd name="T6" fmla="*/ 2252883 w 2844"/>
              <a:gd name="T7" fmla="*/ 1086992 h 1902"/>
              <a:gd name="T8" fmla="*/ 2907711 w 2844"/>
              <a:gd name="T9" fmla="*/ 2180073 h 1902"/>
              <a:gd name="T10" fmla="*/ 3809143 w 2844"/>
              <a:gd name="T11" fmla="*/ 2301865 h 1902"/>
              <a:gd name="T12" fmla="*/ 2581690 w 2844"/>
              <a:gd name="T13" fmla="*/ 2070461 h 1902"/>
              <a:gd name="T14" fmla="*/ 2705689 w 2844"/>
              <a:gd name="T15" fmla="*/ 2233357 h 1902"/>
              <a:gd name="T16" fmla="*/ 3680964 w 2844"/>
              <a:gd name="T17" fmla="*/ 2324701 h 1902"/>
              <a:gd name="T18" fmla="*/ 2512028 w 2844"/>
              <a:gd name="T19" fmla="*/ 2180073 h 1902"/>
              <a:gd name="T20" fmla="*/ 2153963 w 2844"/>
              <a:gd name="T21" fmla="*/ 2052192 h 1902"/>
              <a:gd name="T22" fmla="*/ 2049469 w 2844"/>
              <a:gd name="T23" fmla="*/ 2260760 h 1902"/>
              <a:gd name="T24" fmla="*/ 2140030 w 2844"/>
              <a:gd name="T25" fmla="*/ 2163327 h 1902"/>
              <a:gd name="T26" fmla="*/ 2273782 w 2844"/>
              <a:gd name="T27" fmla="*/ 2275984 h 1902"/>
              <a:gd name="T28" fmla="*/ 2312793 w 2844"/>
              <a:gd name="T29" fmla="*/ 2511956 h 1902"/>
              <a:gd name="T30" fmla="*/ 2553825 w 2844"/>
              <a:gd name="T31" fmla="*/ 2422135 h 1902"/>
              <a:gd name="T32" fmla="*/ 2595623 w 2844"/>
              <a:gd name="T33" fmla="*/ 2387119 h 1902"/>
              <a:gd name="T34" fmla="*/ 2294681 w 2844"/>
              <a:gd name="T35" fmla="*/ 2623091 h 1902"/>
              <a:gd name="T36" fmla="*/ 2053649 w 2844"/>
              <a:gd name="T37" fmla="*/ 2723569 h 1902"/>
              <a:gd name="T38" fmla="*/ 1549293 w 2844"/>
              <a:gd name="T39" fmla="*/ 2388642 h 1902"/>
              <a:gd name="T40" fmla="*/ 1557652 w 2844"/>
              <a:gd name="T41" fmla="*/ 2291208 h 1902"/>
              <a:gd name="T42" fmla="*/ 9753 w 2844"/>
              <a:gd name="T43" fmla="*/ 2295776 h 1902"/>
              <a:gd name="T44" fmla="*/ 1490777 w 2844"/>
              <a:gd name="T45" fmla="*/ 1166157 h 1902"/>
              <a:gd name="T46" fmla="*/ 952982 w 2844"/>
              <a:gd name="T47" fmla="*/ 1750757 h 1902"/>
              <a:gd name="T48" fmla="*/ 1439226 w 2844"/>
              <a:gd name="T49" fmla="*/ 1740101 h 1902"/>
              <a:gd name="T50" fmla="*/ 1326373 w 2844"/>
              <a:gd name="T51" fmla="*/ 1861892 h 1902"/>
              <a:gd name="T52" fmla="*/ 1727629 w 2844"/>
              <a:gd name="T53" fmla="*/ 916483 h 1902"/>
              <a:gd name="T54" fmla="*/ 1943582 w 2844"/>
              <a:gd name="T55" fmla="*/ 2023266 h 1902"/>
              <a:gd name="T56" fmla="*/ 1702550 w 2844"/>
              <a:gd name="T57" fmla="*/ 2355149 h 1902"/>
              <a:gd name="T58" fmla="*/ 2121918 w 2844"/>
              <a:gd name="T59" fmla="*/ 1992819 h 1902"/>
              <a:gd name="T60" fmla="*/ 2243131 w 2844"/>
              <a:gd name="T61" fmla="*/ 2460194 h 1902"/>
              <a:gd name="T62" fmla="*/ 2013245 w 2844"/>
              <a:gd name="T63" fmla="*/ 2324701 h 1902"/>
              <a:gd name="T64" fmla="*/ 1774999 w 2844"/>
              <a:gd name="T65" fmla="*/ 2470851 h 1902"/>
              <a:gd name="T66" fmla="*/ 1635674 w 2844"/>
              <a:gd name="T67" fmla="*/ 2457150 h 1902"/>
              <a:gd name="T68" fmla="*/ 2190187 w 2844"/>
              <a:gd name="T69" fmla="*/ 2569807 h 1902"/>
              <a:gd name="T70" fmla="*/ 1853021 w 2844"/>
              <a:gd name="T71" fmla="*/ 2432791 h 1902"/>
              <a:gd name="T72" fmla="*/ 1649607 w 2844"/>
              <a:gd name="T73" fmla="*/ 1394516 h 1902"/>
              <a:gd name="T74" fmla="*/ 518289 w 2844"/>
              <a:gd name="T75" fmla="*/ 1758369 h 1902"/>
              <a:gd name="T76" fmla="*/ 1160576 w 2844"/>
              <a:gd name="T77" fmla="*/ 1275769 h 1902"/>
              <a:gd name="T78" fmla="*/ 1754100 w 2844"/>
              <a:gd name="T79" fmla="*/ 1545233 h 1902"/>
              <a:gd name="T80" fmla="*/ 1068622 w 2844"/>
              <a:gd name="T81" fmla="*/ 1613742 h 1902"/>
              <a:gd name="T82" fmla="*/ 1532574 w 2844"/>
              <a:gd name="T83" fmla="*/ 1609174 h 1902"/>
              <a:gd name="T84" fmla="*/ 1719269 w 2844"/>
              <a:gd name="T85" fmla="*/ 1526965 h 1902"/>
              <a:gd name="T86" fmla="*/ 1273429 w 2844"/>
              <a:gd name="T87" fmla="*/ 1530009 h 1902"/>
              <a:gd name="T88" fmla="*/ 2212479 w 2844"/>
              <a:gd name="T89" fmla="*/ 1892340 h 1902"/>
              <a:gd name="T90" fmla="*/ 1709517 w 2844"/>
              <a:gd name="T91" fmla="*/ 1632010 h 1902"/>
              <a:gd name="T92" fmla="*/ 1871133 w 2844"/>
              <a:gd name="T93" fmla="*/ 930185 h 1902"/>
              <a:gd name="T94" fmla="*/ 1905965 w 2844"/>
              <a:gd name="T95" fmla="*/ 770333 h 1902"/>
              <a:gd name="T96" fmla="*/ 2466050 w 2844"/>
              <a:gd name="T97" fmla="*/ 1443233 h 1902"/>
              <a:gd name="T98" fmla="*/ 2500882 w 2844"/>
              <a:gd name="T99" fmla="*/ 1846668 h 1902"/>
              <a:gd name="T100" fmla="*/ 2308613 w 2844"/>
              <a:gd name="T101" fmla="*/ 1839056 h 1902"/>
              <a:gd name="T102" fmla="*/ 1846055 w 2844"/>
              <a:gd name="T103" fmla="*/ 1178336 h 1902"/>
              <a:gd name="T104" fmla="*/ 1814010 w 2844"/>
              <a:gd name="T105" fmla="*/ 1734011 h 1902"/>
              <a:gd name="T106" fmla="*/ 1756887 w 2844"/>
              <a:gd name="T107" fmla="*/ 1705085 h 1902"/>
              <a:gd name="T108" fmla="*/ 1415541 w 2844"/>
              <a:gd name="T109" fmla="*/ 2036968 h 1902"/>
              <a:gd name="T110" fmla="*/ 1460125 w 2844"/>
              <a:gd name="T111" fmla="*/ 2262283 h 1902"/>
              <a:gd name="T112" fmla="*/ 1639854 w 2844"/>
              <a:gd name="T113" fmla="*/ 2023266 h 1902"/>
              <a:gd name="T114" fmla="*/ 1872527 w 2844"/>
              <a:gd name="T115" fmla="*/ 1842101 h 1902"/>
              <a:gd name="T116" fmla="*/ 2117738 w 2844"/>
              <a:gd name="T117" fmla="*/ 1839056 h 1902"/>
              <a:gd name="T118" fmla="*/ 1938009 w 2844"/>
              <a:gd name="T119" fmla="*/ 1502606 h 1902"/>
              <a:gd name="T120" fmla="*/ 2032750 w 2844"/>
              <a:gd name="T121" fmla="*/ 1498039 h 1902"/>
              <a:gd name="T122" fmla="*/ 1742955 w 2844"/>
              <a:gd name="T123" fmla="*/ 1424964 h 1902"/>
              <a:gd name="T124" fmla="*/ 1649607 w 2844"/>
              <a:gd name="T125" fmla="*/ 988036 h 19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44"/>
              <a:gd name="T190" fmla="*/ 0 h 1902"/>
              <a:gd name="T191" fmla="*/ 2844 w 2844"/>
              <a:gd name="T192" fmla="*/ 1902 h 19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44" h="1902">
                <a:moveTo>
                  <a:pt x="1144" y="779"/>
                </a:moveTo>
                <a:lnTo>
                  <a:pt x="1138" y="775"/>
                </a:lnTo>
                <a:lnTo>
                  <a:pt x="1132" y="771"/>
                </a:lnTo>
                <a:lnTo>
                  <a:pt x="1128" y="766"/>
                </a:lnTo>
                <a:lnTo>
                  <a:pt x="1122" y="762"/>
                </a:lnTo>
                <a:lnTo>
                  <a:pt x="1118" y="759"/>
                </a:lnTo>
                <a:lnTo>
                  <a:pt x="1113" y="755"/>
                </a:lnTo>
                <a:lnTo>
                  <a:pt x="1109" y="750"/>
                </a:lnTo>
                <a:lnTo>
                  <a:pt x="1104" y="746"/>
                </a:lnTo>
                <a:lnTo>
                  <a:pt x="1102" y="742"/>
                </a:lnTo>
                <a:lnTo>
                  <a:pt x="1099" y="736"/>
                </a:lnTo>
                <a:lnTo>
                  <a:pt x="1096" y="731"/>
                </a:lnTo>
                <a:lnTo>
                  <a:pt x="1093" y="727"/>
                </a:lnTo>
                <a:lnTo>
                  <a:pt x="1091" y="723"/>
                </a:lnTo>
                <a:lnTo>
                  <a:pt x="1091" y="717"/>
                </a:lnTo>
                <a:lnTo>
                  <a:pt x="1090" y="713"/>
                </a:lnTo>
                <a:lnTo>
                  <a:pt x="1091" y="707"/>
                </a:lnTo>
                <a:lnTo>
                  <a:pt x="1091" y="694"/>
                </a:lnTo>
                <a:lnTo>
                  <a:pt x="1093" y="681"/>
                </a:lnTo>
                <a:lnTo>
                  <a:pt x="1096" y="669"/>
                </a:lnTo>
                <a:lnTo>
                  <a:pt x="1097" y="657"/>
                </a:lnTo>
                <a:lnTo>
                  <a:pt x="1100" y="647"/>
                </a:lnTo>
                <a:lnTo>
                  <a:pt x="1104" y="638"/>
                </a:lnTo>
                <a:lnTo>
                  <a:pt x="1107" y="628"/>
                </a:lnTo>
                <a:lnTo>
                  <a:pt x="1112" y="619"/>
                </a:lnTo>
                <a:lnTo>
                  <a:pt x="1116" y="611"/>
                </a:lnTo>
                <a:lnTo>
                  <a:pt x="1122" y="601"/>
                </a:lnTo>
                <a:lnTo>
                  <a:pt x="1128" y="592"/>
                </a:lnTo>
                <a:lnTo>
                  <a:pt x="1134" y="582"/>
                </a:lnTo>
                <a:lnTo>
                  <a:pt x="1141" y="571"/>
                </a:lnTo>
                <a:lnTo>
                  <a:pt x="1148" y="560"/>
                </a:lnTo>
                <a:lnTo>
                  <a:pt x="1157" y="547"/>
                </a:lnTo>
                <a:lnTo>
                  <a:pt x="1166" y="534"/>
                </a:lnTo>
                <a:lnTo>
                  <a:pt x="1163" y="519"/>
                </a:lnTo>
                <a:lnTo>
                  <a:pt x="1160" y="505"/>
                </a:lnTo>
                <a:lnTo>
                  <a:pt x="1157" y="489"/>
                </a:lnTo>
                <a:lnTo>
                  <a:pt x="1154" y="474"/>
                </a:lnTo>
                <a:lnTo>
                  <a:pt x="1151" y="460"/>
                </a:lnTo>
                <a:lnTo>
                  <a:pt x="1148" y="444"/>
                </a:lnTo>
                <a:lnTo>
                  <a:pt x="1145" y="429"/>
                </a:lnTo>
                <a:lnTo>
                  <a:pt x="1141" y="413"/>
                </a:lnTo>
                <a:lnTo>
                  <a:pt x="1138" y="398"/>
                </a:lnTo>
                <a:lnTo>
                  <a:pt x="1134" y="382"/>
                </a:lnTo>
                <a:lnTo>
                  <a:pt x="1131" y="365"/>
                </a:lnTo>
                <a:lnTo>
                  <a:pt x="1126" y="349"/>
                </a:lnTo>
                <a:lnTo>
                  <a:pt x="1123" y="332"/>
                </a:lnTo>
                <a:lnTo>
                  <a:pt x="1119" y="314"/>
                </a:lnTo>
                <a:lnTo>
                  <a:pt x="1115" y="297"/>
                </a:lnTo>
                <a:lnTo>
                  <a:pt x="1110" y="279"/>
                </a:lnTo>
                <a:lnTo>
                  <a:pt x="1122" y="238"/>
                </a:lnTo>
                <a:lnTo>
                  <a:pt x="1148" y="281"/>
                </a:lnTo>
                <a:lnTo>
                  <a:pt x="1152" y="305"/>
                </a:lnTo>
                <a:lnTo>
                  <a:pt x="1157" y="327"/>
                </a:lnTo>
                <a:lnTo>
                  <a:pt x="1160" y="349"/>
                </a:lnTo>
                <a:lnTo>
                  <a:pt x="1164" y="371"/>
                </a:lnTo>
                <a:lnTo>
                  <a:pt x="1167" y="393"/>
                </a:lnTo>
                <a:lnTo>
                  <a:pt x="1171" y="413"/>
                </a:lnTo>
                <a:lnTo>
                  <a:pt x="1174" y="432"/>
                </a:lnTo>
                <a:lnTo>
                  <a:pt x="1179" y="452"/>
                </a:lnTo>
                <a:lnTo>
                  <a:pt x="1181" y="471"/>
                </a:lnTo>
                <a:lnTo>
                  <a:pt x="1184" y="490"/>
                </a:lnTo>
                <a:lnTo>
                  <a:pt x="1187" y="509"/>
                </a:lnTo>
                <a:lnTo>
                  <a:pt x="1192" y="528"/>
                </a:lnTo>
                <a:lnTo>
                  <a:pt x="1195" y="545"/>
                </a:lnTo>
                <a:lnTo>
                  <a:pt x="1197" y="564"/>
                </a:lnTo>
                <a:lnTo>
                  <a:pt x="1200" y="583"/>
                </a:lnTo>
                <a:lnTo>
                  <a:pt x="1203" y="601"/>
                </a:lnTo>
                <a:lnTo>
                  <a:pt x="1206" y="590"/>
                </a:lnTo>
                <a:lnTo>
                  <a:pt x="1208" y="582"/>
                </a:lnTo>
                <a:lnTo>
                  <a:pt x="1211" y="573"/>
                </a:lnTo>
                <a:lnTo>
                  <a:pt x="1213" y="564"/>
                </a:lnTo>
                <a:lnTo>
                  <a:pt x="1218" y="555"/>
                </a:lnTo>
                <a:lnTo>
                  <a:pt x="1221" y="547"/>
                </a:lnTo>
                <a:lnTo>
                  <a:pt x="1225" y="538"/>
                </a:lnTo>
                <a:lnTo>
                  <a:pt x="1229" y="531"/>
                </a:lnTo>
                <a:lnTo>
                  <a:pt x="1235" y="522"/>
                </a:lnTo>
                <a:lnTo>
                  <a:pt x="1241" y="513"/>
                </a:lnTo>
                <a:lnTo>
                  <a:pt x="1247" y="503"/>
                </a:lnTo>
                <a:lnTo>
                  <a:pt x="1253" y="494"/>
                </a:lnTo>
                <a:lnTo>
                  <a:pt x="1260" y="483"/>
                </a:lnTo>
                <a:lnTo>
                  <a:pt x="1267" y="473"/>
                </a:lnTo>
                <a:lnTo>
                  <a:pt x="1274" y="460"/>
                </a:lnTo>
                <a:lnTo>
                  <a:pt x="1283" y="448"/>
                </a:lnTo>
                <a:lnTo>
                  <a:pt x="1280" y="425"/>
                </a:lnTo>
                <a:lnTo>
                  <a:pt x="1276" y="403"/>
                </a:lnTo>
                <a:lnTo>
                  <a:pt x="1273" y="381"/>
                </a:lnTo>
                <a:lnTo>
                  <a:pt x="1270" y="359"/>
                </a:lnTo>
                <a:lnTo>
                  <a:pt x="1267" y="339"/>
                </a:lnTo>
                <a:lnTo>
                  <a:pt x="1264" y="318"/>
                </a:lnTo>
                <a:lnTo>
                  <a:pt x="1260" y="298"/>
                </a:lnTo>
                <a:lnTo>
                  <a:pt x="1257" y="279"/>
                </a:lnTo>
                <a:lnTo>
                  <a:pt x="1254" y="260"/>
                </a:lnTo>
                <a:lnTo>
                  <a:pt x="1251" y="241"/>
                </a:lnTo>
                <a:lnTo>
                  <a:pt x="1248" y="224"/>
                </a:lnTo>
                <a:lnTo>
                  <a:pt x="1245" y="206"/>
                </a:lnTo>
                <a:lnTo>
                  <a:pt x="1243" y="190"/>
                </a:lnTo>
                <a:lnTo>
                  <a:pt x="1240" y="176"/>
                </a:lnTo>
                <a:lnTo>
                  <a:pt x="1237" y="160"/>
                </a:lnTo>
                <a:lnTo>
                  <a:pt x="1235" y="147"/>
                </a:lnTo>
                <a:lnTo>
                  <a:pt x="1235" y="145"/>
                </a:lnTo>
                <a:lnTo>
                  <a:pt x="1235" y="143"/>
                </a:lnTo>
                <a:lnTo>
                  <a:pt x="1235" y="141"/>
                </a:lnTo>
                <a:lnTo>
                  <a:pt x="1235" y="138"/>
                </a:lnTo>
                <a:lnTo>
                  <a:pt x="1235" y="134"/>
                </a:lnTo>
                <a:lnTo>
                  <a:pt x="1235" y="131"/>
                </a:lnTo>
                <a:lnTo>
                  <a:pt x="1235" y="127"/>
                </a:lnTo>
                <a:lnTo>
                  <a:pt x="1237" y="122"/>
                </a:lnTo>
                <a:lnTo>
                  <a:pt x="1237" y="118"/>
                </a:lnTo>
                <a:lnTo>
                  <a:pt x="1237" y="115"/>
                </a:lnTo>
                <a:lnTo>
                  <a:pt x="1238" y="111"/>
                </a:lnTo>
                <a:lnTo>
                  <a:pt x="1238" y="106"/>
                </a:lnTo>
                <a:lnTo>
                  <a:pt x="1240" y="102"/>
                </a:lnTo>
                <a:lnTo>
                  <a:pt x="1241" y="99"/>
                </a:lnTo>
                <a:lnTo>
                  <a:pt x="1243" y="96"/>
                </a:lnTo>
                <a:lnTo>
                  <a:pt x="1244" y="97"/>
                </a:lnTo>
                <a:lnTo>
                  <a:pt x="1245" y="99"/>
                </a:lnTo>
                <a:lnTo>
                  <a:pt x="1247" y="99"/>
                </a:lnTo>
                <a:lnTo>
                  <a:pt x="1248" y="100"/>
                </a:lnTo>
                <a:lnTo>
                  <a:pt x="1250" y="100"/>
                </a:lnTo>
                <a:lnTo>
                  <a:pt x="1250" y="102"/>
                </a:lnTo>
                <a:lnTo>
                  <a:pt x="1251" y="102"/>
                </a:lnTo>
                <a:lnTo>
                  <a:pt x="1251" y="103"/>
                </a:lnTo>
                <a:lnTo>
                  <a:pt x="1253" y="103"/>
                </a:lnTo>
                <a:lnTo>
                  <a:pt x="1253" y="105"/>
                </a:lnTo>
                <a:lnTo>
                  <a:pt x="1253" y="106"/>
                </a:lnTo>
                <a:lnTo>
                  <a:pt x="1254" y="106"/>
                </a:lnTo>
                <a:lnTo>
                  <a:pt x="1254" y="108"/>
                </a:lnTo>
                <a:lnTo>
                  <a:pt x="1257" y="121"/>
                </a:lnTo>
                <a:lnTo>
                  <a:pt x="1261" y="135"/>
                </a:lnTo>
                <a:lnTo>
                  <a:pt x="1266" y="154"/>
                </a:lnTo>
                <a:lnTo>
                  <a:pt x="1270" y="174"/>
                </a:lnTo>
                <a:lnTo>
                  <a:pt x="1274" y="198"/>
                </a:lnTo>
                <a:lnTo>
                  <a:pt x="1279" y="222"/>
                </a:lnTo>
                <a:lnTo>
                  <a:pt x="1285" y="250"/>
                </a:lnTo>
                <a:lnTo>
                  <a:pt x="1289" y="279"/>
                </a:lnTo>
                <a:lnTo>
                  <a:pt x="1295" y="310"/>
                </a:lnTo>
                <a:lnTo>
                  <a:pt x="1301" y="342"/>
                </a:lnTo>
                <a:lnTo>
                  <a:pt x="1305" y="374"/>
                </a:lnTo>
                <a:lnTo>
                  <a:pt x="1311" y="407"/>
                </a:lnTo>
                <a:lnTo>
                  <a:pt x="1317" y="442"/>
                </a:lnTo>
                <a:lnTo>
                  <a:pt x="1322" y="476"/>
                </a:lnTo>
                <a:lnTo>
                  <a:pt x="1328" y="510"/>
                </a:lnTo>
                <a:lnTo>
                  <a:pt x="1334" y="545"/>
                </a:lnTo>
                <a:lnTo>
                  <a:pt x="1334" y="534"/>
                </a:lnTo>
                <a:lnTo>
                  <a:pt x="1336" y="522"/>
                </a:lnTo>
                <a:lnTo>
                  <a:pt x="1338" y="512"/>
                </a:lnTo>
                <a:lnTo>
                  <a:pt x="1341" y="502"/>
                </a:lnTo>
                <a:lnTo>
                  <a:pt x="1344" y="491"/>
                </a:lnTo>
                <a:lnTo>
                  <a:pt x="1347" y="483"/>
                </a:lnTo>
                <a:lnTo>
                  <a:pt x="1352" y="474"/>
                </a:lnTo>
                <a:lnTo>
                  <a:pt x="1356" y="465"/>
                </a:lnTo>
                <a:lnTo>
                  <a:pt x="1362" y="455"/>
                </a:lnTo>
                <a:lnTo>
                  <a:pt x="1366" y="446"/>
                </a:lnTo>
                <a:lnTo>
                  <a:pt x="1373" y="436"/>
                </a:lnTo>
                <a:lnTo>
                  <a:pt x="1379" y="426"/>
                </a:lnTo>
                <a:lnTo>
                  <a:pt x="1386" y="414"/>
                </a:lnTo>
                <a:lnTo>
                  <a:pt x="1395" y="403"/>
                </a:lnTo>
                <a:lnTo>
                  <a:pt x="1404" y="390"/>
                </a:lnTo>
                <a:lnTo>
                  <a:pt x="1413" y="375"/>
                </a:lnTo>
                <a:lnTo>
                  <a:pt x="1410" y="352"/>
                </a:lnTo>
                <a:lnTo>
                  <a:pt x="1405" y="329"/>
                </a:lnTo>
                <a:lnTo>
                  <a:pt x="1402" y="305"/>
                </a:lnTo>
                <a:lnTo>
                  <a:pt x="1398" y="284"/>
                </a:lnTo>
                <a:lnTo>
                  <a:pt x="1394" y="262"/>
                </a:lnTo>
                <a:lnTo>
                  <a:pt x="1391" y="240"/>
                </a:lnTo>
                <a:lnTo>
                  <a:pt x="1386" y="220"/>
                </a:lnTo>
                <a:lnTo>
                  <a:pt x="1383" y="198"/>
                </a:lnTo>
                <a:lnTo>
                  <a:pt x="1379" y="177"/>
                </a:lnTo>
                <a:lnTo>
                  <a:pt x="1376" y="159"/>
                </a:lnTo>
                <a:lnTo>
                  <a:pt x="1373" y="138"/>
                </a:lnTo>
                <a:lnTo>
                  <a:pt x="1369" y="121"/>
                </a:lnTo>
                <a:lnTo>
                  <a:pt x="1366" y="102"/>
                </a:lnTo>
                <a:lnTo>
                  <a:pt x="1363" y="84"/>
                </a:lnTo>
                <a:lnTo>
                  <a:pt x="1360" y="67"/>
                </a:lnTo>
                <a:lnTo>
                  <a:pt x="1357" y="51"/>
                </a:lnTo>
                <a:lnTo>
                  <a:pt x="1357" y="49"/>
                </a:lnTo>
                <a:lnTo>
                  <a:pt x="1357" y="47"/>
                </a:lnTo>
                <a:lnTo>
                  <a:pt x="1357" y="45"/>
                </a:lnTo>
                <a:lnTo>
                  <a:pt x="1357" y="42"/>
                </a:lnTo>
                <a:lnTo>
                  <a:pt x="1357" y="38"/>
                </a:lnTo>
                <a:lnTo>
                  <a:pt x="1359" y="35"/>
                </a:lnTo>
                <a:lnTo>
                  <a:pt x="1359" y="31"/>
                </a:lnTo>
                <a:lnTo>
                  <a:pt x="1359" y="26"/>
                </a:lnTo>
                <a:lnTo>
                  <a:pt x="1359" y="22"/>
                </a:lnTo>
                <a:lnTo>
                  <a:pt x="1360" y="17"/>
                </a:lnTo>
                <a:lnTo>
                  <a:pt x="1360" y="15"/>
                </a:lnTo>
                <a:lnTo>
                  <a:pt x="1362" y="10"/>
                </a:lnTo>
                <a:lnTo>
                  <a:pt x="1362" y="6"/>
                </a:lnTo>
                <a:lnTo>
                  <a:pt x="1363" y="3"/>
                </a:lnTo>
                <a:lnTo>
                  <a:pt x="1365" y="0"/>
                </a:lnTo>
                <a:lnTo>
                  <a:pt x="1366" y="1"/>
                </a:lnTo>
                <a:lnTo>
                  <a:pt x="1368" y="1"/>
                </a:lnTo>
                <a:lnTo>
                  <a:pt x="1369" y="1"/>
                </a:lnTo>
                <a:lnTo>
                  <a:pt x="1369" y="3"/>
                </a:lnTo>
                <a:lnTo>
                  <a:pt x="1370" y="3"/>
                </a:lnTo>
                <a:lnTo>
                  <a:pt x="1370" y="4"/>
                </a:lnTo>
                <a:lnTo>
                  <a:pt x="1372" y="4"/>
                </a:lnTo>
                <a:lnTo>
                  <a:pt x="1373" y="6"/>
                </a:lnTo>
                <a:lnTo>
                  <a:pt x="1375" y="7"/>
                </a:lnTo>
                <a:lnTo>
                  <a:pt x="1375" y="9"/>
                </a:lnTo>
                <a:lnTo>
                  <a:pt x="1376" y="10"/>
                </a:lnTo>
                <a:lnTo>
                  <a:pt x="1378" y="12"/>
                </a:lnTo>
                <a:lnTo>
                  <a:pt x="1382" y="29"/>
                </a:lnTo>
                <a:lnTo>
                  <a:pt x="1386" y="52"/>
                </a:lnTo>
                <a:lnTo>
                  <a:pt x="1392" y="79"/>
                </a:lnTo>
                <a:lnTo>
                  <a:pt x="1399" y="111"/>
                </a:lnTo>
                <a:lnTo>
                  <a:pt x="1405" y="145"/>
                </a:lnTo>
                <a:lnTo>
                  <a:pt x="1413" y="183"/>
                </a:lnTo>
                <a:lnTo>
                  <a:pt x="1420" y="224"/>
                </a:lnTo>
                <a:lnTo>
                  <a:pt x="1427" y="266"/>
                </a:lnTo>
                <a:lnTo>
                  <a:pt x="1434" y="311"/>
                </a:lnTo>
                <a:lnTo>
                  <a:pt x="1442" y="356"/>
                </a:lnTo>
                <a:lnTo>
                  <a:pt x="1449" y="403"/>
                </a:lnTo>
                <a:lnTo>
                  <a:pt x="1455" y="448"/>
                </a:lnTo>
                <a:lnTo>
                  <a:pt x="1462" y="493"/>
                </a:lnTo>
                <a:lnTo>
                  <a:pt x="1468" y="537"/>
                </a:lnTo>
                <a:lnTo>
                  <a:pt x="1475" y="580"/>
                </a:lnTo>
                <a:lnTo>
                  <a:pt x="1481" y="621"/>
                </a:lnTo>
                <a:lnTo>
                  <a:pt x="1506" y="637"/>
                </a:lnTo>
                <a:lnTo>
                  <a:pt x="1532" y="654"/>
                </a:lnTo>
                <a:lnTo>
                  <a:pt x="1559" y="673"/>
                </a:lnTo>
                <a:lnTo>
                  <a:pt x="1588" y="694"/>
                </a:lnTo>
                <a:lnTo>
                  <a:pt x="1617" y="714"/>
                </a:lnTo>
                <a:lnTo>
                  <a:pt x="1648" y="734"/>
                </a:lnTo>
                <a:lnTo>
                  <a:pt x="1677" y="756"/>
                </a:lnTo>
                <a:lnTo>
                  <a:pt x="1705" y="779"/>
                </a:lnTo>
                <a:lnTo>
                  <a:pt x="1732" y="803"/>
                </a:lnTo>
                <a:lnTo>
                  <a:pt x="1758" y="827"/>
                </a:lnTo>
                <a:lnTo>
                  <a:pt x="1785" y="852"/>
                </a:lnTo>
                <a:lnTo>
                  <a:pt x="1806" y="878"/>
                </a:lnTo>
                <a:lnTo>
                  <a:pt x="1827" y="904"/>
                </a:lnTo>
                <a:lnTo>
                  <a:pt x="1846" y="931"/>
                </a:lnTo>
                <a:lnTo>
                  <a:pt x="1860" y="958"/>
                </a:lnTo>
                <a:lnTo>
                  <a:pt x="1872" y="986"/>
                </a:lnTo>
                <a:lnTo>
                  <a:pt x="1878" y="1002"/>
                </a:lnTo>
                <a:lnTo>
                  <a:pt x="1880" y="1019"/>
                </a:lnTo>
                <a:lnTo>
                  <a:pt x="1883" y="1037"/>
                </a:lnTo>
                <a:lnTo>
                  <a:pt x="1885" y="1054"/>
                </a:lnTo>
                <a:lnTo>
                  <a:pt x="1886" y="1072"/>
                </a:lnTo>
                <a:lnTo>
                  <a:pt x="1885" y="1089"/>
                </a:lnTo>
                <a:lnTo>
                  <a:pt x="1883" y="1107"/>
                </a:lnTo>
                <a:lnTo>
                  <a:pt x="1880" y="1124"/>
                </a:lnTo>
                <a:lnTo>
                  <a:pt x="1878" y="1141"/>
                </a:lnTo>
                <a:lnTo>
                  <a:pt x="1873" y="1157"/>
                </a:lnTo>
                <a:lnTo>
                  <a:pt x="1869" y="1175"/>
                </a:lnTo>
                <a:lnTo>
                  <a:pt x="1862" y="1191"/>
                </a:lnTo>
                <a:lnTo>
                  <a:pt x="1856" y="1207"/>
                </a:lnTo>
                <a:lnTo>
                  <a:pt x="1849" y="1223"/>
                </a:lnTo>
                <a:lnTo>
                  <a:pt x="1840" y="1237"/>
                </a:lnTo>
                <a:lnTo>
                  <a:pt x="1831" y="1252"/>
                </a:lnTo>
                <a:lnTo>
                  <a:pt x="1840" y="1261"/>
                </a:lnTo>
                <a:lnTo>
                  <a:pt x="1847" y="1268"/>
                </a:lnTo>
                <a:lnTo>
                  <a:pt x="1856" y="1277"/>
                </a:lnTo>
                <a:lnTo>
                  <a:pt x="1863" y="1284"/>
                </a:lnTo>
                <a:lnTo>
                  <a:pt x="1872" y="1293"/>
                </a:lnTo>
                <a:lnTo>
                  <a:pt x="1880" y="1300"/>
                </a:lnTo>
                <a:lnTo>
                  <a:pt x="1888" y="1307"/>
                </a:lnTo>
                <a:lnTo>
                  <a:pt x="1896" y="1316"/>
                </a:lnTo>
                <a:lnTo>
                  <a:pt x="1904" y="1323"/>
                </a:lnTo>
                <a:lnTo>
                  <a:pt x="1912" y="1331"/>
                </a:lnTo>
                <a:lnTo>
                  <a:pt x="1921" y="1338"/>
                </a:lnTo>
                <a:lnTo>
                  <a:pt x="1928" y="1345"/>
                </a:lnTo>
                <a:lnTo>
                  <a:pt x="1937" y="1352"/>
                </a:lnTo>
                <a:lnTo>
                  <a:pt x="1944" y="1360"/>
                </a:lnTo>
                <a:lnTo>
                  <a:pt x="1953" y="1365"/>
                </a:lnTo>
                <a:lnTo>
                  <a:pt x="1960" y="1373"/>
                </a:lnTo>
                <a:lnTo>
                  <a:pt x="1969" y="1380"/>
                </a:lnTo>
                <a:lnTo>
                  <a:pt x="1976" y="1386"/>
                </a:lnTo>
                <a:lnTo>
                  <a:pt x="1985" y="1392"/>
                </a:lnTo>
                <a:lnTo>
                  <a:pt x="1992" y="1397"/>
                </a:lnTo>
                <a:lnTo>
                  <a:pt x="2000" y="1402"/>
                </a:lnTo>
                <a:lnTo>
                  <a:pt x="2005" y="1408"/>
                </a:lnTo>
                <a:lnTo>
                  <a:pt x="2013" y="1412"/>
                </a:lnTo>
                <a:lnTo>
                  <a:pt x="2021" y="1415"/>
                </a:lnTo>
                <a:lnTo>
                  <a:pt x="2029" y="1419"/>
                </a:lnTo>
                <a:lnTo>
                  <a:pt x="2036" y="1422"/>
                </a:lnTo>
                <a:lnTo>
                  <a:pt x="2045" y="1425"/>
                </a:lnTo>
                <a:lnTo>
                  <a:pt x="2055" y="1428"/>
                </a:lnTo>
                <a:lnTo>
                  <a:pt x="2065" y="1429"/>
                </a:lnTo>
                <a:lnTo>
                  <a:pt x="2075" y="1431"/>
                </a:lnTo>
                <a:lnTo>
                  <a:pt x="2087" y="1432"/>
                </a:lnTo>
                <a:lnTo>
                  <a:pt x="2100" y="1432"/>
                </a:lnTo>
                <a:lnTo>
                  <a:pt x="2146" y="1435"/>
                </a:lnTo>
                <a:lnTo>
                  <a:pt x="2191" y="1437"/>
                </a:lnTo>
                <a:lnTo>
                  <a:pt x="2234" y="1438"/>
                </a:lnTo>
                <a:lnTo>
                  <a:pt x="2276" y="1440"/>
                </a:lnTo>
                <a:lnTo>
                  <a:pt x="2315" y="1440"/>
                </a:lnTo>
                <a:lnTo>
                  <a:pt x="2354" y="1442"/>
                </a:lnTo>
                <a:lnTo>
                  <a:pt x="2392" y="1444"/>
                </a:lnTo>
                <a:lnTo>
                  <a:pt x="2428" y="1445"/>
                </a:lnTo>
                <a:lnTo>
                  <a:pt x="2465" y="1448"/>
                </a:lnTo>
                <a:lnTo>
                  <a:pt x="2501" y="1451"/>
                </a:lnTo>
                <a:lnTo>
                  <a:pt x="2537" y="1456"/>
                </a:lnTo>
                <a:lnTo>
                  <a:pt x="2574" y="1460"/>
                </a:lnTo>
                <a:lnTo>
                  <a:pt x="2611" y="1464"/>
                </a:lnTo>
                <a:lnTo>
                  <a:pt x="2649" y="1470"/>
                </a:lnTo>
                <a:lnTo>
                  <a:pt x="2687" y="1477"/>
                </a:lnTo>
                <a:lnTo>
                  <a:pt x="2728" y="1486"/>
                </a:lnTo>
                <a:lnTo>
                  <a:pt x="2734" y="1488"/>
                </a:lnTo>
                <a:lnTo>
                  <a:pt x="2739" y="1488"/>
                </a:lnTo>
                <a:lnTo>
                  <a:pt x="2747" y="1489"/>
                </a:lnTo>
                <a:lnTo>
                  <a:pt x="2752" y="1489"/>
                </a:lnTo>
                <a:lnTo>
                  <a:pt x="2760" y="1490"/>
                </a:lnTo>
                <a:lnTo>
                  <a:pt x="2767" y="1490"/>
                </a:lnTo>
                <a:lnTo>
                  <a:pt x="2774" y="1492"/>
                </a:lnTo>
                <a:lnTo>
                  <a:pt x="2782" y="1492"/>
                </a:lnTo>
                <a:lnTo>
                  <a:pt x="2787" y="1492"/>
                </a:lnTo>
                <a:lnTo>
                  <a:pt x="2795" y="1492"/>
                </a:lnTo>
                <a:lnTo>
                  <a:pt x="2802" y="1492"/>
                </a:lnTo>
                <a:lnTo>
                  <a:pt x="2809" y="1493"/>
                </a:lnTo>
                <a:lnTo>
                  <a:pt x="2816" y="1493"/>
                </a:lnTo>
                <a:lnTo>
                  <a:pt x="2822" y="1493"/>
                </a:lnTo>
                <a:lnTo>
                  <a:pt x="2829" y="1495"/>
                </a:lnTo>
                <a:lnTo>
                  <a:pt x="2835" y="1496"/>
                </a:lnTo>
                <a:lnTo>
                  <a:pt x="2838" y="1496"/>
                </a:lnTo>
                <a:lnTo>
                  <a:pt x="2841" y="1498"/>
                </a:lnTo>
                <a:lnTo>
                  <a:pt x="2843" y="1499"/>
                </a:lnTo>
                <a:lnTo>
                  <a:pt x="2843" y="1501"/>
                </a:lnTo>
                <a:lnTo>
                  <a:pt x="2844" y="1502"/>
                </a:lnTo>
                <a:lnTo>
                  <a:pt x="2844" y="1504"/>
                </a:lnTo>
                <a:lnTo>
                  <a:pt x="2844" y="1505"/>
                </a:lnTo>
                <a:lnTo>
                  <a:pt x="2844" y="1506"/>
                </a:lnTo>
                <a:lnTo>
                  <a:pt x="2843" y="1508"/>
                </a:lnTo>
                <a:lnTo>
                  <a:pt x="2841" y="1509"/>
                </a:lnTo>
                <a:lnTo>
                  <a:pt x="2840" y="1511"/>
                </a:lnTo>
                <a:lnTo>
                  <a:pt x="2837" y="1512"/>
                </a:lnTo>
                <a:lnTo>
                  <a:pt x="2834" y="1514"/>
                </a:lnTo>
                <a:lnTo>
                  <a:pt x="2831" y="1515"/>
                </a:lnTo>
                <a:lnTo>
                  <a:pt x="2828" y="1517"/>
                </a:lnTo>
                <a:lnTo>
                  <a:pt x="2824" y="1517"/>
                </a:lnTo>
                <a:lnTo>
                  <a:pt x="2813" y="1517"/>
                </a:lnTo>
                <a:lnTo>
                  <a:pt x="2803" y="1517"/>
                </a:lnTo>
                <a:lnTo>
                  <a:pt x="2793" y="1515"/>
                </a:lnTo>
                <a:lnTo>
                  <a:pt x="2783" y="1515"/>
                </a:lnTo>
                <a:lnTo>
                  <a:pt x="2773" y="1515"/>
                </a:lnTo>
                <a:lnTo>
                  <a:pt x="2763" y="1514"/>
                </a:lnTo>
                <a:lnTo>
                  <a:pt x="2752" y="1514"/>
                </a:lnTo>
                <a:lnTo>
                  <a:pt x="2742" y="1512"/>
                </a:lnTo>
                <a:lnTo>
                  <a:pt x="2734" y="1512"/>
                </a:lnTo>
                <a:lnTo>
                  <a:pt x="2725" y="1511"/>
                </a:lnTo>
                <a:lnTo>
                  <a:pt x="2716" y="1511"/>
                </a:lnTo>
                <a:lnTo>
                  <a:pt x="2707" y="1509"/>
                </a:lnTo>
                <a:lnTo>
                  <a:pt x="2700" y="1508"/>
                </a:lnTo>
                <a:lnTo>
                  <a:pt x="2693" y="1508"/>
                </a:lnTo>
                <a:lnTo>
                  <a:pt x="2687" y="1506"/>
                </a:lnTo>
                <a:lnTo>
                  <a:pt x="2683" y="1505"/>
                </a:lnTo>
                <a:lnTo>
                  <a:pt x="2671" y="1502"/>
                </a:lnTo>
                <a:lnTo>
                  <a:pt x="2658" y="1499"/>
                </a:lnTo>
                <a:lnTo>
                  <a:pt x="2646" y="1496"/>
                </a:lnTo>
                <a:lnTo>
                  <a:pt x="2632" y="1495"/>
                </a:lnTo>
                <a:lnTo>
                  <a:pt x="2619" y="1492"/>
                </a:lnTo>
                <a:lnTo>
                  <a:pt x="2603" y="1490"/>
                </a:lnTo>
                <a:lnTo>
                  <a:pt x="2588" y="1489"/>
                </a:lnTo>
                <a:lnTo>
                  <a:pt x="2572" y="1488"/>
                </a:lnTo>
                <a:lnTo>
                  <a:pt x="2556" y="1486"/>
                </a:lnTo>
                <a:lnTo>
                  <a:pt x="2539" y="1485"/>
                </a:lnTo>
                <a:lnTo>
                  <a:pt x="2521" y="1483"/>
                </a:lnTo>
                <a:lnTo>
                  <a:pt x="2504" y="1482"/>
                </a:lnTo>
                <a:lnTo>
                  <a:pt x="2487" y="1480"/>
                </a:lnTo>
                <a:lnTo>
                  <a:pt x="2469" y="1479"/>
                </a:lnTo>
                <a:lnTo>
                  <a:pt x="2450" y="1477"/>
                </a:lnTo>
                <a:lnTo>
                  <a:pt x="2433" y="1476"/>
                </a:lnTo>
                <a:lnTo>
                  <a:pt x="2401" y="1473"/>
                </a:lnTo>
                <a:lnTo>
                  <a:pt x="2369" y="1472"/>
                </a:lnTo>
                <a:lnTo>
                  <a:pt x="2335" y="1470"/>
                </a:lnTo>
                <a:lnTo>
                  <a:pt x="2302" y="1469"/>
                </a:lnTo>
                <a:lnTo>
                  <a:pt x="2269" y="1469"/>
                </a:lnTo>
                <a:lnTo>
                  <a:pt x="2237" y="1467"/>
                </a:lnTo>
                <a:lnTo>
                  <a:pt x="2205" y="1467"/>
                </a:lnTo>
                <a:lnTo>
                  <a:pt x="2173" y="1466"/>
                </a:lnTo>
                <a:lnTo>
                  <a:pt x="2144" y="1466"/>
                </a:lnTo>
                <a:lnTo>
                  <a:pt x="2116" y="1466"/>
                </a:lnTo>
                <a:lnTo>
                  <a:pt x="2091" y="1466"/>
                </a:lnTo>
                <a:lnTo>
                  <a:pt x="2068" y="1466"/>
                </a:lnTo>
                <a:lnTo>
                  <a:pt x="2049" y="1464"/>
                </a:lnTo>
                <a:lnTo>
                  <a:pt x="2032" y="1464"/>
                </a:lnTo>
                <a:lnTo>
                  <a:pt x="2020" y="1463"/>
                </a:lnTo>
                <a:lnTo>
                  <a:pt x="2011" y="1461"/>
                </a:lnTo>
                <a:lnTo>
                  <a:pt x="1997" y="1458"/>
                </a:lnTo>
                <a:lnTo>
                  <a:pt x="1984" y="1454"/>
                </a:lnTo>
                <a:lnTo>
                  <a:pt x="1972" y="1450"/>
                </a:lnTo>
                <a:lnTo>
                  <a:pt x="1960" y="1444"/>
                </a:lnTo>
                <a:lnTo>
                  <a:pt x="1950" y="1440"/>
                </a:lnTo>
                <a:lnTo>
                  <a:pt x="1942" y="1434"/>
                </a:lnTo>
                <a:lnTo>
                  <a:pt x="1933" y="1428"/>
                </a:lnTo>
                <a:lnTo>
                  <a:pt x="1924" y="1422"/>
                </a:lnTo>
                <a:lnTo>
                  <a:pt x="1917" y="1416"/>
                </a:lnTo>
                <a:lnTo>
                  <a:pt x="1910" y="1411"/>
                </a:lnTo>
                <a:lnTo>
                  <a:pt x="1902" y="1403"/>
                </a:lnTo>
                <a:lnTo>
                  <a:pt x="1895" y="1397"/>
                </a:lnTo>
                <a:lnTo>
                  <a:pt x="1888" y="1390"/>
                </a:lnTo>
                <a:lnTo>
                  <a:pt x="1880" y="1384"/>
                </a:lnTo>
                <a:lnTo>
                  <a:pt x="1872" y="1377"/>
                </a:lnTo>
                <a:lnTo>
                  <a:pt x="1865" y="1370"/>
                </a:lnTo>
                <a:lnTo>
                  <a:pt x="1860" y="1367"/>
                </a:lnTo>
                <a:lnTo>
                  <a:pt x="1856" y="1364"/>
                </a:lnTo>
                <a:lnTo>
                  <a:pt x="1853" y="1360"/>
                </a:lnTo>
                <a:lnTo>
                  <a:pt x="1849" y="1357"/>
                </a:lnTo>
                <a:lnTo>
                  <a:pt x="1844" y="1352"/>
                </a:lnTo>
                <a:lnTo>
                  <a:pt x="1840" y="1348"/>
                </a:lnTo>
                <a:lnTo>
                  <a:pt x="1835" y="1345"/>
                </a:lnTo>
                <a:lnTo>
                  <a:pt x="1831" y="1341"/>
                </a:lnTo>
                <a:lnTo>
                  <a:pt x="1825" y="1336"/>
                </a:lnTo>
                <a:lnTo>
                  <a:pt x="1821" y="1332"/>
                </a:lnTo>
                <a:lnTo>
                  <a:pt x="1817" y="1328"/>
                </a:lnTo>
                <a:lnTo>
                  <a:pt x="1812" y="1322"/>
                </a:lnTo>
                <a:lnTo>
                  <a:pt x="1808" y="1317"/>
                </a:lnTo>
                <a:lnTo>
                  <a:pt x="1802" y="1313"/>
                </a:lnTo>
                <a:lnTo>
                  <a:pt x="1798" y="1309"/>
                </a:lnTo>
                <a:lnTo>
                  <a:pt x="1793" y="1303"/>
                </a:lnTo>
                <a:lnTo>
                  <a:pt x="1792" y="1304"/>
                </a:lnTo>
                <a:lnTo>
                  <a:pt x="1790" y="1304"/>
                </a:lnTo>
                <a:lnTo>
                  <a:pt x="1789" y="1306"/>
                </a:lnTo>
                <a:lnTo>
                  <a:pt x="1787" y="1307"/>
                </a:lnTo>
                <a:lnTo>
                  <a:pt x="1786" y="1309"/>
                </a:lnTo>
                <a:lnTo>
                  <a:pt x="1783" y="1310"/>
                </a:lnTo>
                <a:lnTo>
                  <a:pt x="1782" y="1312"/>
                </a:lnTo>
                <a:lnTo>
                  <a:pt x="1780" y="1313"/>
                </a:lnTo>
                <a:lnTo>
                  <a:pt x="1779" y="1315"/>
                </a:lnTo>
                <a:lnTo>
                  <a:pt x="1777" y="1316"/>
                </a:lnTo>
                <a:lnTo>
                  <a:pt x="1776" y="1317"/>
                </a:lnTo>
                <a:lnTo>
                  <a:pt x="1774" y="1319"/>
                </a:lnTo>
                <a:lnTo>
                  <a:pt x="1773" y="1320"/>
                </a:lnTo>
                <a:lnTo>
                  <a:pt x="1772" y="1322"/>
                </a:lnTo>
                <a:lnTo>
                  <a:pt x="1770" y="1323"/>
                </a:lnTo>
                <a:lnTo>
                  <a:pt x="1769" y="1325"/>
                </a:lnTo>
                <a:lnTo>
                  <a:pt x="1773" y="1329"/>
                </a:lnTo>
                <a:lnTo>
                  <a:pt x="1777" y="1333"/>
                </a:lnTo>
                <a:lnTo>
                  <a:pt x="1782" y="1338"/>
                </a:lnTo>
                <a:lnTo>
                  <a:pt x="1786" y="1342"/>
                </a:lnTo>
                <a:lnTo>
                  <a:pt x="1790" y="1347"/>
                </a:lnTo>
                <a:lnTo>
                  <a:pt x="1796" y="1351"/>
                </a:lnTo>
                <a:lnTo>
                  <a:pt x="1801" y="1357"/>
                </a:lnTo>
                <a:lnTo>
                  <a:pt x="1805" y="1361"/>
                </a:lnTo>
                <a:lnTo>
                  <a:pt x="1809" y="1365"/>
                </a:lnTo>
                <a:lnTo>
                  <a:pt x="1814" y="1370"/>
                </a:lnTo>
                <a:lnTo>
                  <a:pt x="1818" y="1374"/>
                </a:lnTo>
                <a:lnTo>
                  <a:pt x="1822" y="1377"/>
                </a:lnTo>
                <a:lnTo>
                  <a:pt x="1827" y="1381"/>
                </a:lnTo>
                <a:lnTo>
                  <a:pt x="1833" y="1386"/>
                </a:lnTo>
                <a:lnTo>
                  <a:pt x="1837" y="1390"/>
                </a:lnTo>
                <a:lnTo>
                  <a:pt x="1841" y="1395"/>
                </a:lnTo>
                <a:lnTo>
                  <a:pt x="1849" y="1402"/>
                </a:lnTo>
                <a:lnTo>
                  <a:pt x="1856" y="1408"/>
                </a:lnTo>
                <a:lnTo>
                  <a:pt x="1865" y="1415"/>
                </a:lnTo>
                <a:lnTo>
                  <a:pt x="1872" y="1421"/>
                </a:lnTo>
                <a:lnTo>
                  <a:pt x="1879" y="1427"/>
                </a:lnTo>
                <a:lnTo>
                  <a:pt x="1886" y="1432"/>
                </a:lnTo>
                <a:lnTo>
                  <a:pt x="1894" y="1438"/>
                </a:lnTo>
                <a:lnTo>
                  <a:pt x="1901" y="1444"/>
                </a:lnTo>
                <a:lnTo>
                  <a:pt x="1908" y="1448"/>
                </a:lnTo>
                <a:lnTo>
                  <a:pt x="1917" y="1453"/>
                </a:lnTo>
                <a:lnTo>
                  <a:pt x="1924" y="1458"/>
                </a:lnTo>
                <a:lnTo>
                  <a:pt x="1933" y="1463"/>
                </a:lnTo>
                <a:lnTo>
                  <a:pt x="1942" y="1467"/>
                </a:lnTo>
                <a:lnTo>
                  <a:pt x="1950" y="1472"/>
                </a:lnTo>
                <a:lnTo>
                  <a:pt x="1960" y="1476"/>
                </a:lnTo>
                <a:lnTo>
                  <a:pt x="1971" y="1482"/>
                </a:lnTo>
                <a:lnTo>
                  <a:pt x="1979" y="1483"/>
                </a:lnTo>
                <a:lnTo>
                  <a:pt x="1989" y="1485"/>
                </a:lnTo>
                <a:lnTo>
                  <a:pt x="2003" y="1486"/>
                </a:lnTo>
                <a:lnTo>
                  <a:pt x="2019" y="1488"/>
                </a:lnTo>
                <a:lnTo>
                  <a:pt x="2036" y="1488"/>
                </a:lnTo>
                <a:lnTo>
                  <a:pt x="2055" y="1488"/>
                </a:lnTo>
                <a:lnTo>
                  <a:pt x="2075" y="1488"/>
                </a:lnTo>
                <a:lnTo>
                  <a:pt x="2097" y="1488"/>
                </a:lnTo>
                <a:lnTo>
                  <a:pt x="2119" y="1486"/>
                </a:lnTo>
                <a:lnTo>
                  <a:pt x="2144" y="1486"/>
                </a:lnTo>
                <a:lnTo>
                  <a:pt x="2167" y="1486"/>
                </a:lnTo>
                <a:lnTo>
                  <a:pt x="2191" y="1485"/>
                </a:lnTo>
                <a:lnTo>
                  <a:pt x="2216" y="1485"/>
                </a:lnTo>
                <a:lnTo>
                  <a:pt x="2241" y="1485"/>
                </a:lnTo>
                <a:lnTo>
                  <a:pt x="2264" y="1485"/>
                </a:lnTo>
                <a:lnTo>
                  <a:pt x="2287" y="1486"/>
                </a:lnTo>
                <a:lnTo>
                  <a:pt x="2308" y="1486"/>
                </a:lnTo>
                <a:lnTo>
                  <a:pt x="2327" y="1488"/>
                </a:lnTo>
                <a:lnTo>
                  <a:pt x="2346" y="1489"/>
                </a:lnTo>
                <a:lnTo>
                  <a:pt x="2363" y="1489"/>
                </a:lnTo>
                <a:lnTo>
                  <a:pt x="2380" y="1490"/>
                </a:lnTo>
                <a:lnTo>
                  <a:pt x="2396" y="1490"/>
                </a:lnTo>
                <a:lnTo>
                  <a:pt x="2412" y="1492"/>
                </a:lnTo>
                <a:lnTo>
                  <a:pt x="2428" y="1493"/>
                </a:lnTo>
                <a:lnTo>
                  <a:pt x="2444" y="1493"/>
                </a:lnTo>
                <a:lnTo>
                  <a:pt x="2460" y="1495"/>
                </a:lnTo>
                <a:lnTo>
                  <a:pt x="2478" y="1496"/>
                </a:lnTo>
                <a:lnTo>
                  <a:pt x="2494" y="1498"/>
                </a:lnTo>
                <a:lnTo>
                  <a:pt x="2511" y="1499"/>
                </a:lnTo>
                <a:lnTo>
                  <a:pt x="2530" y="1501"/>
                </a:lnTo>
                <a:lnTo>
                  <a:pt x="2549" y="1504"/>
                </a:lnTo>
                <a:lnTo>
                  <a:pt x="2569" y="1505"/>
                </a:lnTo>
                <a:lnTo>
                  <a:pt x="2574" y="1505"/>
                </a:lnTo>
                <a:lnTo>
                  <a:pt x="2580" y="1506"/>
                </a:lnTo>
                <a:lnTo>
                  <a:pt x="2584" y="1506"/>
                </a:lnTo>
                <a:lnTo>
                  <a:pt x="2588" y="1506"/>
                </a:lnTo>
                <a:lnTo>
                  <a:pt x="2593" y="1508"/>
                </a:lnTo>
                <a:lnTo>
                  <a:pt x="2597" y="1508"/>
                </a:lnTo>
                <a:lnTo>
                  <a:pt x="2601" y="1508"/>
                </a:lnTo>
                <a:lnTo>
                  <a:pt x="2606" y="1509"/>
                </a:lnTo>
                <a:lnTo>
                  <a:pt x="2609" y="1509"/>
                </a:lnTo>
                <a:lnTo>
                  <a:pt x="2613" y="1511"/>
                </a:lnTo>
                <a:lnTo>
                  <a:pt x="2617" y="1511"/>
                </a:lnTo>
                <a:lnTo>
                  <a:pt x="2622" y="1511"/>
                </a:lnTo>
                <a:lnTo>
                  <a:pt x="2626" y="1512"/>
                </a:lnTo>
                <a:lnTo>
                  <a:pt x="2630" y="1512"/>
                </a:lnTo>
                <a:lnTo>
                  <a:pt x="2636" y="1514"/>
                </a:lnTo>
                <a:lnTo>
                  <a:pt x="2641" y="1515"/>
                </a:lnTo>
                <a:lnTo>
                  <a:pt x="2642" y="1517"/>
                </a:lnTo>
                <a:lnTo>
                  <a:pt x="2643" y="1518"/>
                </a:lnTo>
                <a:lnTo>
                  <a:pt x="2643" y="1520"/>
                </a:lnTo>
                <a:lnTo>
                  <a:pt x="2643" y="1521"/>
                </a:lnTo>
                <a:lnTo>
                  <a:pt x="2643" y="1524"/>
                </a:lnTo>
                <a:lnTo>
                  <a:pt x="2643" y="1525"/>
                </a:lnTo>
                <a:lnTo>
                  <a:pt x="2642" y="1527"/>
                </a:lnTo>
                <a:lnTo>
                  <a:pt x="2641" y="1528"/>
                </a:lnTo>
                <a:lnTo>
                  <a:pt x="2639" y="1530"/>
                </a:lnTo>
                <a:lnTo>
                  <a:pt x="2638" y="1530"/>
                </a:lnTo>
                <a:lnTo>
                  <a:pt x="2636" y="1531"/>
                </a:lnTo>
                <a:lnTo>
                  <a:pt x="2633" y="1533"/>
                </a:lnTo>
                <a:lnTo>
                  <a:pt x="2630" y="1533"/>
                </a:lnTo>
                <a:lnTo>
                  <a:pt x="2627" y="1534"/>
                </a:lnTo>
                <a:lnTo>
                  <a:pt x="2623" y="1534"/>
                </a:lnTo>
                <a:lnTo>
                  <a:pt x="2620" y="1534"/>
                </a:lnTo>
                <a:lnTo>
                  <a:pt x="2607" y="1533"/>
                </a:lnTo>
                <a:lnTo>
                  <a:pt x="2597" y="1531"/>
                </a:lnTo>
                <a:lnTo>
                  <a:pt x="2585" y="1530"/>
                </a:lnTo>
                <a:lnTo>
                  <a:pt x="2575" y="1528"/>
                </a:lnTo>
                <a:lnTo>
                  <a:pt x="2565" y="1527"/>
                </a:lnTo>
                <a:lnTo>
                  <a:pt x="2555" y="1525"/>
                </a:lnTo>
                <a:lnTo>
                  <a:pt x="2545" y="1524"/>
                </a:lnTo>
                <a:lnTo>
                  <a:pt x="2536" y="1524"/>
                </a:lnTo>
                <a:lnTo>
                  <a:pt x="2526" y="1522"/>
                </a:lnTo>
                <a:lnTo>
                  <a:pt x="2516" y="1522"/>
                </a:lnTo>
                <a:lnTo>
                  <a:pt x="2505" y="1521"/>
                </a:lnTo>
                <a:lnTo>
                  <a:pt x="2495" y="1521"/>
                </a:lnTo>
                <a:lnTo>
                  <a:pt x="2485" y="1520"/>
                </a:lnTo>
                <a:lnTo>
                  <a:pt x="2475" y="1520"/>
                </a:lnTo>
                <a:lnTo>
                  <a:pt x="2463" y="1518"/>
                </a:lnTo>
                <a:lnTo>
                  <a:pt x="2452" y="1517"/>
                </a:lnTo>
                <a:lnTo>
                  <a:pt x="2417" y="1515"/>
                </a:lnTo>
                <a:lnTo>
                  <a:pt x="2382" y="1514"/>
                </a:lnTo>
                <a:lnTo>
                  <a:pt x="2346" y="1514"/>
                </a:lnTo>
                <a:lnTo>
                  <a:pt x="2309" y="1514"/>
                </a:lnTo>
                <a:lnTo>
                  <a:pt x="2273" y="1514"/>
                </a:lnTo>
                <a:lnTo>
                  <a:pt x="2238" y="1515"/>
                </a:lnTo>
                <a:lnTo>
                  <a:pt x="2203" y="1515"/>
                </a:lnTo>
                <a:lnTo>
                  <a:pt x="2170" y="1517"/>
                </a:lnTo>
                <a:lnTo>
                  <a:pt x="2138" y="1518"/>
                </a:lnTo>
                <a:lnTo>
                  <a:pt x="2107" y="1520"/>
                </a:lnTo>
                <a:lnTo>
                  <a:pt x="2080" y="1521"/>
                </a:lnTo>
                <a:lnTo>
                  <a:pt x="2055" y="1521"/>
                </a:lnTo>
                <a:lnTo>
                  <a:pt x="2033" y="1522"/>
                </a:lnTo>
                <a:lnTo>
                  <a:pt x="2014" y="1522"/>
                </a:lnTo>
                <a:lnTo>
                  <a:pt x="1998" y="1522"/>
                </a:lnTo>
                <a:lnTo>
                  <a:pt x="1988" y="1522"/>
                </a:lnTo>
                <a:lnTo>
                  <a:pt x="1969" y="1521"/>
                </a:lnTo>
                <a:lnTo>
                  <a:pt x="1953" y="1518"/>
                </a:lnTo>
                <a:lnTo>
                  <a:pt x="1940" y="1517"/>
                </a:lnTo>
                <a:lnTo>
                  <a:pt x="1927" y="1514"/>
                </a:lnTo>
                <a:lnTo>
                  <a:pt x="1915" y="1509"/>
                </a:lnTo>
                <a:lnTo>
                  <a:pt x="1904" y="1506"/>
                </a:lnTo>
                <a:lnTo>
                  <a:pt x="1894" y="1502"/>
                </a:lnTo>
                <a:lnTo>
                  <a:pt x="1885" y="1498"/>
                </a:lnTo>
                <a:lnTo>
                  <a:pt x="1876" y="1492"/>
                </a:lnTo>
                <a:lnTo>
                  <a:pt x="1867" y="1488"/>
                </a:lnTo>
                <a:lnTo>
                  <a:pt x="1859" y="1480"/>
                </a:lnTo>
                <a:lnTo>
                  <a:pt x="1850" y="1474"/>
                </a:lnTo>
                <a:lnTo>
                  <a:pt x="1843" y="1467"/>
                </a:lnTo>
                <a:lnTo>
                  <a:pt x="1834" y="1460"/>
                </a:lnTo>
                <a:lnTo>
                  <a:pt x="1824" y="1451"/>
                </a:lnTo>
                <a:lnTo>
                  <a:pt x="1814" y="1442"/>
                </a:lnTo>
                <a:lnTo>
                  <a:pt x="1803" y="1432"/>
                </a:lnTo>
                <a:lnTo>
                  <a:pt x="1792" y="1424"/>
                </a:lnTo>
                <a:lnTo>
                  <a:pt x="1780" y="1413"/>
                </a:lnTo>
                <a:lnTo>
                  <a:pt x="1769" y="1403"/>
                </a:lnTo>
                <a:lnTo>
                  <a:pt x="1757" y="1392"/>
                </a:lnTo>
                <a:lnTo>
                  <a:pt x="1745" y="1381"/>
                </a:lnTo>
                <a:lnTo>
                  <a:pt x="1734" y="1370"/>
                </a:lnTo>
                <a:lnTo>
                  <a:pt x="1724" y="1360"/>
                </a:lnTo>
                <a:lnTo>
                  <a:pt x="1712" y="1348"/>
                </a:lnTo>
                <a:lnTo>
                  <a:pt x="1700" y="1338"/>
                </a:lnTo>
                <a:lnTo>
                  <a:pt x="1689" y="1326"/>
                </a:lnTo>
                <a:lnTo>
                  <a:pt x="1677" y="1315"/>
                </a:lnTo>
                <a:lnTo>
                  <a:pt x="1665" y="1303"/>
                </a:lnTo>
                <a:lnTo>
                  <a:pt x="1654" y="1293"/>
                </a:lnTo>
                <a:lnTo>
                  <a:pt x="1644" y="1281"/>
                </a:lnTo>
                <a:lnTo>
                  <a:pt x="1632" y="1269"/>
                </a:lnTo>
                <a:lnTo>
                  <a:pt x="1631" y="1274"/>
                </a:lnTo>
                <a:lnTo>
                  <a:pt x="1629" y="1277"/>
                </a:lnTo>
                <a:lnTo>
                  <a:pt x="1626" y="1281"/>
                </a:lnTo>
                <a:lnTo>
                  <a:pt x="1625" y="1285"/>
                </a:lnTo>
                <a:lnTo>
                  <a:pt x="1623" y="1290"/>
                </a:lnTo>
                <a:lnTo>
                  <a:pt x="1622" y="1293"/>
                </a:lnTo>
                <a:lnTo>
                  <a:pt x="1620" y="1297"/>
                </a:lnTo>
                <a:lnTo>
                  <a:pt x="1617" y="1300"/>
                </a:lnTo>
                <a:lnTo>
                  <a:pt x="1616" y="1304"/>
                </a:lnTo>
                <a:lnTo>
                  <a:pt x="1615" y="1307"/>
                </a:lnTo>
                <a:lnTo>
                  <a:pt x="1613" y="1310"/>
                </a:lnTo>
                <a:lnTo>
                  <a:pt x="1612" y="1313"/>
                </a:lnTo>
                <a:lnTo>
                  <a:pt x="1612" y="1315"/>
                </a:lnTo>
                <a:lnTo>
                  <a:pt x="1610" y="1316"/>
                </a:lnTo>
                <a:lnTo>
                  <a:pt x="1610" y="1317"/>
                </a:lnTo>
                <a:lnTo>
                  <a:pt x="1609" y="1317"/>
                </a:lnTo>
                <a:lnTo>
                  <a:pt x="1607" y="1317"/>
                </a:lnTo>
                <a:lnTo>
                  <a:pt x="1606" y="1316"/>
                </a:lnTo>
                <a:lnTo>
                  <a:pt x="1603" y="1316"/>
                </a:lnTo>
                <a:lnTo>
                  <a:pt x="1600" y="1315"/>
                </a:lnTo>
                <a:lnTo>
                  <a:pt x="1597" y="1315"/>
                </a:lnTo>
                <a:lnTo>
                  <a:pt x="1594" y="1313"/>
                </a:lnTo>
                <a:lnTo>
                  <a:pt x="1590" y="1312"/>
                </a:lnTo>
                <a:lnTo>
                  <a:pt x="1585" y="1310"/>
                </a:lnTo>
                <a:lnTo>
                  <a:pt x="1580" y="1310"/>
                </a:lnTo>
                <a:lnTo>
                  <a:pt x="1574" y="1309"/>
                </a:lnTo>
                <a:lnTo>
                  <a:pt x="1570" y="1307"/>
                </a:lnTo>
                <a:lnTo>
                  <a:pt x="1562" y="1306"/>
                </a:lnTo>
                <a:lnTo>
                  <a:pt x="1556" y="1304"/>
                </a:lnTo>
                <a:lnTo>
                  <a:pt x="1549" y="1303"/>
                </a:lnTo>
                <a:lnTo>
                  <a:pt x="1549" y="1307"/>
                </a:lnTo>
                <a:lnTo>
                  <a:pt x="1549" y="1312"/>
                </a:lnTo>
                <a:lnTo>
                  <a:pt x="1549" y="1316"/>
                </a:lnTo>
                <a:lnTo>
                  <a:pt x="1549" y="1320"/>
                </a:lnTo>
                <a:lnTo>
                  <a:pt x="1549" y="1325"/>
                </a:lnTo>
                <a:lnTo>
                  <a:pt x="1549" y="1329"/>
                </a:lnTo>
                <a:lnTo>
                  <a:pt x="1548" y="1333"/>
                </a:lnTo>
                <a:lnTo>
                  <a:pt x="1548" y="1338"/>
                </a:lnTo>
                <a:lnTo>
                  <a:pt x="1548" y="1341"/>
                </a:lnTo>
                <a:lnTo>
                  <a:pt x="1546" y="1345"/>
                </a:lnTo>
                <a:lnTo>
                  <a:pt x="1546" y="1348"/>
                </a:lnTo>
                <a:lnTo>
                  <a:pt x="1546" y="1352"/>
                </a:lnTo>
                <a:lnTo>
                  <a:pt x="1545" y="1355"/>
                </a:lnTo>
                <a:lnTo>
                  <a:pt x="1545" y="1360"/>
                </a:lnTo>
                <a:lnTo>
                  <a:pt x="1543" y="1363"/>
                </a:lnTo>
                <a:lnTo>
                  <a:pt x="1543" y="1365"/>
                </a:lnTo>
                <a:lnTo>
                  <a:pt x="1542" y="1368"/>
                </a:lnTo>
                <a:lnTo>
                  <a:pt x="1540" y="1371"/>
                </a:lnTo>
                <a:lnTo>
                  <a:pt x="1540" y="1374"/>
                </a:lnTo>
                <a:lnTo>
                  <a:pt x="1539" y="1377"/>
                </a:lnTo>
                <a:lnTo>
                  <a:pt x="1538" y="1380"/>
                </a:lnTo>
                <a:lnTo>
                  <a:pt x="1536" y="1384"/>
                </a:lnTo>
                <a:lnTo>
                  <a:pt x="1535" y="1387"/>
                </a:lnTo>
                <a:lnTo>
                  <a:pt x="1533" y="1390"/>
                </a:lnTo>
                <a:lnTo>
                  <a:pt x="1532" y="1393"/>
                </a:lnTo>
                <a:lnTo>
                  <a:pt x="1530" y="1396"/>
                </a:lnTo>
                <a:lnTo>
                  <a:pt x="1529" y="1399"/>
                </a:lnTo>
                <a:lnTo>
                  <a:pt x="1527" y="1402"/>
                </a:lnTo>
                <a:lnTo>
                  <a:pt x="1524" y="1405"/>
                </a:lnTo>
                <a:lnTo>
                  <a:pt x="1523" y="1408"/>
                </a:lnTo>
                <a:lnTo>
                  <a:pt x="1522" y="1409"/>
                </a:lnTo>
                <a:lnTo>
                  <a:pt x="1519" y="1412"/>
                </a:lnTo>
                <a:lnTo>
                  <a:pt x="1516" y="1413"/>
                </a:lnTo>
                <a:lnTo>
                  <a:pt x="1511" y="1416"/>
                </a:lnTo>
                <a:lnTo>
                  <a:pt x="1508" y="1419"/>
                </a:lnTo>
                <a:lnTo>
                  <a:pt x="1504" y="1422"/>
                </a:lnTo>
                <a:lnTo>
                  <a:pt x="1501" y="1425"/>
                </a:lnTo>
                <a:lnTo>
                  <a:pt x="1497" y="1428"/>
                </a:lnTo>
                <a:lnTo>
                  <a:pt x="1494" y="1429"/>
                </a:lnTo>
                <a:lnTo>
                  <a:pt x="1490" y="1432"/>
                </a:lnTo>
                <a:lnTo>
                  <a:pt x="1487" y="1435"/>
                </a:lnTo>
                <a:lnTo>
                  <a:pt x="1482" y="1438"/>
                </a:lnTo>
                <a:lnTo>
                  <a:pt x="1479" y="1440"/>
                </a:lnTo>
                <a:lnTo>
                  <a:pt x="1475" y="1442"/>
                </a:lnTo>
                <a:lnTo>
                  <a:pt x="1472" y="1445"/>
                </a:lnTo>
                <a:lnTo>
                  <a:pt x="1468" y="1447"/>
                </a:lnTo>
                <a:lnTo>
                  <a:pt x="1465" y="1450"/>
                </a:lnTo>
                <a:lnTo>
                  <a:pt x="1461" y="1453"/>
                </a:lnTo>
                <a:lnTo>
                  <a:pt x="1462" y="1453"/>
                </a:lnTo>
                <a:lnTo>
                  <a:pt x="1463" y="1453"/>
                </a:lnTo>
                <a:lnTo>
                  <a:pt x="1465" y="1454"/>
                </a:lnTo>
                <a:lnTo>
                  <a:pt x="1466" y="1454"/>
                </a:lnTo>
                <a:lnTo>
                  <a:pt x="1468" y="1456"/>
                </a:lnTo>
                <a:lnTo>
                  <a:pt x="1469" y="1457"/>
                </a:lnTo>
                <a:lnTo>
                  <a:pt x="1469" y="1458"/>
                </a:lnTo>
                <a:lnTo>
                  <a:pt x="1471" y="1460"/>
                </a:lnTo>
                <a:lnTo>
                  <a:pt x="1471" y="1461"/>
                </a:lnTo>
                <a:lnTo>
                  <a:pt x="1471" y="1466"/>
                </a:lnTo>
                <a:lnTo>
                  <a:pt x="1471" y="1470"/>
                </a:lnTo>
                <a:lnTo>
                  <a:pt x="1471" y="1473"/>
                </a:lnTo>
                <a:lnTo>
                  <a:pt x="1471" y="1477"/>
                </a:lnTo>
                <a:lnTo>
                  <a:pt x="1471" y="1482"/>
                </a:lnTo>
                <a:lnTo>
                  <a:pt x="1471" y="1485"/>
                </a:lnTo>
                <a:lnTo>
                  <a:pt x="1471" y="1489"/>
                </a:lnTo>
                <a:lnTo>
                  <a:pt x="1471" y="1493"/>
                </a:lnTo>
                <a:lnTo>
                  <a:pt x="1471" y="1496"/>
                </a:lnTo>
                <a:lnTo>
                  <a:pt x="1471" y="1501"/>
                </a:lnTo>
                <a:lnTo>
                  <a:pt x="1471" y="1505"/>
                </a:lnTo>
                <a:lnTo>
                  <a:pt x="1471" y="1508"/>
                </a:lnTo>
                <a:lnTo>
                  <a:pt x="1471" y="1512"/>
                </a:lnTo>
                <a:lnTo>
                  <a:pt x="1471" y="1517"/>
                </a:lnTo>
                <a:lnTo>
                  <a:pt x="1471" y="1521"/>
                </a:lnTo>
                <a:lnTo>
                  <a:pt x="1471" y="1524"/>
                </a:lnTo>
                <a:lnTo>
                  <a:pt x="1471" y="1528"/>
                </a:lnTo>
                <a:lnTo>
                  <a:pt x="1471" y="1534"/>
                </a:lnTo>
                <a:lnTo>
                  <a:pt x="1471" y="1538"/>
                </a:lnTo>
                <a:lnTo>
                  <a:pt x="1472" y="1543"/>
                </a:lnTo>
                <a:lnTo>
                  <a:pt x="1472" y="1547"/>
                </a:lnTo>
                <a:lnTo>
                  <a:pt x="1474" y="1553"/>
                </a:lnTo>
                <a:lnTo>
                  <a:pt x="1475" y="1557"/>
                </a:lnTo>
                <a:lnTo>
                  <a:pt x="1476" y="1562"/>
                </a:lnTo>
                <a:lnTo>
                  <a:pt x="1478" y="1565"/>
                </a:lnTo>
                <a:lnTo>
                  <a:pt x="1479" y="1569"/>
                </a:lnTo>
                <a:lnTo>
                  <a:pt x="1482" y="1572"/>
                </a:lnTo>
                <a:lnTo>
                  <a:pt x="1485" y="1575"/>
                </a:lnTo>
                <a:lnTo>
                  <a:pt x="1488" y="1578"/>
                </a:lnTo>
                <a:lnTo>
                  <a:pt x="1491" y="1579"/>
                </a:lnTo>
                <a:lnTo>
                  <a:pt x="1495" y="1581"/>
                </a:lnTo>
                <a:lnTo>
                  <a:pt x="1500" y="1582"/>
                </a:lnTo>
                <a:lnTo>
                  <a:pt x="1503" y="1582"/>
                </a:lnTo>
                <a:lnTo>
                  <a:pt x="1507" y="1582"/>
                </a:lnTo>
                <a:lnTo>
                  <a:pt x="1511" y="1582"/>
                </a:lnTo>
                <a:lnTo>
                  <a:pt x="1514" y="1581"/>
                </a:lnTo>
                <a:lnTo>
                  <a:pt x="1517" y="1581"/>
                </a:lnTo>
                <a:lnTo>
                  <a:pt x="1520" y="1579"/>
                </a:lnTo>
                <a:lnTo>
                  <a:pt x="1523" y="1578"/>
                </a:lnTo>
                <a:lnTo>
                  <a:pt x="1526" y="1575"/>
                </a:lnTo>
                <a:lnTo>
                  <a:pt x="1527" y="1573"/>
                </a:lnTo>
                <a:lnTo>
                  <a:pt x="1530" y="1570"/>
                </a:lnTo>
                <a:lnTo>
                  <a:pt x="1533" y="1568"/>
                </a:lnTo>
                <a:lnTo>
                  <a:pt x="1535" y="1565"/>
                </a:lnTo>
                <a:lnTo>
                  <a:pt x="1538" y="1562"/>
                </a:lnTo>
                <a:lnTo>
                  <a:pt x="1539" y="1559"/>
                </a:lnTo>
                <a:lnTo>
                  <a:pt x="1540" y="1554"/>
                </a:lnTo>
                <a:lnTo>
                  <a:pt x="1543" y="1552"/>
                </a:lnTo>
                <a:lnTo>
                  <a:pt x="1545" y="1546"/>
                </a:lnTo>
                <a:lnTo>
                  <a:pt x="1545" y="1540"/>
                </a:lnTo>
                <a:lnTo>
                  <a:pt x="1546" y="1534"/>
                </a:lnTo>
                <a:lnTo>
                  <a:pt x="1546" y="1527"/>
                </a:lnTo>
                <a:lnTo>
                  <a:pt x="1546" y="1520"/>
                </a:lnTo>
                <a:lnTo>
                  <a:pt x="1545" y="1511"/>
                </a:lnTo>
                <a:lnTo>
                  <a:pt x="1545" y="1502"/>
                </a:lnTo>
                <a:lnTo>
                  <a:pt x="1543" y="1493"/>
                </a:lnTo>
                <a:lnTo>
                  <a:pt x="1542" y="1485"/>
                </a:lnTo>
                <a:lnTo>
                  <a:pt x="1542" y="1476"/>
                </a:lnTo>
                <a:lnTo>
                  <a:pt x="1540" y="1467"/>
                </a:lnTo>
                <a:lnTo>
                  <a:pt x="1539" y="1457"/>
                </a:lnTo>
                <a:lnTo>
                  <a:pt x="1538" y="1448"/>
                </a:lnTo>
                <a:lnTo>
                  <a:pt x="1536" y="1438"/>
                </a:lnTo>
                <a:lnTo>
                  <a:pt x="1536" y="1429"/>
                </a:lnTo>
                <a:lnTo>
                  <a:pt x="1536" y="1421"/>
                </a:lnTo>
                <a:lnTo>
                  <a:pt x="1536" y="1419"/>
                </a:lnTo>
                <a:lnTo>
                  <a:pt x="1539" y="1416"/>
                </a:lnTo>
                <a:lnTo>
                  <a:pt x="1540" y="1415"/>
                </a:lnTo>
                <a:lnTo>
                  <a:pt x="1542" y="1412"/>
                </a:lnTo>
                <a:lnTo>
                  <a:pt x="1543" y="1411"/>
                </a:lnTo>
                <a:lnTo>
                  <a:pt x="1545" y="1409"/>
                </a:lnTo>
                <a:lnTo>
                  <a:pt x="1546" y="1408"/>
                </a:lnTo>
                <a:lnTo>
                  <a:pt x="1549" y="1406"/>
                </a:lnTo>
                <a:lnTo>
                  <a:pt x="1551" y="1405"/>
                </a:lnTo>
                <a:lnTo>
                  <a:pt x="1552" y="1405"/>
                </a:lnTo>
                <a:lnTo>
                  <a:pt x="1554" y="1403"/>
                </a:lnTo>
                <a:lnTo>
                  <a:pt x="1555" y="1403"/>
                </a:lnTo>
                <a:lnTo>
                  <a:pt x="1558" y="1403"/>
                </a:lnTo>
                <a:lnTo>
                  <a:pt x="1559" y="1403"/>
                </a:lnTo>
                <a:lnTo>
                  <a:pt x="1561" y="1403"/>
                </a:lnTo>
                <a:lnTo>
                  <a:pt x="1562" y="1405"/>
                </a:lnTo>
                <a:lnTo>
                  <a:pt x="1562" y="1409"/>
                </a:lnTo>
                <a:lnTo>
                  <a:pt x="1564" y="1416"/>
                </a:lnTo>
                <a:lnTo>
                  <a:pt x="1565" y="1422"/>
                </a:lnTo>
                <a:lnTo>
                  <a:pt x="1567" y="1429"/>
                </a:lnTo>
                <a:lnTo>
                  <a:pt x="1568" y="1438"/>
                </a:lnTo>
                <a:lnTo>
                  <a:pt x="1570" y="1447"/>
                </a:lnTo>
                <a:lnTo>
                  <a:pt x="1571" y="1456"/>
                </a:lnTo>
                <a:lnTo>
                  <a:pt x="1572" y="1464"/>
                </a:lnTo>
                <a:lnTo>
                  <a:pt x="1575" y="1473"/>
                </a:lnTo>
                <a:lnTo>
                  <a:pt x="1577" y="1482"/>
                </a:lnTo>
                <a:lnTo>
                  <a:pt x="1578" y="1492"/>
                </a:lnTo>
                <a:lnTo>
                  <a:pt x="1580" y="1501"/>
                </a:lnTo>
                <a:lnTo>
                  <a:pt x="1581" y="1509"/>
                </a:lnTo>
                <a:lnTo>
                  <a:pt x="1583" y="1517"/>
                </a:lnTo>
                <a:lnTo>
                  <a:pt x="1584" y="1524"/>
                </a:lnTo>
                <a:lnTo>
                  <a:pt x="1585" y="1531"/>
                </a:lnTo>
                <a:lnTo>
                  <a:pt x="1587" y="1536"/>
                </a:lnTo>
                <a:lnTo>
                  <a:pt x="1590" y="1540"/>
                </a:lnTo>
                <a:lnTo>
                  <a:pt x="1593" y="1544"/>
                </a:lnTo>
                <a:lnTo>
                  <a:pt x="1596" y="1547"/>
                </a:lnTo>
                <a:lnTo>
                  <a:pt x="1600" y="1552"/>
                </a:lnTo>
                <a:lnTo>
                  <a:pt x="1604" y="1554"/>
                </a:lnTo>
                <a:lnTo>
                  <a:pt x="1610" y="1556"/>
                </a:lnTo>
                <a:lnTo>
                  <a:pt x="1615" y="1559"/>
                </a:lnTo>
                <a:lnTo>
                  <a:pt x="1620" y="1560"/>
                </a:lnTo>
                <a:lnTo>
                  <a:pt x="1625" y="1560"/>
                </a:lnTo>
                <a:lnTo>
                  <a:pt x="1631" y="1560"/>
                </a:lnTo>
                <a:lnTo>
                  <a:pt x="1635" y="1560"/>
                </a:lnTo>
                <a:lnTo>
                  <a:pt x="1639" y="1559"/>
                </a:lnTo>
                <a:lnTo>
                  <a:pt x="1644" y="1557"/>
                </a:lnTo>
                <a:lnTo>
                  <a:pt x="1648" y="1554"/>
                </a:lnTo>
                <a:lnTo>
                  <a:pt x="1651" y="1552"/>
                </a:lnTo>
                <a:lnTo>
                  <a:pt x="1652" y="1547"/>
                </a:lnTo>
                <a:lnTo>
                  <a:pt x="1652" y="1544"/>
                </a:lnTo>
                <a:lnTo>
                  <a:pt x="1652" y="1540"/>
                </a:lnTo>
                <a:lnTo>
                  <a:pt x="1651" y="1536"/>
                </a:lnTo>
                <a:lnTo>
                  <a:pt x="1649" y="1530"/>
                </a:lnTo>
                <a:lnTo>
                  <a:pt x="1647" y="1524"/>
                </a:lnTo>
                <a:lnTo>
                  <a:pt x="1644" y="1517"/>
                </a:lnTo>
                <a:lnTo>
                  <a:pt x="1641" y="1509"/>
                </a:lnTo>
                <a:lnTo>
                  <a:pt x="1636" y="1502"/>
                </a:lnTo>
                <a:lnTo>
                  <a:pt x="1632" y="1495"/>
                </a:lnTo>
                <a:lnTo>
                  <a:pt x="1628" y="1486"/>
                </a:lnTo>
                <a:lnTo>
                  <a:pt x="1623" y="1477"/>
                </a:lnTo>
                <a:lnTo>
                  <a:pt x="1619" y="1469"/>
                </a:lnTo>
                <a:lnTo>
                  <a:pt x="1615" y="1460"/>
                </a:lnTo>
                <a:lnTo>
                  <a:pt x="1610" y="1450"/>
                </a:lnTo>
                <a:lnTo>
                  <a:pt x="1606" y="1440"/>
                </a:lnTo>
                <a:lnTo>
                  <a:pt x="1606" y="1376"/>
                </a:lnTo>
                <a:lnTo>
                  <a:pt x="1613" y="1370"/>
                </a:lnTo>
                <a:lnTo>
                  <a:pt x="1673" y="1421"/>
                </a:lnTo>
                <a:lnTo>
                  <a:pt x="1665" y="1438"/>
                </a:lnTo>
                <a:lnTo>
                  <a:pt x="1651" y="1440"/>
                </a:lnTo>
                <a:lnTo>
                  <a:pt x="1652" y="1445"/>
                </a:lnTo>
                <a:lnTo>
                  <a:pt x="1654" y="1451"/>
                </a:lnTo>
                <a:lnTo>
                  <a:pt x="1657" y="1458"/>
                </a:lnTo>
                <a:lnTo>
                  <a:pt x="1660" y="1464"/>
                </a:lnTo>
                <a:lnTo>
                  <a:pt x="1661" y="1472"/>
                </a:lnTo>
                <a:lnTo>
                  <a:pt x="1664" y="1480"/>
                </a:lnTo>
                <a:lnTo>
                  <a:pt x="1667" y="1488"/>
                </a:lnTo>
                <a:lnTo>
                  <a:pt x="1670" y="1495"/>
                </a:lnTo>
                <a:lnTo>
                  <a:pt x="1673" y="1504"/>
                </a:lnTo>
                <a:lnTo>
                  <a:pt x="1676" y="1511"/>
                </a:lnTo>
                <a:lnTo>
                  <a:pt x="1677" y="1518"/>
                </a:lnTo>
                <a:lnTo>
                  <a:pt x="1678" y="1525"/>
                </a:lnTo>
                <a:lnTo>
                  <a:pt x="1680" y="1531"/>
                </a:lnTo>
                <a:lnTo>
                  <a:pt x="1681" y="1538"/>
                </a:lnTo>
                <a:lnTo>
                  <a:pt x="1681" y="1543"/>
                </a:lnTo>
                <a:lnTo>
                  <a:pt x="1681" y="1549"/>
                </a:lnTo>
                <a:lnTo>
                  <a:pt x="1681" y="1553"/>
                </a:lnTo>
                <a:lnTo>
                  <a:pt x="1681" y="1559"/>
                </a:lnTo>
                <a:lnTo>
                  <a:pt x="1680" y="1563"/>
                </a:lnTo>
                <a:lnTo>
                  <a:pt x="1678" y="1568"/>
                </a:lnTo>
                <a:lnTo>
                  <a:pt x="1677" y="1572"/>
                </a:lnTo>
                <a:lnTo>
                  <a:pt x="1676" y="1576"/>
                </a:lnTo>
                <a:lnTo>
                  <a:pt x="1674" y="1581"/>
                </a:lnTo>
                <a:lnTo>
                  <a:pt x="1673" y="1585"/>
                </a:lnTo>
                <a:lnTo>
                  <a:pt x="1671" y="1589"/>
                </a:lnTo>
                <a:lnTo>
                  <a:pt x="1668" y="1592"/>
                </a:lnTo>
                <a:lnTo>
                  <a:pt x="1665" y="1597"/>
                </a:lnTo>
                <a:lnTo>
                  <a:pt x="1664" y="1600"/>
                </a:lnTo>
                <a:lnTo>
                  <a:pt x="1661" y="1602"/>
                </a:lnTo>
                <a:lnTo>
                  <a:pt x="1658" y="1605"/>
                </a:lnTo>
                <a:lnTo>
                  <a:pt x="1654" y="1608"/>
                </a:lnTo>
                <a:lnTo>
                  <a:pt x="1651" y="1611"/>
                </a:lnTo>
                <a:lnTo>
                  <a:pt x="1651" y="1614"/>
                </a:lnTo>
                <a:lnTo>
                  <a:pt x="1651" y="1617"/>
                </a:lnTo>
                <a:lnTo>
                  <a:pt x="1651" y="1620"/>
                </a:lnTo>
                <a:lnTo>
                  <a:pt x="1651" y="1623"/>
                </a:lnTo>
                <a:lnTo>
                  <a:pt x="1652" y="1626"/>
                </a:lnTo>
                <a:lnTo>
                  <a:pt x="1652" y="1629"/>
                </a:lnTo>
                <a:lnTo>
                  <a:pt x="1652" y="1632"/>
                </a:lnTo>
                <a:lnTo>
                  <a:pt x="1652" y="1634"/>
                </a:lnTo>
                <a:lnTo>
                  <a:pt x="1654" y="1637"/>
                </a:lnTo>
                <a:lnTo>
                  <a:pt x="1654" y="1640"/>
                </a:lnTo>
                <a:lnTo>
                  <a:pt x="1655" y="1643"/>
                </a:lnTo>
                <a:lnTo>
                  <a:pt x="1655" y="1646"/>
                </a:lnTo>
                <a:lnTo>
                  <a:pt x="1657" y="1648"/>
                </a:lnTo>
                <a:lnTo>
                  <a:pt x="1658" y="1649"/>
                </a:lnTo>
                <a:lnTo>
                  <a:pt x="1660" y="1650"/>
                </a:lnTo>
                <a:lnTo>
                  <a:pt x="1661" y="1652"/>
                </a:lnTo>
                <a:lnTo>
                  <a:pt x="1663" y="1653"/>
                </a:lnTo>
                <a:lnTo>
                  <a:pt x="1665" y="1653"/>
                </a:lnTo>
                <a:lnTo>
                  <a:pt x="1668" y="1655"/>
                </a:lnTo>
                <a:lnTo>
                  <a:pt x="1671" y="1655"/>
                </a:lnTo>
                <a:lnTo>
                  <a:pt x="1676" y="1656"/>
                </a:lnTo>
                <a:lnTo>
                  <a:pt x="1678" y="1656"/>
                </a:lnTo>
                <a:lnTo>
                  <a:pt x="1681" y="1656"/>
                </a:lnTo>
                <a:lnTo>
                  <a:pt x="1686" y="1655"/>
                </a:lnTo>
                <a:lnTo>
                  <a:pt x="1690" y="1655"/>
                </a:lnTo>
                <a:lnTo>
                  <a:pt x="1693" y="1653"/>
                </a:lnTo>
                <a:lnTo>
                  <a:pt x="1697" y="1653"/>
                </a:lnTo>
                <a:lnTo>
                  <a:pt x="1700" y="1652"/>
                </a:lnTo>
                <a:lnTo>
                  <a:pt x="1705" y="1650"/>
                </a:lnTo>
                <a:lnTo>
                  <a:pt x="1708" y="1649"/>
                </a:lnTo>
                <a:lnTo>
                  <a:pt x="1710" y="1646"/>
                </a:lnTo>
                <a:lnTo>
                  <a:pt x="1713" y="1645"/>
                </a:lnTo>
                <a:lnTo>
                  <a:pt x="1716" y="1642"/>
                </a:lnTo>
                <a:lnTo>
                  <a:pt x="1719" y="1639"/>
                </a:lnTo>
                <a:lnTo>
                  <a:pt x="1721" y="1634"/>
                </a:lnTo>
                <a:lnTo>
                  <a:pt x="1724" y="1632"/>
                </a:lnTo>
                <a:lnTo>
                  <a:pt x="1725" y="1627"/>
                </a:lnTo>
                <a:lnTo>
                  <a:pt x="1726" y="1623"/>
                </a:lnTo>
                <a:lnTo>
                  <a:pt x="1728" y="1618"/>
                </a:lnTo>
                <a:lnTo>
                  <a:pt x="1729" y="1614"/>
                </a:lnTo>
                <a:lnTo>
                  <a:pt x="1731" y="1610"/>
                </a:lnTo>
                <a:lnTo>
                  <a:pt x="1732" y="1605"/>
                </a:lnTo>
                <a:lnTo>
                  <a:pt x="1732" y="1601"/>
                </a:lnTo>
                <a:lnTo>
                  <a:pt x="1732" y="1597"/>
                </a:lnTo>
                <a:lnTo>
                  <a:pt x="1734" y="1592"/>
                </a:lnTo>
                <a:lnTo>
                  <a:pt x="1734" y="1589"/>
                </a:lnTo>
                <a:lnTo>
                  <a:pt x="1734" y="1585"/>
                </a:lnTo>
                <a:lnTo>
                  <a:pt x="1735" y="1582"/>
                </a:lnTo>
                <a:lnTo>
                  <a:pt x="1753" y="1586"/>
                </a:lnTo>
                <a:lnTo>
                  <a:pt x="1753" y="1594"/>
                </a:lnTo>
                <a:lnTo>
                  <a:pt x="1756" y="1598"/>
                </a:lnTo>
                <a:lnTo>
                  <a:pt x="1757" y="1604"/>
                </a:lnTo>
                <a:lnTo>
                  <a:pt x="1760" y="1607"/>
                </a:lnTo>
                <a:lnTo>
                  <a:pt x="1764" y="1611"/>
                </a:lnTo>
                <a:lnTo>
                  <a:pt x="1769" y="1614"/>
                </a:lnTo>
                <a:lnTo>
                  <a:pt x="1772" y="1616"/>
                </a:lnTo>
                <a:lnTo>
                  <a:pt x="1777" y="1617"/>
                </a:lnTo>
                <a:lnTo>
                  <a:pt x="1782" y="1618"/>
                </a:lnTo>
                <a:lnTo>
                  <a:pt x="1786" y="1618"/>
                </a:lnTo>
                <a:lnTo>
                  <a:pt x="1790" y="1618"/>
                </a:lnTo>
                <a:lnTo>
                  <a:pt x="1796" y="1617"/>
                </a:lnTo>
                <a:lnTo>
                  <a:pt x="1801" y="1616"/>
                </a:lnTo>
                <a:lnTo>
                  <a:pt x="1805" y="1614"/>
                </a:lnTo>
                <a:lnTo>
                  <a:pt x="1809" y="1613"/>
                </a:lnTo>
                <a:lnTo>
                  <a:pt x="1814" y="1611"/>
                </a:lnTo>
                <a:lnTo>
                  <a:pt x="1817" y="1608"/>
                </a:lnTo>
                <a:lnTo>
                  <a:pt x="1819" y="1607"/>
                </a:lnTo>
                <a:lnTo>
                  <a:pt x="1822" y="1605"/>
                </a:lnTo>
                <a:lnTo>
                  <a:pt x="1825" y="1602"/>
                </a:lnTo>
                <a:lnTo>
                  <a:pt x="1828" y="1600"/>
                </a:lnTo>
                <a:lnTo>
                  <a:pt x="1830" y="1597"/>
                </a:lnTo>
                <a:lnTo>
                  <a:pt x="1831" y="1594"/>
                </a:lnTo>
                <a:lnTo>
                  <a:pt x="1833" y="1591"/>
                </a:lnTo>
                <a:lnTo>
                  <a:pt x="1834" y="1588"/>
                </a:lnTo>
                <a:lnTo>
                  <a:pt x="1835" y="1585"/>
                </a:lnTo>
                <a:lnTo>
                  <a:pt x="1835" y="1582"/>
                </a:lnTo>
                <a:lnTo>
                  <a:pt x="1835" y="1578"/>
                </a:lnTo>
                <a:lnTo>
                  <a:pt x="1835" y="1575"/>
                </a:lnTo>
                <a:lnTo>
                  <a:pt x="1835" y="1570"/>
                </a:lnTo>
                <a:lnTo>
                  <a:pt x="1834" y="1568"/>
                </a:lnTo>
                <a:lnTo>
                  <a:pt x="1834" y="1563"/>
                </a:lnTo>
                <a:lnTo>
                  <a:pt x="1831" y="1559"/>
                </a:lnTo>
                <a:lnTo>
                  <a:pt x="1825" y="1552"/>
                </a:lnTo>
                <a:lnTo>
                  <a:pt x="1818" y="1543"/>
                </a:lnTo>
                <a:lnTo>
                  <a:pt x="1808" y="1533"/>
                </a:lnTo>
                <a:lnTo>
                  <a:pt x="1796" y="1521"/>
                </a:lnTo>
                <a:lnTo>
                  <a:pt x="1783" y="1509"/>
                </a:lnTo>
                <a:lnTo>
                  <a:pt x="1769" y="1496"/>
                </a:lnTo>
                <a:lnTo>
                  <a:pt x="1753" y="1482"/>
                </a:lnTo>
                <a:lnTo>
                  <a:pt x="1737" y="1467"/>
                </a:lnTo>
                <a:lnTo>
                  <a:pt x="1721" y="1453"/>
                </a:lnTo>
                <a:lnTo>
                  <a:pt x="1705" y="1438"/>
                </a:lnTo>
                <a:lnTo>
                  <a:pt x="1689" y="1424"/>
                </a:lnTo>
                <a:lnTo>
                  <a:pt x="1673" y="1411"/>
                </a:lnTo>
                <a:lnTo>
                  <a:pt x="1658" y="1396"/>
                </a:lnTo>
                <a:lnTo>
                  <a:pt x="1644" y="1384"/>
                </a:lnTo>
                <a:lnTo>
                  <a:pt x="1632" y="1373"/>
                </a:lnTo>
                <a:lnTo>
                  <a:pt x="1629" y="1320"/>
                </a:lnTo>
                <a:lnTo>
                  <a:pt x="1636" y="1323"/>
                </a:lnTo>
                <a:lnTo>
                  <a:pt x="1642" y="1326"/>
                </a:lnTo>
                <a:lnTo>
                  <a:pt x="1649" y="1329"/>
                </a:lnTo>
                <a:lnTo>
                  <a:pt x="1657" y="1333"/>
                </a:lnTo>
                <a:lnTo>
                  <a:pt x="1664" y="1338"/>
                </a:lnTo>
                <a:lnTo>
                  <a:pt x="1671" y="1342"/>
                </a:lnTo>
                <a:lnTo>
                  <a:pt x="1677" y="1345"/>
                </a:lnTo>
                <a:lnTo>
                  <a:pt x="1684" y="1349"/>
                </a:lnTo>
                <a:lnTo>
                  <a:pt x="1690" y="1354"/>
                </a:lnTo>
                <a:lnTo>
                  <a:pt x="1696" y="1357"/>
                </a:lnTo>
                <a:lnTo>
                  <a:pt x="1700" y="1360"/>
                </a:lnTo>
                <a:lnTo>
                  <a:pt x="1705" y="1363"/>
                </a:lnTo>
                <a:lnTo>
                  <a:pt x="1709" y="1365"/>
                </a:lnTo>
                <a:lnTo>
                  <a:pt x="1710" y="1367"/>
                </a:lnTo>
                <a:lnTo>
                  <a:pt x="1712" y="1368"/>
                </a:lnTo>
                <a:lnTo>
                  <a:pt x="1713" y="1368"/>
                </a:lnTo>
                <a:lnTo>
                  <a:pt x="1716" y="1377"/>
                </a:lnTo>
                <a:lnTo>
                  <a:pt x="1696" y="1380"/>
                </a:lnTo>
                <a:lnTo>
                  <a:pt x="1716" y="1395"/>
                </a:lnTo>
                <a:lnTo>
                  <a:pt x="1734" y="1409"/>
                </a:lnTo>
                <a:lnTo>
                  <a:pt x="1751" y="1424"/>
                </a:lnTo>
                <a:lnTo>
                  <a:pt x="1767" y="1437"/>
                </a:lnTo>
                <a:lnTo>
                  <a:pt x="1783" y="1450"/>
                </a:lnTo>
                <a:lnTo>
                  <a:pt x="1796" y="1461"/>
                </a:lnTo>
                <a:lnTo>
                  <a:pt x="1808" y="1474"/>
                </a:lnTo>
                <a:lnTo>
                  <a:pt x="1819" y="1486"/>
                </a:lnTo>
                <a:lnTo>
                  <a:pt x="1830" y="1498"/>
                </a:lnTo>
                <a:lnTo>
                  <a:pt x="1838" y="1509"/>
                </a:lnTo>
                <a:lnTo>
                  <a:pt x="1846" y="1521"/>
                </a:lnTo>
                <a:lnTo>
                  <a:pt x="1851" y="1533"/>
                </a:lnTo>
                <a:lnTo>
                  <a:pt x="1857" y="1544"/>
                </a:lnTo>
                <a:lnTo>
                  <a:pt x="1860" y="1556"/>
                </a:lnTo>
                <a:lnTo>
                  <a:pt x="1863" y="1568"/>
                </a:lnTo>
                <a:lnTo>
                  <a:pt x="1865" y="1579"/>
                </a:lnTo>
                <a:lnTo>
                  <a:pt x="1865" y="1588"/>
                </a:lnTo>
                <a:lnTo>
                  <a:pt x="1865" y="1597"/>
                </a:lnTo>
                <a:lnTo>
                  <a:pt x="1865" y="1604"/>
                </a:lnTo>
                <a:lnTo>
                  <a:pt x="1865" y="1613"/>
                </a:lnTo>
                <a:lnTo>
                  <a:pt x="1863" y="1620"/>
                </a:lnTo>
                <a:lnTo>
                  <a:pt x="1862" y="1629"/>
                </a:lnTo>
                <a:lnTo>
                  <a:pt x="1859" y="1636"/>
                </a:lnTo>
                <a:lnTo>
                  <a:pt x="1857" y="1643"/>
                </a:lnTo>
                <a:lnTo>
                  <a:pt x="1854" y="1650"/>
                </a:lnTo>
                <a:lnTo>
                  <a:pt x="1850" y="1656"/>
                </a:lnTo>
                <a:lnTo>
                  <a:pt x="1846" y="1662"/>
                </a:lnTo>
                <a:lnTo>
                  <a:pt x="1841" y="1668"/>
                </a:lnTo>
                <a:lnTo>
                  <a:pt x="1837" y="1672"/>
                </a:lnTo>
                <a:lnTo>
                  <a:pt x="1831" y="1677"/>
                </a:lnTo>
                <a:lnTo>
                  <a:pt x="1824" y="1681"/>
                </a:lnTo>
                <a:lnTo>
                  <a:pt x="1817" y="1682"/>
                </a:lnTo>
                <a:lnTo>
                  <a:pt x="1812" y="1684"/>
                </a:lnTo>
                <a:lnTo>
                  <a:pt x="1806" y="1685"/>
                </a:lnTo>
                <a:lnTo>
                  <a:pt x="1801" y="1685"/>
                </a:lnTo>
                <a:lnTo>
                  <a:pt x="1796" y="1687"/>
                </a:lnTo>
                <a:lnTo>
                  <a:pt x="1790" y="1687"/>
                </a:lnTo>
                <a:lnTo>
                  <a:pt x="1786" y="1687"/>
                </a:lnTo>
                <a:lnTo>
                  <a:pt x="1782" y="1685"/>
                </a:lnTo>
                <a:lnTo>
                  <a:pt x="1777" y="1685"/>
                </a:lnTo>
                <a:lnTo>
                  <a:pt x="1772" y="1684"/>
                </a:lnTo>
                <a:lnTo>
                  <a:pt x="1767" y="1682"/>
                </a:lnTo>
                <a:lnTo>
                  <a:pt x="1763" y="1680"/>
                </a:lnTo>
                <a:lnTo>
                  <a:pt x="1758" y="1677"/>
                </a:lnTo>
                <a:lnTo>
                  <a:pt x="1754" y="1674"/>
                </a:lnTo>
                <a:lnTo>
                  <a:pt x="1750" y="1671"/>
                </a:lnTo>
                <a:lnTo>
                  <a:pt x="1747" y="1666"/>
                </a:lnTo>
                <a:lnTo>
                  <a:pt x="1742" y="1662"/>
                </a:lnTo>
                <a:lnTo>
                  <a:pt x="1740" y="1668"/>
                </a:lnTo>
                <a:lnTo>
                  <a:pt x="1738" y="1674"/>
                </a:lnTo>
                <a:lnTo>
                  <a:pt x="1735" y="1680"/>
                </a:lnTo>
                <a:lnTo>
                  <a:pt x="1732" y="1684"/>
                </a:lnTo>
                <a:lnTo>
                  <a:pt x="1731" y="1690"/>
                </a:lnTo>
                <a:lnTo>
                  <a:pt x="1728" y="1694"/>
                </a:lnTo>
                <a:lnTo>
                  <a:pt x="1725" y="1698"/>
                </a:lnTo>
                <a:lnTo>
                  <a:pt x="1722" y="1703"/>
                </a:lnTo>
                <a:lnTo>
                  <a:pt x="1718" y="1706"/>
                </a:lnTo>
                <a:lnTo>
                  <a:pt x="1715" y="1710"/>
                </a:lnTo>
                <a:lnTo>
                  <a:pt x="1710" y="1713"/>
                </a:lnTo>
                <a:lnTo>
                  <a:pt x="1708" y="1716"/>
                </a:lnTo>
                <a:lnTo>
                  <a:pt x="1703" y="1719"/>
                </a:lnTo>
                <a:lnTo>
                  <a:pt x="1697" y="1720"/>
                </a:lnTo>
                <a:lnTo>
                  <a:pt x="1693" y="1722"/>
                </a:lnTo>
                <a:lnTo>
                  <a:pt x="1687" y="1725"/>
                </a:lnTo>
                <a:lnTo>
                  <a:pt x="1683" y="1725"/>
                </a:lnTo>
                <a:lnTo>
                  <a:pt x="1678" y="1725"/>
                </a:lnTo>
                <a:lnTo>
                  <a:pt x="1673" y="1726"/>
                </a:lnTo>
                <a:lnTo>
                  <a:pt x="1668" y="1726"/>
                </a:lnTo>
                <a:lnTo>
                  <a:pt x="1664" y="1726"/>
                </a:lnTo>
                <a:lnTo>
                  <a:pt x="1660" y="1726"/>
                </a:lnTo>
                <a:lnTo>
                  <a:pt x="1655" y="1725"/>
                </a:lnTo>
                <a:lnTo>
                  <a:pt x="1651" y="1725"/>
                </a:lnTo>
                <a:lnTo>
                  <a:pt x="1647" y="1723"/>
                </a:lnTo>
                <a:lnTo>
                  <a:pt x="1644" y="1722"/>
                </a:lnTo>
                <a:lnTo>
                  <a:pt x="1639" y="1720"/>
                </a:lnTo>
                <a:lnTo>
                  <a:pt x="1636" y="1719"/>
                </a:lnTo>
                <a:lnTo>
                  <a:pt x="1632" y="1716"/>
                </a:lnTo>
                <a:lnTo>
                  <a:pt x="1629" y="1713"/>
                </a:lnTo>
                <a:lnTo>
                  <a:pt x="1626" y="1710"/>
                </a:lnTo>
                <a:lnTo>
                  <a:pt x="1625" y="1707"/>
                </a:lnTo>
                <a:lnTo>
                  <a:pt x="1622" y="1713"/>
                </a:lnTo>
                <a:lnTo>
                  <a:pt x="1619" y="1719"/>
                </a:lnTo>
                <a:lnTo>
                  <a:pt x="1616" y="1723"/>
                </a:lnTo>
                <a:lnTo>
                  <a:pt x="1613" y="1728"/>
                </a:lnTo>
                <a:lnTo>
                  <a:pt x="1609" y="1732"/>
                </a:lnTo>
                <a:lnTo>
                  <a:pt x="1606" y="1736"/>
                </a:lnTo>
                <a:lnTo>
                  <a:pt x="1601" y="1739"/>
                </a:lnTo>
                <a:lnTo>
                  <a:pt x="1597" y="1744"/>
                </a:lnTo>
                <a:lnTo>
                  <a:pt x="1591" y="1746"/>
                </a:lnTo>
                <a:lnTo>
                  <a:pt x="1587" y="1749"/>
                </a:lnTo>
                <a:lnTo>
                  <a:pt x="1581" y="1751"/>
                </a:lnTo>
                <a:lnTo>
                  <a:pt x="1575" y="1752"/>
                </a:lnTo>
                <a:lnTo>
                  <a:pt x="1571" y="1755"/>
                </a:lnTo>
                <a:lnTo>
                  <a:pt x="1565" y="1757"/>
                </a:lnTo>
                <a:lnTo>
                  <a:pt x="1558" y="1757"/>
                </a:lnTo>
                <a:lnTo>
                  <a:pt x="1552" y="1758"/>
                </a:lnTo>
                <a:lnTo>
                  <a:pt x="1543" y="1758"/>
                </a:lnTo>
                <a:lnTo>
                  <a:pt x="1536" y="1757"/>
                </a:lnTo>
                <a:lnTo>
                  <a:pt x="1529" y="1757"/>
                </a:lnTo>
                <a:lnTo>
                  <a:pt x="1523" y="1755"/>
                </a:lnTo>
                <a:lnTo>
                  <a:pt x="1517" y="1752"/>
                </a:lnTo>
                <a:lnTo>
                  <a:pt x="1513" y="1751"/>
                </a:lnTo>
                <a:lnTo>
                  <a:pt x="1508" y="1748"/>
                </a:lnTo>
                <a:lnTo>
                  <a:pt x="1504" y="1745"/>
                </a:lnTo>
                <a:lnTo>
                  <a:pt x="1501" y="1742"/>
                </a:lnTo>
                <a:lnTo>
                  <a:pt x="1497" y="1739"/>
                </a:lnTo>
                <a:lnTo>
                  <a:pt x="1494" y="1736"/>
                </a:lnTo>
                <a:lnTo>
                  <a:pt x="1491" y="1732"/>
                </a:lnTo>
                <a:lnTo>
                  <a:pt x="1488" y="1729"/>
                </a:lnTo>
                <a:lnTo>
                  <a:pt x="1485" y="1726"/>
                </a:lnTo>
                <a:lnTo>
                  <a:pt x="1481" y="1725"/>
                </a:lnTo>
                <a:lnTo>
                  <a:pt x="1478" y="1722"/>
                </a:lnTo>
                <a:lnTo>
                  <a:pt x="1475" y="1722"/>
                </a:lnTo>
                <a:lnTo>
                  <a:pt x="1472" y="1723"/>
                </a:lnTo>
                <a:lnTo>
                  <a:pt x="1469" y="1725"/>
                </a:lnTo>
                <a:lnTo>
                  <a:pt x="1466" y="1728"/>
                </a:lnTo>
                <a:lnTo>
                  <a:pt x="1465" y="1730"/>
                </a:lnTo>
                <a:lnTo>
                  <a:pt x="1463" y="1733"/>
                </a:lnTo>
                <a:lnTo>
                  <a:pt x="1462" y="1738"/>
                </a:lnTo>
                <a:lnTo>
                  <a:pt x="1461" y="1744"/>
                </a:lnTo>
                <a:lnTo>
                  <a:pt x="1459" y="1748"/>
                </a:lnTo>
                <a:lnTo>
                  <a:pt x="1459" y="1754"/>
                </a:lnTo>
                <a:lnTo>
                  <a:pt x="1459" y="1758"/>
                </a:lnTo>
                <a:lnTo>
                  <a:pt x="1461" y="1764"/>
                </a:lnTo>
                <a:lnTo>
                  <a:pt x="1462" y="1770"/>
                </a:lnTo>
                <a:lnTo>
                  <a:pt x="1463" y="1774"/>
                </a:lnTo>
                <a:lnTo>
                  <a:pt x="1465" y="1780"/>
                </a:lnTo>
                <a:lnTo>
                  <a:pt x="1468" y="1784"/>
                </a:lnTo>
                <a:lnTo>
                  <a:pt x="1469" y="1786"/>
                </a:lnTo>
                <a:lnTo>
                  <a:pt x="1471" y="1787"/>
                </a:lnTo>
                <a:lnTo>
                  <a:pt x="1474" y="1789"/>
                </a:lnTo>
                <a:lnTo>
                  <a:pt x="1476" y="1790"/>
                </a:lnTo>
                <a:lnTo>
                  <a:pt x="1481" y="1793"/>
                </a:lnTo>
                <a:lnTo>
                  <a:pt x="1485" y="1794"/>
                </a:lnTo>
                <a:lnTo>
                  <a:pt x="1490" y="1797"/>
                </a:lnTo>
                <a:lnTo>
                  <a:pt x="1494" y="1800"/>
                </a:lnTo>
                <a:lnTo>
                  <a:pt x="1500" y="1803"/>
                </a:lnTo>
                <a:lnTo>
                  <a:pt x="1506" y="1805"/>
                </a:lnTo>
                <a:lnTo>
                  <a:pt x="1511" y="1809"/>
                </a:lnTo>
                <a:lnTo>
                  <a:pt x="1517" y="1812"/>
                </a:lnTo>
                <a:lnTo>
                  <a:pt x="1523" y="1815"/>
                </a:lnTo>
                <a:lnTo>
                  <a:pt x="1530" y="1818"/>
                </a:lnTo>
                <a:lnTo>
                  <a:pt x="1536" y="1822"/>
                </a:lnTo>
                <a:lnTo>
                  <a:pt x="1543" y="1825"/>
                </a:lnTo>
                <a:lnTo>
                  <a:pt x="1545" y="1828"/>
                </a:lnTo>
                <a:lnTo>
                  <a:pt x="1546" y="1831"/>
                </a:lnTo>
                <a:lnTo>
                  <a:pt x="1546" y="1835"/>
                </a:lnTo>
                <a:lnTo>
                  <a:pt x="1548" y="1841"/>
                </a:lnTo>
                <a:lnTo>
                  <a:pt x="1548" y="1847"/>
                </a:lnTo>
                <a:lnTo>
                  <a:pt x="1549" y="1853"/>
                </a:lnTo>
                <a:lnTo>
                  <a:pt x="1549" y="1860"/>
                </a:lnTo>
                <a:lnTo>
                  <a:pt x="1549" y="1866"/>
                </a:lnTo>
                <a:lnTo>
                  <a:pt x="1548" y="1873"/>
                </a:lnTo>
                <a:lnTo>
                  <a:pt x="1548" y="1879"/>
                </a:lnTo>
                <a:lnTo>
                  <a:pt x="1546" y="1885"/>
                </a:lnTo>
                <a:lnTo>
                  <a:pt x="1546" y="1890"/>
                </a:lnTo>
                <a:lnTo>
                  <a:pt x="1545" y="1895"/>
                </a:lnTo>
                <a:lnTo>
                  <a:pt x="1543" y="1898"/>
                </a:lnTo>
                <a:lnTo>
                  <a:pt x="1542" y="1901"/>
                </a:lnTo>
                <a:lnTo>
                  <a:pt x="1540" y="1902"/>
                </a:lnTo>
                <a:lnTo>
                  <a:pt x="1526" y="1893"/>
                </a:lnTo>
                <a:lnTo>
                  <a:pt x="1506" y="1883"/>
                </a:lnTo>
                <a:lnTo>
                  <a:pt x="1481" y="1870"/>
                </a:lnTo>
                <a:lnTo>
                  <a:pt x="1452" y="1854"/>
                </a:lnTo>
                <a:lnTo>
                  <a:pt x="1421" y="1837"/>
                </a:lnTo>
                <a:lnTo>
                  <a:pt x="1386" y="1819"/>
                </a:lnTo>
                <a:lnTo>
                  <a:pt x="1353" y="1800"/>
                </a:lnTo>
                <a:lnTo>
                  <a:pt x="1318" y="1781"/>
                </a:lnTo>
                <a:lnTo>
                  <a:pt x="1283" y="1762"/>
                </a:lnTo>
                <a:lnTo>
                  <a:pt x="1250" y="1744"/>
                </a:lnTo>
                <a:lnTo>
                  <a:pt x="1219" y="1725"/>
                </a:lnTo>
                <a:lnTo>
                  <a:pt x="1190" y="1709"/>
                </a:lnTo>
                <a:lnTo>
                  <a:pt x="1167" y="1693"/>
                </a:lnTo>
                <a:lnTo>
                  <a:pt x="1148" y="1680"/>
                </a:lnTo>
                <a:lnTo>
                  <a:pt x="1134" y="1668"/>
                </a:lnTo>
                <a:lnTo>
                  <a:pt x="1126" y="1659"/>
                </a:lnTo>
                <a:lnTo>
                  <a:pt x="1123" y="1652"/>
                </a:lnTo>
                <a:lnTo>
                  <a:pt x="1120" y="1646"/>
                </a:lnTo>
                <a:lnTo>
                  <a:pt x="1118" y="1639"/>
                </a:lnTo>
                <a:lnTo>
                  <a:pt x="1116" y="1632"/>
                </a:lnTo>
                <a:lnTo>
                  <a:pt x="1113" y="1626"/>
                </a:lnTo>
                <a:lnTo>
                  <a:pt x="1112" y="1618"/>
                </a:lnTo>
                <a:lnTo>
                  <a:pt x="1110" y="1613"/>
                </a:lnTo>
                <a:lnTo>
                  <a:pt x="1110" y="1605"/>
                </a:lnTo>
                <a:lnTo>
                  <a:pt x="1110" y="1598"/>
                </a:lnTo>
                <a:lnTo>
                  <a:pt x="1110" y="1591"/>
                </a:lnTo>
                <a:lnTo>
                  <a:pt x="1110" y="1584"/>
                </a:lnTo>
                <a:lnTo>
                  <a:pt x="1110" y="1576"/>
                </a:lnTo>
                <a:lnTo>
                  <a:pt x="1112" y="1569"/>
                </a:lnTo>
                <a:lnTo>
                  <a:pt x="1113" y="1562"/>
                </a:lnTo>
                <a:lnTo>
                  <a:pt x="1115" y="1554"/>
                </a:lnTo>
                <a:lnTo>
                  <a:pt x="1118" y="1546"/>
                </a:lnTo>
                <a:lnTo>
                  <a:pt x="1120" y="1538"/>
                </a:lnTo>
                <a:lnTo>
                  <a:pt x="1125" y="1531"/>
                </a:lnTo>
                <a:lnTo>
                  <a:pt x="1131" y="1522"/>
                </a:lnTo>
                <a:lnTo>
                  <a:pt x="1139" y="1515"/>
                </a:lnTo>
                <a:lnTo>
                  <a:pt x="1148" y="1505"/>
                </a:lnTo>
                <a:lnTo>
                  <a:pt x="1158" y="1496"/>
                </a:lnTo>
                <a:lnTo>
                  <a:pt x="1170" y="1486"/>
                </a:lnTo>
                <a:lnTo>
                  <a:pt x="1181" y="1474"/>
                </a:lnTo>
                <a:lnTo>
                  <a:pt x="1195" y="1464"/>
                </a:lnTo>
                <a:lnTo>
                  <a:pt x="1206" y="1453"/>
                </a:lnTo>
                <a:lnTo>
                  <a:pt x="1219" y="1441"/>
                </a:lnTo>
                <a:lnTo>
                  <a:pt x="1231" y="1428"/>
                </a:lnTo>
                <a:lnTo>
                  <a:pt x="1243" y="1416"/>
                </a:lnTo>
                <a:lnTo>
                  <a:pt x="1254" y="1402"/>
                </a:lnTo>
                <a:lnTo>
                  <a:pt x="1264" y="1389"/>
                </a:lnTo>
                <a:lnTo>
                  <a:pt x="1273" y="1376"/>
                </a:lnTo>
                <a:lnTo>
                  <a:pt x="1283" y="1376"/>
                </a:lnTo>
                <a:lnTo>
                  <a:pt x="1282" y="1374"/>
                </a:lnTo>
                <a:lnTo>
                  <a:pt x="1282" y="1373"/>
                </a:lnTo>
                <a:lnTo>
                  <a:pt x="1280" y="1371"/>
                </a:lnTo>
                <a:lnTo>
                  <a:pt x="1279" y="1370"/>
                </a:lnTo>
                <a:lnTo>
                  <a:pt x="1279" y="1368"/>
                </a:lnTo>
                <a:lnTo>
                  <a:pt x="1277" y="1367"/>
                </a:lnTo>
                <a:lnTo>
                  <a:pt x="1276" y="1364"/>
                </a:lnTo>
                <a:lnTo>
                  <a:pt x="1276" y="1363"/>
                </a:lnTo>
                <a:lnTo>
                  <a:pt x="1274" y="1361"/>
                </a:lnTo>
                <a:lnTo>
                  <a:pt x="1274" y="1360"/>
                </a:lnTo>
                <a:lnTo>
                  <a:pt x="1273" y="1357"/>
                </a:lnTo>
                <a:lnTo>
                  <a:pt x="1272" y="1355"/>
                </a:lnTo>
                <a:lnTo>
                  <a:pt x="1272" y="1352"/>
                </a:lnTo>
                <a:lnTo>
                  <a:pt x="1270" y="1351"/>
                </a:lnTo>
                <a:lnTo>
                  <a:pt x="1270" y="1348"/>
                </a:lnTo>
                <a:lnTo>
                  <a:pt x="1269" y="1347"/>
                </a:lnTo>
                <a:lnTo>
                  <a:pt x="1263" y="1357"/>
                </a:lnTo>
                <a:lnTo>
                  <a:pt x="1256" y="1365"/>
                </a:lnTo>
                <a:lnTo>
                  <a:pt x="1250" y="1371"/>
                </a:lnTo>
                <a:lnTo>
                  <a:pt x="1243" y="1377"/>
                </a:lnTo>
                <a:lnTo>
                  <a:pt x="1237" y="1381"/>
                </a:lnTo>
                <a:lnTo>
                  <a:pt x="1229" y="1386"/>
                </a:lnTo>
                <a:lnTo>
                  <a:pt x="1224" y="1389"/>
                </a:lnTo>
                <a:lnTo>
                  <a:pt x="1218" y="1390"/>
                </a:lnTo>
                <a:lnTo>
                  <a:pt x="1212" y="1390"/>
                </a:lnTo>
                <a:lnTo>
                  <a:pt x="1206" y="1392"/>
                </a:lnTo>
                <a:lnTo>
                  <a:pt x="1202" y="1392"/>
                </a:lnTo>
                <a:lnTo>
                  <a:pt x="1197" y="1392"/>
                </a:lnTo>
                <a:lnTo>
                  <a:pt x="1195" y="1390"/>
                </a:lnTo>
                <a:lnTo>
                  <a:pt x="1192" y="1390"/>
                </a:lnTo>
                <a:lnTo>
                  <a:pt x="1190" y="1390"/>
                </a:lnTo>
                <a:lnTo>
                  <a:pt x="1184" y="1415"/>
                </a:lnTo>
                <a:lnTo>
                  <a:pt x="1176" y="1438"/>
                </a:lnTo>
                <a:lnTo>
                  <a:pt x="1164" y="1458"/>
                </a:lnTo>
                <a:lnTo>
                  <a:pt x="1151" y="1476"/>
                </a:lnTo>
                <a:lnTo>
                  <a:pt x="1135" y="1492"/>
                </a:lnTo>
                <a:lnTo>
                  <a:pt x="1118" y="1505"/>
                </a:lnTo>
                <a:lnTo>
                  <a:pt x="1100" y="1517"/>
                </a:lnTo>
                <a:lnTo>
                  <a:pt x="1081" y="1527"/>
                </a:lnTo>
                <a:lnTo>
                  <a:pt x="1061" y="1536"/>
                </a:lnTo>
                <a:lnTo>
                  <a:pt x="1042" y="1543"/>
                </a:lnTo>
                <a:lnTo>
                  <a:pt x="1023" y="1547"/>
                </a:lnTo>
                <a:lnTo>
                  <a:pt x="1004" y="1552"/>
                </a:lnTo>
                <a:lnTo>
                  <a:pt x="987" y="1554"/>
                </a:lnTo>
                <a:lnTo>
                  <a:pt x="971" y="1556"/>
                </a:lnTo>
                <a:lnTo>
                  <a:pt x="958" y="1557"/>
                </a:lnTo>
                <a:lnTo>
                  <a:pt x="946" y="1557"/>
                </a:lnTo>
                <a:lnTo>
                  <a:pt x="895" y="1556"/>
                </a:lnTo>
                <a:lnTo>
                  <a:pt x="844" y="1550"/>
                </a:lnTo>
                <a:lnTo>
                  <a:pt x="795" y="1541"/>
                </a:lnTo>
                <a:lnTo>
                  <a:pt x="746" y="1531"/>
                </a:lnTo>
                <a:lnTo>
                  <a:pt x="699" y="1517"/>
                </a:lnTo>
                <a:lnTo>
                  <a:pt x="654" y="1501"/>
                </a:lnTo>
                <a:lnTo>
                  <a:pt x="610" y="1482"/>
                </a:lnTo>
                <a:lnTo>
                  <a:pt x="568" y="1461"/>
                </a:lnTo>
                <a:lnTo>
                  <a:pt x="529" y="1440"/>
                </a:lnTo>
                <a:lnTo>
                  <a:pt x="493" y="1415"/>
                </a:lnTo>
                <a:lnTo>
                  <a:pt x="458" y="1390"/>
                </a:lnTo>
                <a:lnTo>
                  <a:pt x="427" y="1363"/>
                </a:lnTo>
                <a:lnTo>
                  <a:pt x="400" y="1335"/>
                </a:lnTo>
                <a:lnTo>
                  <a:pt x="375" y="1307"/>
                </a:lnTo>
                <a:lnTo>
                  <a:pt x="353" y="1277"/>
                </a:lnTo>
                <a:lnTo>
                  <a:pt x="336" y="1248"/>
                </a:lnTo>
                <a:lnTo>
                  <a:pt x="314" y="1265"/>
                </a:lnTo>
                <a:lnTo>
                  <a:pt x="292" y="1283"/>
                </a:lnTo>
                <a:lnTo>
                  <a:pt x="270" y="1300"/>
                </a:lnTo>
                <a:lnTo>
                  <a:pt x="250" y="1317"/>
                </a:lnTo>
                <a:lnTo>
                  <a:pt x="228" y="1333"/>
                </a:lnTo>
                <a:lnTo>
                  <a:pt x="208" y="1351"/>
                </a:lnTo>
                <a:lnTo>
                  <a:pt x="187" y="1368"/>
                </a:lnTo>
                <a:lnTo>
                  <a:pt x="167" y="1386"/>
                </a:lnTo>
                <a:lnTo>
                  <a:pt x="147" y="1403"/>
                </a:lnTo>
                <a:lnTo>
                  <a:pt x="128" y="1421"/>
                </a:lnTo>
                <a:lnTo>
                  <a:pt x="108" y="1438"/>
                </a:lnTo>
                <a:lnTo>
                  <a:pt x="89" y="1456"/>
                </a:lnTo>
                <a:lnTo>
                  <a:pt x="68" y="1473"/>
                </a:lnTo>
                <a:lnTo>
                  <a:pt x="49" y="1490"/>
                </a:lnTo>
                <a:lnTo>
                  <a:pt x="31" y="1506"/>
                </a:lnTo>
                <a:lnTo>
                  <a:pt x="12" y="1524"/>
                </a:lnTo>
                <a:lnTo>
                  <a:pt x="9" y="1525"/>
                </a:lnTo>
                <a:lnTo>
                  <a:pt x="6" y="1525"/>
                </a:lnTo>
                <a:lnTo>
                  <a:pt x="4" y="1525"/>
                </a:lnTo>
                <a:lnTo>
                  <a:pt x="3" y="1525"/>
                </a:lnTo>
                <a:lnTo>
                  <a:pt x="1" y="1525"/>
                </a:lnTo>
                <a:lnTo>
                  <a:pt x="0" y="1525"/>
                </a:lnTo>
                <a:lnTo>
                  <a:pt x="0" y="1524"/>
                </a:lnTo>
                <a:lnTo>
                  <a:pt x="0" y="1522"/>
                </a:lnTo>
                <a:lnTo>
                  <a:pt x="0" y="1521"/>
                </a:lnTo>
                <a:lnTo>
                  <a:pt x="1" y="1520"/>
                </a:lnTo>
                <a:lnTo>
                  <a:pt x="1" y="1518"/>
                </a:lnTo>
                <a:lnTo>
                  <a:pt x="3" y="1515"/>
                </a:lnTo>
                <a:lnTo>
                  <a:pt x="4" y="1514"/>
                </a:lnTo>
                <a:lnTo>
                  <a:pt x="6" y="1511"/>
                </a:lnTo>
                <a:lnTo>
                  <a:pt x="7" y="1508"/>
                </a:lnTo>
                <a:lnTo>
                  <a:pt x="23" y="1490"/>
                </a:lnTo>
                <a:lnTo>
                  <a:pt x="41" y="1474"/>
                </a:lnTo>
                <a:lnTo>
                  <a:pt x="58" y="1457"/>
                </a:lnTo>
                <a:lnTo>
                  <a:pt x="77" y="1440"/>
                </a:lnTo>
                <a:lnTo>
                  <a:pt x="94" y="1422"/>
                </a:lnTo>
                <a:lnTo>
                  <a:pt x="113" y="1405"/>
                </a:lnTo>
                <a:lnTo>
                  <a:pt x="132" y="1387"/>
                </a:lnTo>
                <a:lnTo>
                  <a:pt x="151" y="1370"/>
                </a:lnTo>
                <a:lnTo>
                  <a:pt x="170" y="1352"/>
                </a:lnTo>
                <a:lnTo>
                  <a:pt x="190" y="1335"/>
                </a:lnTo>
                <a:lnTo>
                  <a:pt x="211" y="1316"/>
                </a:lnTo>
                <a:lnTo>
                  <a:pt x="233" y="1299"/>
                </a:lnTo>
                <a:lnTo>
                  <a:pt x="254" y="1280"/>
                </a:lnTo>
                <a:lnTo>
                  <a:pt x="276" y="1261"/>
                </a:lnTo>
                <a:lnTo>
                  <a:pt x="299" y="1242"/>
                </a:lnTo>
                <a:lnTo>
                  <a:pt x="324" y="1224"/>
                </a:lnTo>
                <a:lnTo>
                  <a:pt x="321" y="1217"/>
                </a:lnTo>
                <a:lnTo>
                  <a:pt x="320" y="1211"/>
                </a:lnTo>
                <a:lnTo>
                  <a:pt x="318" y="1205"/>
                </a:lnTo>
                <a:lnTo>
                  <a:pt x="315" y="1198"/>
                </a:lnTo>
                <a:lnTo>
                  <a:pt x="314" y="1192"/>
                </a:lnTo>
                <a:lnTo>
                  <a:pt x="312" y="1187"/>
                </a:lnTo>
                <a:lnTo>
                  <a:pt x="311" y="1181"/>
                </a:lnTo>
                <a:lnTo>
                  <a:pt x="310" y="1175"/>
                </a:lnTo>
                <a:lnTo>
                  <a:pt x="310" y="1169"/>
                </a:lnTo>
                <a:lnTo>
                  <a:pt x="308" y="1163"/>
                </a:lnTo>
                <a:lnTo>
                  <a:pt x="308" y="1157"/>
                </a:lnTo>
                <a:lnTo>
                  <a:pt x="307" y="1152"/>
                </a:lnTo>
                <a:lnTo>
                  <a:pt x="307" y="1144"/>
                </a:lnTo>
                <a:lnTo>
                  <a:pt x="307" y="1140"/>
                </a:lnTo>
                <a:lnTo>
                  <a:pt x="307" y="1133"/>
                </a:lnTo>
                <a:lnTo>
                  <a:pt x="307" y="1127"/>
                </a:lnTo>
                <a:lnTo>
                  <a:pt x="315" y="1078"/>
                </a:lnTo>
                <a:lnTo>
                  <a:pt x="328" y="1031"/>
                </a:lnTo>
                <a:lnTo>
                  <a:pt x="349" y="989"/>
                </a:lnTo>
                <a:lnTo>
                  <a:pt x="375" y="951"/>
                </a:lnTo>
                <a:lnTo>
                  <a:pt x="407" y="918"/>
                </a:lnTo>
                <a:lnTo>
                  <a:pt x="442" y="887"/>
                </a:lnTo>
                <a:lnTo>
                  <a:pt x="481" y="859"/>
                </a:lnTo>
                <a:lnTo>
                  <a:pt x="525" y="838"/>
                </a:lnTo>
                <a:lnTo>
                  <a:pt x="570" y="817"/>
                </a:lnTo>
                <a:lnTo>
                  <a:pt x="619" y="800"/>
                </a:lnTo>
                <a:lnTo>
                  <a:pt x="668" y="787"/>
                </a:lnTo>
                <a:lnTo>
                  <a:pt x="719" y="775"/>
                </a:lnTo>
                <a:lnTo>
                  <a:pt x="772" y="768"/>
                </a:lnTo>
                <a:lnTo>
                  <a:pt x="824" y="762"/>
                </a:lnTo>
                <a:lnTo>
                  <a:pt x="876" y="758"/>
                </a:lnTo>
                <a:lnTo>
                  <a:pt x="927" y="758"/>
                </a:lnTo>
                <a:lnTo>
                  <a:pt x="943" y="758"/>
                </a:lnTo>
                <a:lnTo>
                  <a:pt x="958" y="758"/>
                </a:lnTo>
                <a:lnTo>
                  <a:pt x="974" y="758"/>
                </a:lnTo>
                <a:lnTo>
                  <a:pt x="987" y="759"/>
                </a:lnTo>
                <a:lnTo>
                  <a:pt x="1001" y="759"/>
                </a:lnTo>
                <a:lnTo>
                  <a:pt x="1016" y="761"/>
                </a:lnTo>
                <a:lnTo>
                  <a:pt x="1029" y="762"/>
                </a:lnTo>
                <a:lnTo>
                  <a:pt x="1043" y="762"/>
                </a:lnTo>
                <a:lnTo>
                  <a:pt x="1057" y="763"/>
                </a:lnTo>
                <a:lnTo>
                  <a:pt x="1070" y="766"/>
                </a:lnTo>
                <a:lnTo>
                  <a:pt x="1081" y="768"/>
                </a:lnTo>
                <a:lnTo>
                  <a:pt x="1094" y="769"/>
                </a:lnTo>
                <a:lnTo>
                  <a:pt x="1107" y="772"/>
                </a:lnTo>
                <a:lnTo>
                  <a:pt x="1119" y="774"/>
                </a:lnTo>
                <a:lnTo>
                  <a:pt x="1132" y="777"/>
                </a:lnTo>
                <a:lnTo>
                  <a:pt x="1144" y="779"/>
                </a:lnTo>
                <a:close/>
                <a:moveTo>
                  <a:pt x="1379" y="865"/>
                </a:moveTo>
                <a:lnTo>
                  <a:pt x="1383" y="867"/>
                </a:lnTo>
                <a:lnTo>
                  <a:pt x="1386" y="870"/>
                </a:lnTo>
                <a:lnTo>
                  <a:pt x="1389" y="871"/>
                </a:lnTo>
                <a:lnTo>
                  <a:pt x="1394" y="872"/>
                </a:lnTo>
                <a:lnTo>
                  <a:pt x="1397" y="874"/>
                </a:lnTo>
                <a:lnTo>
                  <a:pt x="1401" y="877"/>
                </a:lnTo>
                <a:lnTo>
                  <a:pt x="1404" y="878"/>
                </a:lnTo>
                <a:lnTo>
                  <a:pt x="1408" y="880"/>
                </a:lnTo>
                <a:lnTo>
                  <a:pt x="1411" y="881"/>
                </a:lnTo>
                <a:lnTo>
                  <a:pt x="1414" y="884"/>
                </a:lnTo>
                <a:lnTo>
                  <a:pt x="1418" y="886"/>
                </a:lnTo>
                <a:lnTo>
                  <a:pt x="1421" y="887"/>
                </a:lnTo>
                <a:lnTo>
                  <a:pt x="1424" y="888"/>
                </a:lnTo>
                <a:lnTo>
                  <a:pt x="1429" y="891"/>
                </a:lnTo>
                <a:lnTo>
                  <a:pt x="1431" y="893"/>
                </a:lnTo>
                <a:lnTo>
                  <a:pt x="1434" y="894"/>
                </a:lnTo>
                <a:lnTo>
                  <a:pt x="1431" y="888"/>
                </a:lnTo>
                <a:lnTo>
                  <a:pt x="1429" y="884"/>
                </a:lnTo>
                <a:lnTo>
                  <a:pt x="1424" y="878"/>
                </a:lnTo>
                <a:lnTo>
                  <a:pt x="1421" y="874"/>
                </a:lnTo>
                <a:lnTo>
                  <a:pt x="1417" y="868"/>
                </a:lnTo>
                <a:lnTo>
                  <a:pt x="1414" y="864"/>
                </a:lnTo>
                <a:lnTo>
                  <a:pt x="1410" y="859"/>
                </a:lnTo>
                <a:lnTo>
                  <a:pt x="1405" y="854"/>
                </a:lnTo>
                <a:lnTo>
                  <a:pt x="1402" y="849"/>
                </a:lnTo>
                <a:lnTo>
                  <a:pt x="1398" y="845"/>
                </a:lnTo>
                <a:lnTo>
                  <a:pt x="1394" y="840"/>
                </a:lnTo>
                <a:lnTo>
                  <a:pt x="1389" y="836"/>
                </a:lnTo>
                <a:lnTo>
                  <a:pt x="1385" y="830"/>
                </a:lnTo>
                <a:lnTo>
                  <a:pt x="1381" y="826"/>
                </a:lnTo>
                <a:lnTo>
                  <a:pt x="1376" y="822"/>
                </a:lnTo>
                <a:lnTo>
                  <a:pt x="1372" y="817"/>
                </a:lnTo>
                <a:lnTo>
                  <a:pt x="1373" y="822"/>
                </a:lnTo>
                <a:lnTo>
                  <a:pt x="1373" y="824"/>
                </a:lnTo>
                <a:lnTo>
                  <a:pt x="1375" y="827"/>
                </a:lnTo>
                <a:lnTo>
                  <a:pt x="1375" y="832"/>
                </a:lnTo>
                <a:lnTo>
                  <a:pt x="1375" y="835"/>
                </a:lnTo>
                <a:lnTo>
                  <a:pt x="1376" y="838"/>
                </a:lnTo>
                <a:lnTo>
                  <a:pt x="1376" y="840"/>
                </a:lnTo>
                <a:lnTo>
                  <a:pt x="1376" y="845"/>
                </a:lnTo>
                <a:lnTo>
                  <a:pt x="1376" y="848"/>
                </a:lnTo>
                <a:lnTo>
                  <a:pt x="1378" y="851"/>
                </a:lnTo>
                <a:lnTo>
                  <a:pt x="1378" y="854"/>
                </a:lnTo>
                <a:lnTo>
                  <a:pt x="1378" y="855"/>
                </a:lnTo>
                <a:lnTo>
                  <a:pt x="1378" y="858"/>
                </a:lnTo>
                <a:lnTo>
                  <a:pt x="1379" y="861"/>
                </a:lnTo>
                <a:lnTo>
                  <a:pt x="1379" y="864"/>
                </a:lnTo>
                <a:lnTo>
                  <a:pt x="1379" y="865"/>
                </a:lnTo>
                <a:close/>
                <a:moveTo>
                  <a:pt x="673" y="1108"/>
                </a:moveTo>
                <a:lnTo>
                  <a:pt x="677" y="1130"/>
                </a:lnTo>
                <a:lnTo>
                  <a:pt x="684" y="1150"/>
                </a:lnTo>
                <a:lnTo>
                  <a:pt x="696" y="1169"/>
                </a:lnTo>
                <a:lnTo>
                  <a:pt x="711" y="1187"/>
                </a:lnTo>
                <a:lnTo>
                  <a:pt x="727" y="1204"/>
                </a:lnTo>
                <a:lnTo>
                  <a:pt x="744" y="1219"/>
                </a:lnTo>
                <a:lnTo>
                  <a:pt x="764" y="1233"/>
                </a:lnTo>
                <a:lnTo>
                  <a:pt x="785" y="1245"/>
                </a:lnTo>
                <a:lnTo>
                  <a:pt x="807" y="1256"/>
                </a:lnTo>
                <a:lnTo>
                  <a:pt x="828" y="1265"/>
                </a:lnTo>
                <a:lnTo>
                  <a:pt x="850" y="1274"/>
                </a:lnTo>
                <a:lnTo>
                  <a:pt x="870" y="1280"/>
                </a:lnTo>
                <a:lnTo>
                  <a:pt x="892" y="1285"/>
                </a:lnTo>
                <a:lnTo>
                  <a:pt x="911" y="1288"/>
                </a:lnTo>
                <a:lnTo>
                  <a:pt x="929" y="1291"/>
                </a:lnTo>
                <a:lnTo>
                  <a:pt x="945" y="1291"/>
                </a:lnTo>
                <a:lnTo>
                  <a:pt x="961" y="1291"/>
                </a:lnTo>
                <a:lnTo>
                  <a:pt x="977" y="1290"/>
                </a:lnTo>
                <a:lnTo>
                  <a:pt x="993" y="1288"/>
                </a:lnTo>
                <a:lnTo>
                  <a:pt x="1009" y="1287"/>
                </a:lnTo>
                <a:lnTo>
                  <a:pt x="1025" y="1285"/>
                </a:lnTo>
                <a:lnTo>
                  <a:pt x="1041" y="1283"/>
                </a:lnTo>
                <a:lnTo>
                  <a:pt x="1055" y="1278"/>
                </a:lnTo>
                <a:lnTo>
                  <a:pt x="1070" y="1274"/>
                </a:lnTo>
                <a:lnTo>
                  <a:pt x="1084" y="1268"/>
                </a:lnTo>
                <a:lnTo>
                  <a:pt x="1096" y="1262"/>
                </a:lnTo>
                <a:lnTo>
                  <a:pt x="1107" y="1255"/>
                </a:lnTo>
                <a:lnTo>
                  <a:pt x="1118" y="1246"/>
                </a:lnTo>
                <a:lnTo>
                  <a:pt x="1128" y="1236"/>
                </a:lnTo>
                <a:lnTo>
                  <a:pt x="1135" y="1224"/>
                </a:lnTo>
                <a:lnTo>
                  <a:pt x="1139" y="1211"/>
                </a:lnTo>
                <a:lnTo>
                  <a:pt x="1144" y="1197"/>
                </a:lnTo>
                <a:lnTo>
                  <a:pt x="1144" y="1191"/>
                </a:lnTo>
                <a:lnTo>
                  <a:pt x="1144" y="1184"/>
                </a:lnTo>
                <a:lnTo>
                  <a:pt x="1144" y="1176"/>
                </a:lnTo>
                <a:lnTo>
                  <a:pt x="1142" y="1171"/>
                </a:lnTo>
                <a:lnTo>
                  <a:pt x="1141" y="1163"/>
                </a:lnTo>
                <a:lnTo>
                  <a:pt x="1139" y="1157"/>
                </a:lnTo>
                <a:lnTo>
                  <a:pt x="1138" y="1150"/>
                </a:lnTo>
                <a:lnTo>
                  <a:pt x="1135" y="1144"/>
                </a:lnTo>
                <a:lnTo>
                  <a:pt x="1132" y="1139"/>
                </a:lnTo>
                <a:lnTo>
                  <a:pt x="1131" y="1133"/>
                </a:lnTo>
                <a:lnTo>
                  <a:pt x="1128" y="1127"/>
                </a:lnTo>
                <a:lnTo>
                  <a:pt x="1125" y="1121"/>
                </a:lnTo>
                <a:lnTo>
                  <a:pt x="1123" y="1115"/>
                </a:lnTo>
                <a:lnTo>
                  <a:pt x="1120" y="1111"/>
                </a:lnTo>
                <a:lnTo>
                  <a:pt x="1119" y="1105"/>
                </a:lnTo>
                <a:lnTo>
                  <a:pt x="1118" y="1101"/>
                </a:lnTo>
                <a:lnTo>
                  <a:pt x="1110" y="1105"/>
                </a:lnTo>
                <a:lnTo>
                  <a:pt x="1103" y="1110"/>
                </a:lnTo>
                <a:lnTo>
                  <a:pt x="1097" y="1114"/>
                </a:lnTo>
                <a:lnTo>
                  <a:pt x="1090" y="1118"/>
                </a:lnTo>
                <a:lnTo>
                  <a:pt x="1084" y="1121"/>
                </a:lnTo>
                <a:lnTo>
                  <a:pt x="1077" y="1125"/>
                </a:lnTo>
                <a:lnTo>
                  <a:pt x="1070" y="1130"/>
                </a:lnTo>
                <a:lnTo>
                  <a:pt x="1062" y="1133"/>
                </a:lnTo>
                <a:lnTo>
                  <a:pt x="1055" y="1136"/>
                </a:lnTo>
                <a:lnTo>
                  <a:pt x="1048" y="1139"/>
                </a:lnTo>
                <a:lnTo>
                  <a:pt x="1041" y="1141"/>
                </a:lnTo>
                <a:lnTo>
                  <a:pt x="1033" y="1143"/>
                </a:lnTo>
                <a:lnTo>
                  <a:pt x="1025" y="1144"/>
                </a:lnTo>
                <a:lnTo>
                  <a:pt x="1017" y="1144"/>
                </a:lnTo>
                <a:lnTo>
                  <a:pt x="1009" y="1144"/>
                </a:lnTo>
                <a:lnTo>
                  <a:pt x="1000" y="1144"/>
                </a:lnTo>
                <a:lnTo>
                  <a:pt x="988" y="1143"/>
                </a:lnTo>
                <a:lnTo>
                  <a:pt x="979" y="1140"/>
                </a:lnTo>
                <a:lnTo>
                  <a:pt x="971" y="1137"/>
                </a:lnTo>
                <a:lnTo>
                  <a:pt x="965" y="1134"/>
                </a:lnTo>
                <a:lnTo>
                  <a:pt x="961" y="1130"/>
                </a:lnTo>
                <a:lnTo>
                  <a:pt x="956" y="1125"/>
                </a:lnTo>
                <a:lnTo>
                  <a:pt x="953" y="1121"/>
                </a:lnTo>
                <a:lnTo>
                  <a:pt x="950" y="1117"/>
                </a:lnTo>
                <a:lnTo>
                  <a:pt x="948" y="1112"/>
                </a:lnTo>
                <a:lnTo>
                  <a:pt x="946" y="1108"/>
                </a:lnTo>
                <a:lnTo>
                  <a:pt x="945" y="1104"/>
                </a:lnTo>
                <a:lnTo>
                  <a:pt x="942" y="1101"/>
                </a:lnTo>
                <a:lnTo>
                  <a:pt x="939" y="1099"/>
                </a:lnTo>
                <a:lnTo>
                  <a:pt x="934" y="1098"/>
                </a:lnTo>
                <a:lnTo>
                  <a:pt x="930" y="1098"/>
                </a:lnTo>
                <a:lnTo>
                  <a:pt x="924" y="1099"/>
                </a:lnTo>
                <a:lnTo>
                  <a:pt x="921" y="1099"/>
                </a:lnTo>
                <a:lnTo>
                  <a:pt x="917" y="1101"/>
                </a:lnTo>
                <a:lnTo>
                  <a:pt x="913" y="1101"/>
                </a:lnTo>
                <a:lnTo>
                  <a:pt x="910" y="1102"/>
                </a:lnTo>
                <a:lnTo>
                  <a:pt x="905" y="1104"/>
                </a:lnTo>
                <a:lnTo>
                  <a:pt x="902" y="1105"/>
                </a:lnTo>
                <a:lnTo>
                  <a:pt x="900" y="1107"/>
                </a:lnTo>
                <a:lnTo>
                  <a:pt x="897" y="1108"/>
                </a:lnTo>
                <a:lnTo>
                  <a:pt x="894" y="1110"/>
                </a:lnTo>
                <a:lnTo>
                  <a:pt x="891" y="1112"/>
                </a:lnTo>
                <a:lnTo>
                  <a:pt x="889" y="1115"/>
                </a:lnTo>
                <a:lnTo>
                  <a:pt x="888" y="1118"/>
                </a:lnTo>
                <a:lnTo>
                  <a:pt x="886" y="1123"/>
                </a:lnTo>
                <a:lnTo>
                  <a:pt x="885" y="1127"/>
                </a:lnTo>
                <a:lnTo>
                  <a:pt x="884" y="1131"/>
                </a:lnTo>
                <a:lnTo>
                  <a:pt x="884" y="1137"/>
                </a:lnTo>
                <a:lnTo>
                  <a:pt x="885" y="1141"/>
                </a:lnTo>
                <a:lnTo>
                  <a:pt x="886" y="1146"/>
                </a:lnTo>
                <a:lnTo>
                  <a:pt x="888" y="1150"/>
                </a:lnTo>
                <a:lnTo>
                  <a:pt x="892" y="1155"/>
                </a:lnTo>
                <a:lnTo>
                  <a:pt x="895" y="1159"/>
                </a:lnTo>
                <a:lnTo>
                  <a:pt x="901" y="1163"/>
                </a:lnTo>
                <a:lnTo>
                  <a:pt x="905" y="1168"/>
                </a:lnTo>
                <a:lnTo>
                  <a:pt x="911" y="1173"/>
                </a:lnTo>
                <a:lnTo>
                  <a:pt x="917" y="1178"/>
                </a:lnTo>
                <a:lnTo>
                  <a:pt x="923" y="1182"/>
                </a:lnTo>
                <a:lnTo>
                  <a:pt x="929" y="1187"/>
                </a:lnTo>
                <a:lnTo>
                  <a:pt x="934" y="1191"/>
                </a:lnTo>
                <a:lnTo>
                  <a:pt x="940" y="1195"/>
                </a:lnTo>
                <a:lnTo>
                  <a:pt x="946" y="1200"/>
                </a:lnTo>
                <a:lnTo>
                  <a:pt x="952" y="1203"/>
                </a:lnTo>
                <a:lnTo>
                  <a:pt x="956" y="1207"/>
                </a:lnTo>
                <a:lnTo>
                  <a:pt x="956" y="1210"/>
                </a:lnTo>
                <a:lnTo>
                  <a:pt x="955" y="1211"/>
                </a:lnTo>
                <a:lnTo>
                  <a:pt x="955" y="1214"/>
                </a:lnTo>
                <a:lnTo>
                  <a:pt x="953" y="1219"/>
                </a:lnTo>
                <a:lnTo>
                  <a:pt x="952" y="1223"/>
                </a:lnTo>
                <a:lnTo>
                  <a:pt x="950" y="1227"/>
                </a:lnTo>
                <a:lnTo>
                  <a:pt x="949" y="1233"/>
                </a:lnTo>
                <a:lnTo>
                  <a:pt x="946" y="1237"/>
                </a:lnTo>
                <a:lnTo>
                  <a:pt x="945" y="1242"/>
                </a:lnTo>
                <a:lnTo>
                  <a:pt x="942" y="1246"/>
                </a:lnTo>
                <a:lnTo>
                  <a:pt x="940" y="1251"/>
                </a:lnTo>
                <a:lnTo>
                  <a:pt x="937" y="1253"/>
                </a:lnTo>
                <a:lnTo>
                  <a:pt x="934" y="1256"/>
                </a:lnTo>
                <a:lnTo>
                  <a:pt x="932" y="1259"/>
                </a:lnTo>
                <a:lnTo>
                  <a:pt x="930" y="1259"/>
                </a:lnTo>
                <a:lnTo>
                  <a:pt x="910" y="1249"/>
                </a:lnTo>
                <a:lnTo>
                  <a:pt x="892" y="1237"/>
                </a:lnTo>
                <a:lnTo>
                  <a:pt x="875" y="1226"/>
                </a:lnTo>
                <a:lnTo>
                  <a:pt x="859" y="1214"/>
                </a:lnTo>
                <a:lnTo>
                  <a:pt x="844" y="1203"/>
                </a:lnTo>
                <a:lnTo>
                  <a:pt x="830" y="1191"/>
                </a:lnTo>
                <a:lnTo>
                  <a:pt x="818" y="1181"/>
                </a:lnTo>
                <a:lnTo>
                  <a:pt x="805" y="1169"/>
                </a:lnTo>
                <a:lnTo>
                  <a:pt x="795" y="1159"/>
                </a:lnTo>
                <a:lnTo>
                  <a:pt x="783" y="1150"/>
                </a:lnTo>
                <a:lnTo>
                  <a:pt x="773" y="1141"/>
                </a:lnTo>
                <a:lnTo>
                  <a:pt x="764" y="1133"/>
                </a:lnTo>
                <a:lnTo>
                  <a:pt x="756" y="1127"/>
                </a:lnTo>
                <a:lnTo>
                  <a:pt x="747" y="1121"/>
                </a:lnTo>
                <a:lnTo>
                  <a:pt x="738" y="1117"/>
                </a:lnTo>
                <a:lnTo>
                  <a:pt x="731" y="1114"/>
                </a:lnTo>
                <a:lnTo>
                  <a:pt x="727" y="1112"/>
                </a:lnTo>
                <a:lnTo>
                  <a:pt x="724" y="1111"/>
                </a:lnTo>
                <a:lnTo>
                  <a:pt x="721" y="1111"/>
                </a:lnTo>
                <a:lnTo>
                  <a:pt x="716" y="1110"/>
                </a:lnTo>
                <a:lnTo>
                  <a:pt x="714" y="1110"/>
                </a:lnTo>
                <a:lnTo>
                  <a:pt x="711" y="1110"/>
                </a:lnTo>
                <a:lnTo>
                  <a:pt x="706" y="1108"/>
                </a:lnTo>
                <a:lnTo>
                  <a:pt x="703" y="1108"/>
                </a:lnTo>
                <a:lnTo>
                  <a:pt x="699" y="1108"/>
                </a:lnTo>
                <a:lnTo>
                  <a:pt x="696" y="1108"/>
                </a:lnTo>
                <a:lnTo>
                  <a:pt x="692" y="1108"/>
                </a:lnTo>
                <a:lnTo>
                  <a:pt x="689" y="1108"/>
                </a:lnTo>
                <a:lnTo>
                  <a:pt x="684" y="1108"/>
                </a:lnTo>
                <a:lnTo>
                  <a:pt x="680" y="1108"/>
                </a:lnTo>
                <a:lnTo>
                  <a:pt x="676" y="1108"/>
                </a:lnTo>
                <a:lnTo>
                  <a:pt x="673" y="1108"/>
                </a:lnTo>
                <a:close/>
                <a:moveTo>
                  <a:pt x="1288" y="476"/>
                </a:moveTo>
                <a:lnTo>
                  <a:pt x="1283" y="484"/>
                </a:lnTo>
                <a:lnTo>
                  <a:pt x="1279" y="491"/>
                </a:lnTo>
                <a:lnTo>
                  <a:pt x="1274" y="500"/>
                </a:lnTo>
                <a:lnTo>
                  <a:pt x="1269" y="509"/>
                </a:lnTo>
                <a:lnTo>
                  <a:pt x="1264" y="518"/>
                </a:lnTo>
                <a:lnTo>
                  <a:pt x="1259" y="526"/>
                </a:lnTo>
                <a:lnTo>
                  <a:pt x="1254" y="535"/>
                </a:lnTo>
                <a:lnTo>
                  <a:pt x="1250" y="544"/>
                </a:lnTo>
                <a:lnTo>
                  <a:pt x="1245" y="553"/>
                </a:lnTo>
                <a:lnTo>
                  <a:pt x="1243" y="561"/>
                </a:lnTo>
                <a:lnTo>
                  <a:pt x="1240" y="570"/>
                </a:lnTo>
                <a:lnTo>
                  <a:pt x="1238" y="579"/>
                </a:lnTo>
                <a:lnTo>
                  <a:pt x="1237" y="586"/>
                </a:lnTo>
                <a:lnTo>
                  <a:pt x="1238" y="593"/>
                </a:lnTo>
                <a:lnTo>
                  <a:pt x="1240" y="602"/>
                </a:lnTo>
                <a:lnTo>
                  <a:pt x="1243" y="608"/>
                </a:lnTo>
                <a:lnTo>
                  <a:pt x="1244" y="612"/>
                </a:lnTo>
                <a:lnTo>
                  <a:pt x="1247" y="618"/>
                </a:lnTo>
                <a:lnTo>
                  <a:pt x="1251" y="622"/>
                </a:lnTo>
                <a:lnTo>
                  <a:pt x="1254" y="627"/>
                </a:lnTo>
                <a:lnTo>
                  <a:pt x="1259" y="631"/>
                </a:lnTo>
                <a:lnTo>
                  <a:pt x="1263" y="637"/>
                </a:lnTo>
                <a:lnTo>
                  <a:pt x="1267" y="641"/>
                </a:lnTo>
                <a:lnTo>
                  <a:pt x="1273" y="646"/>
                </a:lnTo>
                <a:lnTo>
                  <a:pt x="1277" y="651"/>
                </a:lnTo>
                <a:lnTo>
                  <a:pt x="1283" y="656"/>
                </a:lnTo>
                <a:lnTo>
                  <a:pt x="1289" y="662"/>
                </a:lnTo>
                <a:lnTo>
                  <a:pt x="1296" y="666"/>
                </a:lnTo>
                <a:lnTo>
                  <a:pt x="1302" y="672"/>
                </a:lnTo>
                <a:lnTo>
                  <a:pt x="1308" y="678"/>
                </a:lnTo>
                <a:lnTo>
                  <a:pt x="1315" y="682"/>
                </a:lnTo>
                <a:lnTo>
                  <a:pt x="1321" y="688"/>
                </a:lnTo>
                <a:lnTo>
                  <a:pt x="1320" y="675"/>
                </a:lnTo>
                <a:lnTo>
                  <a:pt x="1318" y="660"/>
                </a:lnTo>
                <a:lnTo>
                  <a:pt x="1315" y="647"/>
                </a:lnTo>
                <a:lnTo>
                  <a:pt x="1314" y="634"/>
                </a:lnTo>
                <a:lnTo>
                  <a:pt x="1312" y="619"/>
                </a:lnTo>
                <a:lnTo>
                  <a:pt x="1309" y="606"/>
                </a:lnTo>
                <a:lnTo>
                  <a:pt x="1308" y="593"/>
                </a:lnTo>
                <a:lnTo>
                  <a:pt x="1305" y="580"/>
                </a:lnTo>
                <a:lnTo>
                  <a:pt x="1304" y="567"/>
                </a:lnTo>
                <a:lnTo>
                  <a:pt x="1301" y="554"/>
                </a:lnTo>
                <a:lnTo>
                  <a:pt x="1299" y="541"/>
                </a:lnTo>
                <a:lnTo>
                  <a:pt x="1296" y="528"/>
                </a:lnTo>
                <a:lnTo>
                  <a:pt x="1295" y="515"/>
                </a:lnTo>
                <a:lnTo>
                  <a:pt x="1292" y="502"/>
                </a:lnTo>
                <a:lnTo>
                  <a:pt x="1290" y="489"/>
                </a:lnTo>
                <a:lnTo>
                  <a:pt x="1288" y="476"/>
                </a:lnTo>
                <a:close/>
                <a:moveTo>
                  <a:pt x="1523" y="1299"/>
                </a:moveTo>
                <a:lnTo>
                  <a:pt x="1516" y="1297"/>
                </a:lnTo>
                <a:lnTo>
                  <a:pt x="1507" y="1296"/>
                </a:lnTo>
                <a:lnTo>
                  <a:pt x="1500" y="1294"/>
                </a:lnTo>
                <a:lnTo>
                  <a:pt x="1491" y="1294"/>
                </a:lnTo>
                <a:lnTo>
                  <a:pt x="1482" y="1293"/>
                </a:lnTo>
                <a:lnTo>
                  <a:pt x="1474" y="1293"/>
                </a:lnTo>
                <a:lnTo>
                  <a:pt x="1465" y="1293"/>
                </a:lnTo>
                <a:lnTo>
                  <a:pt x="1456" y="1291"/>
                </a:lnTo>
                <a:lnTo>
                  <a:pt x="1447" y="1291"/>
                </a:lnTo>
                <a:lnTo>
                  <a:pt x="1439" y="1291"/>
                </a:lnTo>
                <a:lnTo>
                  <a:pt x="1430" y="1291"/>
                </a:lnTo>
                <a:lnTo>
                  <a:pt x="1420" y="1293"/>
                </a:lnTo>
                <a:lnTo>
                  <a:pt x="1411" y="1293"/>
                </a:lnTo>
                <a:lnTo>
                  <a:pt x="1402" y="1294"/>
                </a:lnTo>
                <a:lnTo>
                  <a:pt x="1394" y="1294"/>
                </a:lnTo>
                <a:lnTo>
                  <a:pt x="1383" y="1296"/>
                </a:lnTo>
                <a:lnTo>
                  <a:pt x="1386" y="1300"/>
                </a:lnTo>
                <a:lnTo>
                  <a:pt x="1388" y="1306"/>
                </a:lnTo>
                <a:lnTo>
                  <a:pt x="1389" y="1310"/>
                </a:lnTo>
                <a:lnTo>
                  <a:pt x="1391" y="1315"/>
                </a:lnTo>
                <a:lnTo>
                  <a:pt x="1392" y="1317"/>
                </a:lnTo>
                <a:lnTo>
                  <a:pt x="1394" y="1322"/>
                </a:lnTo>
                <a:lnTo>
                  <a:pt x="1395" y="1325"/>
                </a:lnTo>
                <a:lnTo>
                  <a:pt x="1395" y="1329"/>
                </a:lnTo>
                <a:lnTo>
                  <a:pt x="1397" y="1332"/>
                </a:lnTo>
                <a:lnTo>
                  <a:pt x="1397" y="1336"/>
                </a:lnTo>
                <a:lnTo>
                  <a:pt x="1398" y="1339"/>
                </a:lnTo>
                <a:lnTo>
                  <a:pt x="1398" y="1344"/>
                </a:lnTo>
                <a:lnTo>
                  <a:pt x="1398" y="1347"/>
                </a:lnTo>
                <a:lnTo>
                  <a:pt x="1398" y="1351"/>
                </a:lnTo>
                <a:lnTo>
                  <a:pt x="1398" y="1354"/>
                </a:lnTo>
                <a:lnTo>
                  <a:pt x="1398" y="1358"/>
                </a:lnTo>
                <a:lnTo>
                  <a:pt x="1398" y="1361"/>
                </a:lnTo>
                <a:lnTo>
                  <a:pt x="1398" y="1364"/>
                </a:lnTo>
                <a:lnTo>
                  <a:pt x="1397" y="1368"/>
                </a:lnTo>
                <a:lnTo>
                  <a:pt x="1395" y="1373"/>
                </a:lnTo>
                <a:lnTo>
                  <a:pt x="1394" y="1377"/>
                </a:lnTo>
                <a:lnTo>
                  <a:pt x="1392" y="1381"/>
                </a:lnTo>
                <a:lnTo>
                  <a:pt x="1389" y="1386"/>
                </a:lnTo>
                <a:lnTo>
                  <a:pt x="1386" y="1390"/>
                </a:lnTo>
                <a:lnTo>
                  <a:pt x="1383" y="1395"/>
                </a:lnTo>
                <a:lnTo>
                  <a:pt x="1381" y="1399"/>
                </a:lnTo>
                <a:lnTo>
                  <a:pt x="1376" y="1403"/>
                </a:lnTo>
                <a:lnTo>
                  <a:pt x="1372" y="1406"/>
                </a:lnTo>
                <a:lnTo>
                  <a:pt x="1368" y="1409"/>
                </a:lnTo>
                <a:lnTo>
                  <a:pt x="1362" y="1412"/>
                </a:lnTo>
                <a:lnTo>
                  <a:pt x="1356" y="1413"/>
                </a:lnTo>
                <a:lnTo>
                  <a:pt x="1350" y="1413"/>
                </a:lnTo>
                <a:lnTo>
                  <a:pt x="1347" y="1413"/>
                </a:lnTo>
                <a:lnTo>
                  <a:pt x="1343" y="1413"/>
                </a:lnTo>
                <a:lnTo>
                  <a:pt x="1338" y="1412"/>
                </a:lnTo>
                <a:lnTo>
                  <a:pt x="1336" y="1412"/>
                </a:lnTo>
                <a:lnTo>
                  <a:pt x="1331" y="1411"/>
                </a:lnTo>
                <a:lnTo>
                  <a:pt x="1327" y="1409"/>
                </a:lnTo>
                <a:lnTo>
                  <a:pt x="1324" y="1408"/>
                </a:lnTo>
                <a:lnTo>
                  <a:pt x="1320" y="1405"/>
                </a:lnTo>
                <a:lnTo>
                  <a:pt x="1315" y="1403"/>
                </a:lnTo>
                <a:lnTo>
                  <a:pt x="1311" y="1400"/>
                </a:lnTo>
                <a:lnTo>
                  <a:pt x="1306" y="1397"/>
                </a:lnTo>
                <a:lnTo>
                  <a:pt x="1304" y="1396"/>
                </a:lnTo>
                <a:lnTo>
                  <a:pt x="1299" y="1393"/>
                </a:lnTo>
                <a:lnTo>
                  <a:pt x="1295" y="1389"/>
                </a:lnTo>
                <a:lnTo>
                  <a:pt x="1292" y="1386"/>
                </a:lnTo>
                <a:lnTo>
                  <a:pt x="1288" y="1383"/>
                </a:lnTo>
                <a:lnTo>
                  <a:pt x="1285" y="1393"/>
                </a:lnTo>
                <a:lnTo>
                  <a:pt x="1280" y="1405"/>
                </a:lnTo>
                <a:lnTo>
                  <a:pt x="1277" y="1415"/>
                </a:lnTo>
                <a:lnTo>
                  <a:pt x="1273" y="1425"/>
                </a:lnTo>
                <a:lnTo>
                  <a:pt x="1269" y="1435"/>
                </a:lnTo>
                <a:lnTo>
                  <a:pt x="1264" y="1445"/>
                </a:lnTo>
                <a:lnTo>
                  <a:pt x="1260" y="1454"/>
                </a:lnTo>
                <a:lnTo>
                  <a:pt x="1256" y="1464"/>
                </a:lnTo>
                <a:lnTo>
                  <a:pt x="1251" y="1473"/>
                </a:lnTo>
                <a:lnTo>
                  <a:pt x="1247" y="1483"/>
                </a:lnTo>
                <a:lnTo>
                  <a:pt x="1243" y="1492"/>
                </a:lnTo>
                <a:lnTo>
                  <a:pt x="1238" y="1501"/>
                </a:lnTo>
                <a:lnTo>
                  <a:pt x="1234" y="1511"/>
                </a:lnTo>
                <a:lnTo>
                  <a:pt x="1229" y="1520"/>
                </a:lnTo>
                <a:lnTo>
                  <a:pt x="1227" y="1530"/>
                </a:lnTo>
                <a:lnTo>
                  <a:pt x="1224" y="1538"/>
                </a:lnTo>
                <a:lnTo>
                  <a:pt x="1222" y="1543"/>
                </a:lnTo>
                <a:lnTo>
                  <a:pt x="1222" y="1547"/>
                </a:lnTo>
                <a:lnTo>
                  <a:pt x="1224" y="1550"/>
                </a:lnTo>
                <a:lnTo>
                  <a:pt x="1225" y="1554"/>
                </a:lnTo>
                <a:lnTo>
                  <a:pt x="1228" y="1559"/>
                </a:lnTo>
                <a:lnTo>
                  <a:pt x="1231" y="1562"/>
                </a:lnTo>
                <a:lnTo>
                  <a:pt x="1234" y="1565"/>
                </a:lnTo>
                <a:lnTo>
                  <a:pt x="1238" y="1568"/>
                </a:lnTo>
                <a:lnTo>
                  <a:pt x="1243" y="1570"/>
                </a:lnTo>
                <a:lnTo>
                  <a:pt x="1247" y="1572"/>
                </a:lnTo>
                <a:lnTo>
                  <a:pt x="1251" y="1573"/>
                </a:lnTo>
                <a:lnTo>
                  <a:pt x="1257" y="1575"/>
                </a:lnTo>
                <a:lnTo>
                  <a:pt x="1261" y="1575"/>
                </a:lnTo>
                <a:lnTo>
                  <a:pt x="1266" y="1573"/>
                </a:lnTo>
                <a:lnTo>
                  <a:pt x="1270" y="1572"/>
                </a:lnTo>
                <a:lnTo>
                  <a:pt x="1273" y="1570"/>
                </a:lnTo>
                <a:lnTo>
                  <a:pt x="1277" y="1566"/>
                </a:lnTo>
                <a:lnTo>
                  <a:pt x="1282" y="1562"/>
                </a:lnTo>
                <a:lnTo>
                  <a:pt x="1286" y="1556"/>
                </a:lnTo>
                <a:lnTo>
                  <a:pt x="1290" y="1552"/>
                </a:lnTo>
                <a:lnTo>
                  <a:pt x="1295" y="1546"/>
                </a:lnTo>
                <a:lnTo>
                  <a:pt x="1299" y="1538"/>
                </a:lnTo>
                <a:lnTo>
                  <a:pt x="1302" y="1533"/>
                </a:lnTo>
                <a:lnTo>
                  <a:pt x="1306" y="1525"/>
                </a:lnTo>
                <a:lnTo>
                  <a:pt x="1311" y="1520"/>
                </a:lnTo>
                <a:lnTo>
                  <a:pt x="1315" y="1512"/>
                </a:lnTo>
                <a:lnTo>
                  <a:pt x="1321" y="1505"/>
                </a:lnTo>
                <a:lnTo>
                  <a:pt x="1325" y="1498"/>
                </a:lnTo>
                <a:lnTo>
                  <a:pt x="1331" y="1490"/>
                </a:lnTo>
                <a:lnTo>
                  <a:pt x="1336" y="1483"/>
                </a:lnTo>
                <a:lnTo>
                  <a:pt x="1341" y="1476"/>
                </a:lnTo>
                <a:lnTo>
                  <a:pt x="1349" y="1469"/>
                </a:lnTo>
                <a:lnTo>
                  <a:pt x="1359" y="1457"/>
                </a:lnTo>
                <a:lnTo>
                  <a:pt x="1372" y="1447"/>
                </a:lnTo>
                <a:lnTo>
                  <a:pt x="1385" y="1437"/>
                </a:lnTo>
                <a:lnTo>
                  <a:pt x="1399" y="1427"/>
                </a:lnTo>
                <a:lnTo>
                  <a:pt x="1414" y="1418"/>
                </a:lnTo>
                <a:lnTo>
                  <a:pt x="1429" y="1409"/>
                </a:lnTo>
                <a:lnTo>
                  <a:pt x="1443" y="1400"/>
                </a:lnTo>
                <a:lnTo>
                  <a:pt x="1456" y="1393"/>
                </a:lnTo>
                <a:lnTo>
                  <a:pt x="1469" y="1384"/>
                </a:lnTo>
                <a:lnTo>
                  <a:pt x="1482" y="1377"/>
                </a:lnTo>
                <a:lnTo>
                  <a:pt x="1494" y="1370"/>
                </a:lnTo>
                <a:lnTo>
                  <a:pt x="1503" y="1364"/>
                </a:lnTo>
                <a:lnTo>
                  <a:pt x="1511" y="1357"/>
                </a:lnTo>
                <a:lnTo>
                  <a:pt x="1517" y="1351"/>
                </a:lnTo>
                <a:lnTo>
                  <a:pt x="1522" y="1345"/>
                </a:lnTo>
                <a:lnTo>
                  <a:pt x="1523" y="1339"/>
                </a:lnTo>
                <a:lnTo>
                  <a:pt x="1523" y="1336"/>
                </a:lnTo>
                <a:lnTo>
                  <a:pt x="1523" y="1335"/>
                </a:lnTo>
                <a:lnTo>
                  <a:pt x="1523" y="1332"/>
                </a:lnTo>
                <a:lnTo>
                  <a:pt x="1523" y="1329"/>
                </a:lnTo>
                <a:lnTo>
                  <a:pt x="1523" y="1328"/>
                </a:lnTo>
                <a:lnTo>
                  <a:pt x="1523" y="1325"/>
                </a:lnTo>
                <a:lnTo>
                  <a:pt x="1523" y="1322"/>
                </a:lnTo>
                <a:lnTo>
                  <a:pt x="1523" y="1319"/>
                </a:lnTo>
                <a:lnTo>
                  <a:pt x="1523" y="1317"/>
                </a:lnTo>
                <a:lnTo>
                  <a:pt x="1523" y="1315"/>
                </a:lnTo>
                <a:lnTo>
                  <a:pt x="1523" y="1312"/>
                </a:lnTo>
                <a:lnTo>
                  <a:pt x="1523" y="1309"/>
                </a:lnTo>
                <a:lnTo>
                  <a:pt x="1523" y="1306"/>
                </a:lnTo>
                <a:lnTo>
                  <a:pt x="1523" y="1304"/>
                </a:lnTo>
                <a:lnTo>
                  <a:pt x="1523" y="1301"/>
                </a:lnTo>
                <a:lnTo>
                  <a:pt x="1523" y="1299"/>
                </a:lnTo>
                <a:close/>
                <a:moveTo>
                  <a:pt x="1305" y="1313"/>
                </a:moveTo>
                <a:lnTo>
                  <a:pt x="1305" y="1316"/>
                </a:lnTo>
                <a:lnTo>
                  <a:pt x="1306" y="1320"/>
                </a:lnTo>
                <a:lnTo>
                  <a:pt x="1308" y="1323"/>
                </a:lnTo>
                <a:lnTo>
                  <a:pt x="1311" y="1328"/>
                </a:lnTo>
                <a:lnTo>
                  <a:pt x="1314" y="1333"/>
                </a:lnTo>
                <a:lnTo>
                  <a:pt x="1318" y="1338"/>
                </a:lnTo>
                <a:lnTo>
                  <a:pt x="1322" y="1342"/>
                </a:lnTo>
                <a:lnTo>
                  <a:pt x="1325" y="1345"/>
                </a:lnTo>
                <a:lnTo>
                  <a:pt x="1330" y="1349"/>
                </a:lnTo>
                <a:lnTo>
                  <a:pt x="1334" y="1354"/>
                </a:lnTo>
                <a:lnTo>
                  <a:pt x="1338" y="1357"/>
                </a:lnTo>
                <a:lnTo>
                  <a:pt x="1343" y="1358"/>
                </a:lnTo>
                <a:lnTo>
                  <a:pt x="1346" y="1361"/>
                </a:lnTo>
                <a:lnTo>
                  <a:pt x="1349" y="1361"/>
                </a:lnTo>
                <a:lnTo>
                  <a:pt x="1352" y="1361"/>
                </a:lnTo>
                <a:lnTo>
                  <a:pt x="1353" y="1361"/>
                </a:lnTo>
                <a:lnTo>
                  <a:pt x="1354" y="1360"/>
                </a:lnTo>
                <a:lnTo>
                  <a:pt x="1356" y="1357"/>
                </a:lnTo>
                <a:lnTo>
                  <a:pt x="1357" y="1355"/>
                </a:lnTo>
                <a:lnTo>
                  <a:pt x="1357" y="1354"/>
                </a:lnTo>
                <a:lnTo>
                  <a:pt x="1357" y="1352"/>
                </a:lnTo>
                <a:lnTo>
                  <a:pt x="1357" y="1351"/>
                </a:lnTo>
                <a:lnTo>
                  <a:pt x="1357" y="1349"/>
                </a:lnTo>
                <a:lnTo>
                  <a:pt x="1357" y="1348"/>
                </a:lnTo>
                <a:lnTo>
                  <a:pt x="1357" y="1347"/>
                </a:lnTo>
                <a:lnTo>
                  <a:pt x="1357" y="1345"/>
                </a:lnTo>
                <a:lnTo>
                  <a:pt x="1356" y="1344"/>
                </a:lnTo>
                <a:lnTo>
                  <a:pt x="1354" y="1341"/>
                </a:lnTo>
                <a:lnTo>
                  <a:pt x="1354" y="1339"/>
                </a:lnTo>
                <a:lnTo>
                  <a:pt x="1353" y="1338"/>
                </a:lnTo>
                <a:lnTo>
                  <a:pt x="1352" y="1336"/>
                </a:lnTo>
                <a:lnTo>
                  <a:pt x="1350" y="1335"/>
                </a:lnTo>
                <a:lnTo>
                  <a:pt x="1349" y="1331"/>
                </a:lnTo>
                <a:lnTo>
                  <a:pt x="1346" y="1328"/>
                </a:lnTo>
                <a:lnTo>
                  <a:pt x="1343" y="1325"/>
                </a:lnTo>
                <a:lnTo>
                  <a:pt x="1340" y="1322"/>
                </a:lnTo>
                <a:lnTo>
                  <a:pt x="1337" y="1319"/>
                </a:lnTo>
                <a:lnTo>
                  <a:pt x="1334" y="1316"/>
                </a:lnTo>
                <a:lnTo>
                  <a:pt x="1331" y="1313"/>
                </a:lnTo>
                <a:lnTo>
                  <a:pt x="1328" y="1312"/>
                </a:lnTo>
                <a:lnTo>
                  <a:pt x="1325" y="1309"/>
                </a:lnTo>
                <a:lnTo>
                  <a:pt x="1322" y="1307"/>
                </a:lnTo>
                <a:lnTo>
                  <a:pt x="1320" y="1307"/>
                </a:lnTo>
                <a:lnTo>
                  <a:pt x="1317" y="1307"/>
                </a:lnTo>
                <a:lnTo>
                  <a:pt x="1314" y="1307"/>
                </a:lnTo>
                <a:lnTo>
                  <a:pt x="1311" y="1309"/>
                </a:lnTo>
                <a:lnTo>
                  <a:pt x="1308" y="1310"/>
                </a:lnTo>
                <a:lnTo>
                  <a:pt x="1305" y="1313"/>
                </a:lnTo>
                <a:close/>
                <a:moveTo>
                  <a:pt x="1633" y="1616"/>
                </a:moveTo>
                <a:lnTo>
                  <a:pt x="1628" y="1617"/>
                </a:lnTo>
                <a:lnTo>
                  <a:pt x="1622" y="1617"/>
                </a:lnTo>
                <a:lnTo>
                  <a:pt x="1616" y="1617"/>
                </a:lnTo>
                <a:lnTo>
                  <a:pt x="1610" y="1616"/>
                </a:lnTo>
                <a:lnTo>
                  <a:pt x="1604" y="1614"/>
                </a:lnTo>
                <a:lnTo>
                  <a:pt x="1600" y="1613"/>
                </a:lnTo>
                <a:lnTo>
                  <a:pt x="1596" y="1610"/>
                </a:lnTo>
                <a:lnTo>
                  <a:pt x="1591" y="1607"/>
                </a:lnTo>
                <a:lnTo>
                  <a:pt x="1587" y="1602"/>
                </a:lnTo>
                <a:lnTo>
                  <a:pt x="1584" y="1598"/>
                </a:lnTo>
                <a:lnTo>
                  <a:pt x="1580" y="1594"/>
                </a:lnTo>
                <a:lnTo>
                  <a:pt x="1577" y="1588"/>
                </a:lnTo>
                <a:lnTo>
                  <a:pt x="1572" y="1581"/>
                </a:lnTo>
                <a:lnTo>
                  <a:pt x="1570" y="1573"/>
                </a:lnTo>
                <a:lnTo>
                  <a:pt x="1565" y="1566"/>
                </a:lnTo>
                <a:lnTo>
                  <a:pt x="1562" y="1557"/>
                </a:lnTo>
                <a:lnTo>
                  <a:pt x="1561" y="1566"/>
                </a:lnTo>
                <a:lnTo>
                  <a:pt x="1559" y="1575"/>
                </a:lnTo>
                <a:lnTo>
                  <a:pt x="1556" y="1582"/>
                </a:lnTo>
                <a:lnTo>
                  <a:pt x="1554" y="1591"/>
                </a:lnTo>
                <a:lnTo>
                  <a:pt x="1551" y="1600"/>
                </a:lnTo>
                <a:lnTo>
                  <a:pt x="1546" y="1607"/>
                </a:lnTo>
                <a:lnTo>
                  <a:pt x="1543" y="1614"/>
                </a:lnTo>
                <a:lnTo>
                  <a:pt x="1538" y="1621"/>
                </a:lnTo>
                <a:lnTo>
                  <a:pt x="1533" y="1627"/>
                </a:lnTo>
                <a:lnTo>
                  <a:pt x="1527" y="1632"/>
                </a:lnTo>
                <a:lnTo>
                  <a:pt x="1522" y="1636"/>
                </a:lnTo>
                <a:lnTo>
                  <a:pt x="1516" y="1640"/>
                </a:lnTo>
                <a:lnTo>
                  <a:pt x="1508" y="1643"/>
                </a:lnTo>
                <a:lnTo>
                  <a:pt x="1503" y="1643"/>
                </a:lnTo>
                <a:lnTo>
                  <a:pt x="1495" y="1643"/>
                </a:lnTo>
                <a:lnTo>
                  <a:pt x="1488" y="1642"/>
                </a:lnTo>
                <a:lnTo>
                  <a:pt x="1482" y="1640"/>
                </a:lnTo>
                <a:lnTo>
                  <a:pt x="1478" y="1639"/>
                </a:lnTo>
                <a:lnTo>
                  <a:pt x="1474" y="1637"/>
                </a:lnTo>
                <a:lnTo>
                  <a:pt x="1469" y="1634"/>
                </a:lnTo>
                <a:lnTo>
                  <a:pt x="1465" y="1633"/>
                </a:lnTo>
                <a:lnTo>
                  <a:pt x="1462" y="1630"/>
                </a:lnTo>
                <a:lnTo>
                  <a:pt x="1459" y="1627"/>
                </a:lnTo>
                <a:lnTo>
                  <a:pt x="1456" y="1624"/>
                </a:lnTo>
                <a:lnTo>
                  <a:pt x="1455" y="1621"/>
                </a:lnTo>
                <a:lnTo>
                  <a:pt x="1452" y="1618"/>
                </a:lnTo>
                <a:lnTo>
                  <a:pt x="1450" y="1614"/>
                </a:lnTo>
                <a:lnTo>
                  <a:pt x="1449" y="1610"/>
                </a:lnTo>
                <a:lnTo>
                  <a:pt x="1447" y="1604"/>
                </a:lnTo>
                <a:lnTo>
                  <a:pt x="1446" y="1598"/>
                </a:lnTo>
                <a:lnTo>
                  <a:pt x="1445" y="1592"/>
                </a:lnTo>
                <a:lnTo>
                  <a:pt x="1445" y="1585"/>
                </a:lnTo>
                <a:lnTo>
                  <a:pt x="1443" y="1581"/>
                </a:lnTo>
                <a:lnTo>
                  <a:pt x="1443" y="1575"/>
                </a:lnTo>
                <a:lnTo>
                  <a:pt x="1443" y="1572"/>
                </a:lnTo>
                <a:lnTo>
                  <a:pt x="1443" y="1568"/>
                </a:lnTo>
                <a:lnTo>
                  <a:pt x="1443" y="1563"/>
                </a:lnTo>
                <a:lnTo>
                  <a:pt x="1443" y="1559"/>
                </a:lnTo>
                <a:lnTo>
                  <a:pt x="1443" y="1554"/>
                </a:lnTo>
                <a:lnTo>
                  <a:pt x="1445" y="1552"/>
                </a:lnTo>
                <a:lnTo>
                  <a:pt x="1445" y="1547"/>
                </a:lnTo>
                <a:lnTo>
                  <a:pt x="1445" y="1543"/>
                </a:lnTo>
                <a:lnTo>
                  <a:pt x="1445" y="1540"/>
                </a:lnTo>
                <a:lnTo>
                  <a:pt x="1445" y="1536"/>
                </a:lnTo>
                <a:lnTo>
                  <a:pt x="1445" y="1531"/>
                </a:lnTo>
                <a:lnTo>
                  <a:pt x="1445" y="1527"/>
                </a:lnTo>
                <a:lnTo>
                  <a:pt x="1445" y="1524"/>
                </a:lnTo>
                <a:lnTo>
                  <a:pt x="1445" y="1520"/>
                </a:lnTo>
                <a:lnTo>
                  <a:pt x="1437" y="1522"/>
                </a:lnTo>
                <a:lnTo>
                  <a:pt x="1431" y="1528"/>
                </a:lnTo>
                <a:lnTo>
                  <a:pt x="1427" y="1537"/>
                </a:lnTo>
                <a:lnTo>
                  <a:pt x="1423" y="1546"/>
                </a:lnTo>
                <a:lnTo>
                  <a:pt x="1420" y="1556"/>
                </a:lnTo>
                <a:lnTo>
                  <a:pt x="1417" y="1568"/>
                </a:lnTo>
                <a:lnTo>
                  <a:pt x="1414" y="1581"/>
                </a:lnTo>
                <a:lnTo>
                  <a:pt x="1413" y="1594"/>
                </a:lnTo>
                <a:lnTo>
                  <a:pt x="1410" y="1607"/>
                </a:lnTo>
                <a:lnTo>
                  <a:pt x="1408" y="1620"/>
                </a:lnTo>
                <a:lnTo>
                  <a:pt x="1405" y="1633"/>
                </a:lnTo>
                <a:lnTo>
                  <a:pt x="1404" y="1645"/>
                </a:lnTo>
                <a:lnTo>
                  <a:pt x="1399" y="1656"/>
                </a:lnTo>
                <a:lnTo>
                  <a:pt x="1397" y="1666"/>
                </a:lnTo>
                <a:lnTo>
                  <a:pt x="1392" y="1674"/>
                </a:lnTo>
                <a:lnTo>
                  <a:pt x="1386" y="1681"/>
                </a:lnTo>
                <a:lnTo>
                  <a:pt x="1383" y="1682"/>
                </a:lnTo>
                <a:lnTo>
                  <a:pt x="1381" y="1685"/>
                </a:lnTo>
                <a:lnTo>
                  <a:pt x="1376" y="1687"/>
                </a:lnTo>
                <a:lnTo>
                  <a:pt x="1373" y="1688"/>
                </a:lnTo>
                <a:lnTo>
                  <a:pt x="1370" y="1688"/>
                </a:lnTo>
                <a:lnTo>
                  <a:pt x="1368" y="1688"/>
                </a:lnTo>
                <a:lnTo>
                  <a:pt x="1363" y="1688"/>
                </a:lnTo>
                <a:lnTo>
                  <a:pt x="1360" y="1688"/>
                </a:lnTo>
                <a:lnTo>
                  <a:pt x="1357" y="1688"/>
                </a:lnTo>
                <a:lnTo>
                  <a:pt x="1353" y="1687"/>
                </a:lnTo>
                <a:lnTo>
                  <a:pt x="1350" y="1685"/>
                </a:lnTo>
                <a:lnTo>
                  <a:pt x="1347" y="1685"/>
                </a:lnTo>
                <a:lnTo>
                  <a:pt x="1344" y="1684"/>
                </a:lnTo>
                <a:lnTo>
                  <a:pt x="1341" y="1681"/>
                </a:lnTo>
                <a:lnTo>
                  <a:pt x="1338" y="1680"/>
                </a:lnTo>
                <a:lnTo>
                  <a:pt x="1336" y="1678"/>
                </a:lnTo>
                <a:lnTo>
                  <a:pt x="1333" y="1675"/>
                </a:lnTo>
                <a:lnTo>
                  <a:pt x="1328" y="1671"/>
                </a:lnTo>
                <a:lnTo>
                  <a:pt x="1325" y="1666"/>
                </a:lnTo>
                <a:lnTo>
                  <a:pt x="1324" y="1662"/>
                </a:lnTo>
                <a:lnTo>
                  <a:pt x="1321" y="1656"/>
                </a:lnTo>
                <a:lnTo>
                  <a:pt x="1320" y="1652"/>
                </a:lnTo>
                <a:lnTo>
                  <a:pt x="1318" y="1646"/>
                </a:lnTo>
                <a:lnTo>
                  <a:pt x="1317" y="1640"/>
                </a:lnTo>
                <a:lnTo>
                  <a:pt x="1315" y="1633"/>
                </a:lnTo>
                <a:lnTo>
                  <a:pt x="1314" y="1627"/>
                </a:lnTo>
                <a:lnTo>
                  <a:pt x="1312" y="1621"/>
                </a:lnTo>
                <a:lnTo>
                  <a:pt x="1311" y="1614"/>
                </a:lnTo>
                <a:lnTo>
                  <a:pt x="1309" y="1607"/>
                </a:lnTo>
                <a:lnTo>
                  <a:pt x="1306" y="1601"/>
                </a:lnTo>
                <a:lnTo>
                  <a:pt x="1305" y="1594"/>
                </a:lnTo>
                <a:lnTo>
                  <a:pt x="1302" y="1586"/>
                </a:lnTo>
                <a:lnTo>
                  <a:pt x="1299" y="1591"/>
                </a:lnTo>
                <a:lnTo>
                  <a:pt x="1295" y="1597"/>
                </a:lnTo>
                <a:lnTo>
                  <a:pt x="1292" y="1601"/>
                </a:lnTo>
                <a:lnTo>
                  <a:pt x="1288" y="1605"/>
                </a:lnTo>
                <a:lnTo>
                  <a:pt x="1285" y="1610"/>
                </a:lnTo>
                <a:lnTo>
                  <a:pt x="1282" y="1614"/>
                </a:lnTo>
                <a:lnTo>
                  <a:pt x="1277" y="1618"/>
                </a:lnTo>
                <a:lnTo>
                  <a:pt x="1274" y="1623"/>
                </a:lnTo>
                <a:lnTo>
                  <a:pt x="1272" y="1626"/>
                </a:lnTo>
                <a:lnTo>
                  <a:pt x="1269" y="1629"/>
                </a:lnTo>
                <a:lnTo>
                  <a:pt x="1266" y="1632"/>
                </a:lnTo>
                <a:lnTo>
                  <a:pt x="1263" y="1634"/>
                </a:lnTo>
                <a:lnTo>
                  <a:pt x="1260" y="1637"/>
                </a:lnTo>
                <a:lnTo>
                  <a:pt x="1259" y="1639"/>
                </a:lnTo>
                <a:lnTo>
                  <a:pt x="1256" y="1639"/>
                </a:lnTo>
                <a:lnTo>
                  <a:pt x="1254" y="1640"/>
                </a:lnTo>
                <a:lnTo>
                  <a:pt x="1250" y="1640"/>
                </a:lnTo>
                <a:lnTo>
                  <a:pt x="1247" y="1639"/>
                </a:lnTo>
                <a:lnTo>
                  <a:pt x="1243" y="1639"/>
                </a:lnTo>
                <a:lnTo>
                  <a:pt x="1240" y="1637"/>
                </a:lnTo>
                <a:lnTo>
                  <a:pt x="1235" y="1637"/>
                </a:lnTo>
                <a:lnTo>
                  <a:pt x="1232" y="1636"/>
                </a:lnTo>
                <a:lnTo>
                  <a:pt x="1229" y="1634"/>
                </a:lnTo>
                <a:lnTo>
                  <a:pt x="1225" y="1633"/>
                </a:lnTo>
                <a:lnTo>
                  <a:pt x="1222" y="1632"/>
                </a:lnTo>
                <a:lnTo>
                  <a:pt x="1219" y="1629"/>
                </a:lnTo>
                <a:lnTo>
                  <a:pt x="1218" y="1627"/>
                </a:lnTo>
                <a:lnTo>
                  <a:pt x="1215" y="1624"/>
                </a:lnTo>
                <a:lnTo>
                  <a:pt x="1212" y="1621"/>
                </a:lnTo>
                <a:lnTo>
                  <a:pt x="1211" y="1620"/>
                </a:lnTo>
                <a:lnTo>
                  <a:pt x="1208" y="1617"/>
                </a:lnTo>
                <a:lnTo>
                  <a:pt x="1206" y="1613"/>
                </a:lnTo>
                <a:lnTo>
                  <a:pt x="1202" y="1605"/>
                </a:lnTo>
                <a:lnTo>
                  <a:pt x="1199" y="1598"/>
                </a:lnTo>
                <a:lnTo>
                  <a:pt x="1197" y="1589"/>
                </a:lnTo>
                <a:lnTo>
                  <a:pt x="1196" y="1581"/>
                </a:lnTo>
                <a:lnTo>
                  <a:pt x="1195" y="1570"/>
                </a:lnTo>
                <a:lnTo>
                  <a:pt x="1196" y="1560"/>
                </a:lnTo>
                <a:lnTo>
                  <a:pt x="1196" y="1552"/>
                </a:lnTo>
                <a:lnTo>
                  <a:pt x="1197" y="1541"/>
                </a:lnTo>
                <a:lnTo>
                  <a:pt x="1200" y="1531"/>
                </a:lnTo>
                <a:lnTo>
                  <a:pt x="1202" y="1521"/>
                </a:lnTo>
                <a:lnTo>
                  <a:pt x="1205" y="1512"/>
                </a:lnTo>
                <a:lnTo>
                  <a:pt x="1208" y="1502"/>
                </a:lnTo>
                <a:lnTo>
                  <a:pt x="1211" y="1495"/>
                </a:lnTo>
                <a:lnTo>
                  <a:pt x="1215" y="1486"/>
                </a:lnTo>
                <a:lnTo>
                  <a:pt x="1218" y="1480"/>
                </a:lnTo>
                <a:lnTo>
                  <a:pt x="1221" y="1474"/>
                </a:lnTo>
                <a:lnTo>
                  <a:pt x="1212" y="1479"/>
                </a:lnTo>
                <a:lnTo>
                  <a:pt x="1202" y="1486"/>
                </a:lnTo>
                <a:lnTo>
                  <a:pt x="1195" y="1493"/>
                </a:lnTo>
                <a:lnTo>
                  <a:pt x="1186" y="1501"/>
                </a:lnTo>
                <a:lnTo>
                  <a:pt x="1179" y="1508"/>
                </a:lnTo>
                <a:lnTo>
                  <a:pt x="1173" y="1517"/>
                </a:lnTo>
                <a:lnTo>
                  <a:pt x="1167" y="1525"/>
                </a:lnTo>
                <a:lnTo>
                  <a:pt x="1161" y="1534"/>
                </a:lnTo>
                <a:lnTo>
                  <a:pt x="1158" y="1543"/>
                </a:lnTo>
                <a:lnTo>
                  <a:pt x="1154" y="1552"/>
                </a:lnTo>
                <a:lnTo>
                  <a:pt x="1152" y="1560"/>
                </a:lnTo>
                <a:lnTo>
                  <a:pt x="1151" y="1568"/>
                </a:lnTo>
                <a:lnTo>
                  <a:pt x="1152" y="1576"/>
                </a:lnTo>
                <a:lnTo>
                  <a:pt x="1154" y="1585"/>
                </a:lnTo>
                <a:lnTo>
                  <a:pt x="1157" y="1592"/>
                </a:lnTo>
                <a:lnTo>
                  <a:pt x="1161" y="1600"/>
                </a:lnTo>
                <a:lnTo>
                  <a:pt x="1166" y="1605"/>
                </a:lnTo>
                <a:lnTo>
                  <a:pt x="1174" y="1614"/>
                </a:lnTo>
                <a:lnTo>
                  <a:pt x="1184" y="1623"/>
                </a:lnTo>
                <a:lnTo>
                  <a:pt x="1196" y="1633"/>
                </a:lnTo>
                <a:lnTo>
                  <a:pt x="1209" y="1645"/>
                </a:lnTo>
                <a:lnTo>
                  <a:pt x="1225" y="1656"/>
                </a:lnTo>
                <a:lnTo>
                  <a:pt x="1243" y="1668"/>
                </a:lnTo>
                <a:lnTo>
                  <a:pt x="1260" y="1681"/>
                </a:lnTo>
                <a:lnTo>
                  <a:pt x="1279" y="1694"/>
                </a:lnTo>
                <a:lnTo>
                  <a:pt x="1299" y="1706"/>
                </a:lnTo>
                <a:lnTo>
                  <a:pt x="1320" y="1719"/>
                </a:lnTo>
                <a:lnTo>
                  <a:pt x="1341" y="1730"/>
                </a:lnTo>
                <a:lnTo>
                  <a:pt x="1363" y="1742"/>
                </a:lnTo>
                <a:lnTo>
                  <a:pt x="1385" y="1752"/>
                </a:lnTo>
                <a:lnTo>
                  <a:pt x="1408" y="1762"/>
                </a:lnTo>
                <a:lnTo>
                  <a:pt x="1430" y="1773"/>
                </a:lnTo>
                <a:lnTo>
                  <a:pt x="1429" y="1764"/>
                </a:lnTo>
                <a:lnTo>
                  <a:pt x="1429" y="1757"/>
                </a:lnTo>
                <a:lnTo>
                  <a:pt x="1430" y="1748"/>
                </a:lnTo>
                <a:lnTo>
                  <a:pt x="1433" y="1739"/>
                </a:lnTo>
                <a:lnTo>
                  <a:pt x="1434" y="1729"/>
                </a:lnTo>
                <a:lnTo>
                  <a:pt x="1439" y="1720"/>
                </a:lnTo>
                <a:lnTo>
                  <a:pt x="1443" y="1712"/>
                </a:lnTo>
                <a:lnTo>
                  <a:pt x="1447" y="1703"/>
                </a:lnTo>
                <a:lnTo>
                  <a:pt x="1452" y="1694"/>
                </a:lnTo>
                <a:lnTo>
                  <a:pt x="1458" y="1687"/>
                </a:lnTo>
                <a:lnTo>
                  <a:pt x="1462" y="1680"/>
                </a:lnTo>
                <a:lnTo>
                  <a:pt x="1468" y="1674"/>
                </a:lnTo>
                <a:lnTo>
                  <a:pt x="1474" y="1669"/>
                </a:lnTo>
                <a:lnTo>
                  <a:pt x="1479" y="1666"/>
                </a:lnTo>
                <a:lnTo>
                  <a:pt x="1485" y="1664"/>
                </a:lnTo>
                <a:lnTo>
                  <a:pt x="1490" y="1664"/>
                </a:lnTo>
                <a:lnTo>
                  <a:pt x="1494" y="1665"/>
                </a:lnTo>
                <a:lnTo>
                  <a:pt x="1497" y="1665"/>
                </a:lnTo>
                <a:lnTo>
                  <a:pt x="1501" y="1666"/>
                </a:lnTo>
                <a:lnTo>
                  <a:pt x="1504" y="1668"/>
                </a:lnTo>
                <a:lnTo>
                  <a:pt x="1506" y="1669"/>
                </a:lnTo>
                <a:lnTo>
                  <a:pt x="1508" y="1672"/>
                </a:lnTo>
                <a:lnTo>
                  <a:pt x="1510" y="1674"/>
                </a:lnTo>
                <a:lnTo>
                  <a:pt x="1511" y="1677"/>
                </a:lnTo>
                <a:lnTo>
                  <a:pt x="1513" y="1678"/>
                </a:lnTo>
                <a:lnTo>
                  <a:pt x="1514" y="1681"/>
                </a:lnTo>
                <a:lnTo>
                  <a:pt x="1517" y="1682"/>
                </a:lnTo>
                <a:lnTo>
                  <a:pt x="1519" y="1684"/>
                </a:lnTo>
                <a:lnTo>
                  <a:pt x="1520" y="1687"/>
                </a:lnTo>
                <a:lnTo>
                  <a:pt x="1523" y="1688"/>
                </a:lnTo>
                <a:lnTo>
                  <a:pt x="1524" y="1690"/>
                </a:lnTo>
                <a:lnTo>
                  <a:pt x="1529" y="1690"/>
                </a:lnTo>
                <a:lnTo>
                  <a:pt x="1532" y="1691"/>
                </a:lnTo>
                <a:lnTo>
                  <a:pt x="1536" y="1691"/>
                </a:lnTo>
                <a:lnTo>
                  <a:pt x="1540" y="1693"/>
                </a:lnTo>
                <a:lnTo>
                  <a:pt x="1543" y="1693"/>
                </a:lnTo>
                <a:lnTo>
                  <a:pt x="1548" y="1693"/>
                </a:lnTo>
                <a:lnTo>
                  <a:pt x="1551" y="1693"/>
                </a:lnTo>
                <a:lnTo>
                  <a:pt x="1555" y="1693"/>
                </a:lnTo>
                <a:lnTo>
                  <a:pt x="1558" y="1693"/>
                </a:lnTo>
                <a:lnTo>
                  <a:pt x="1561" y="1691"/>
                </a:lnTo>
                <a:lnTo>
                  <a:pt x="1565" y="1691"/>
                </a:lnTo>
                <a:lnTo>
                  <a:pt x="1568" y="1690"/>
                </a:lnTo>
                <a:lnTo>
                  <a:pt x="1572" y="1688"/>
                </a:lnTo>
                <a:lnTo>
                  <a:pt x="1575" y="1688"/>
                </a:lnTo>
                <a:lnTo>
                  <a:pt x="1578" y="1687"/>
                </a:lnTo>
                <a:lnTo>
                  <a:pt x="1583" y="1685"/>
                </a:lnTo>
                <a:lnTo>
                  <a:pt x="1585" y="1682"/>
                </a:lnTo>
                <a:lnTo>
                  <a:pt x="1591" y="1680"/>
                </a:lnTo>
                <a:lnTo>
                  <a:pt x="1596" y="1677"/>
                </a:lnTo>
                <a:lnTo>
                  <a:pt x="1600" y="1674"/>
                </a:lnTo>
                <a:lnTo>
                  <a:pt x="1604" y="1671"/>
                </a:lnTo>
                <a:lnTo>
                  <a:pt x="1609" y="1668"/>
                </a:lnTo>
                <a:lnTo>
                  <a:pt x="1613" y="1665"/>
                </a:lnTo>
                <a:lnTo>
                  <a:pt x="1616" y="1661"/>
                </a:lnTo>
                <a:lnTo>
                  <a:pt x="1619" y="1656"/>
                </a:lnTo>
                <a:lnTo>
                  <a:pt x="1622" y="1652"/>
                </a:lnTo>
                <a:lnTo>
                  <a:pt x="1625" y="1648"/>
                </a:lnTo>
                <a:lnTo>
                  <a:pt x="1626" y="1643"/>
                </a:lnTo>
                <a:lnTo>
                  <a:pt x="1629" y="1639"/>
                </a:lnTo>
                <a:lnTo>
                  <a:pt x="1631" y="1633"/>
                </a:lnTo>
                <a:lnTo>
                  <a:pt x="1632" y="1627"/>
                </a:lnTo>
                <a:lnTo>
                  <a:pt x="1633" y="1621"/>
                </a:lnTo>
                <a:lnTo>
                  <a:pt x="1633" y="1616"/>
                </a:lnTo>
                <a:close/>
                <a:moveTo>
                  <a:pt x="1446" y="1460"/>
                </a:moveTo>
                <a:lnTo>
                  <a:pt x="1437" y="1464"/>
                </a:lnTo>
                <a:lnTo>
                  <a:pt x="1430" y="1469"/>
                </a:lnTo>
                <a:lnTo>
                  <a:pt x="1421" y="1472"/>
                </a:lnTo>
                <a:lnTo>
                  <a:pt x="1414" y="1476"/>
                </a:lnTo>
                <a:lnTo>
                  <a:pt x="1405" y="1480"/>
                </a:lnTo>
                <a:lnTo>
                  <a:pt x="1398" y="1483"/>
                </a:lnTo>
                <a:lnTo>
                  <a:pt x="1391" y="1488"/>
                </a:lnTo>
                <a:lnTo>
                  <a:pt x="1383" y="1490"/>
                </a:lnTo>
                <a:lnTo>
                  <a:pt x="1378" y="1495"/>
                </a:lnTo>
                <a:lnTo>
                  <a:pt x="1370" y="1498"/>
                </a:lnTo>
                <a:lnTo>
                  <a:pt x="1365" y="1502"/>
                </a:lnTo>
                <a:lnTo>
                  <a:pt x="1359" y="1506"/>
                </a:lnTo>
                <a:lnTo>
                  <a:pt x="1353" y="1511"/>
                </a:lnTo>
                <a:lnTo>
                  <a:pt x="1349" y="1515"/>
                </a:lnTo>
                <a:lnTo>
                  <a:pt x="1344" y="1520"/>
                </a:lnTo>
                <a:lnTo>
                  <a:pt x="1341" y="1524"/>
                </a:lnTo>
                <a:lnTo>
                  <a:pt x="1338" y="1527"/>
                </a:lnTo>
                <a:lnTo>
                  <a:pt x="1337" y="1528"/>
                </a:lnTo>
                <a:lnTo>
                  <a:pt x="1336" y="1531"/>
                </a:lnTo>
                <a:lnTo>
                  <a:pt x="1334" y="1533"/>
                </a:lnTo>
                <a:lnTo>
                  <a:pt x="1334" y="1536"/>
                </a:lnTo>
                <a:lnTo>
                  <a:pt x="1333" y="1537"/>
                </a:lnTo>
                <a:lnTo>
                  <a:pt x="1331" y="1540"/>
                </a:lnTo>
                <a:lnTo>
                  <a:pt x="1331" y="1543"/>
                </a:lnTo>
                <a:lnTo>
                  <a:pt x="1330" y="1544"/>
                </a:lnTo>
                <a:lnTo>
                  <a:pt x="1328" y="1547"/>
                </a:lnTo>
                <a:lnTo>
                  <a:pt x="1328" y="1550"/>
                </a:lnTo>
                <a:lnTo>
                  <a:pt x="1327" y="1553"/>
                </a:lnTo>
                <a:lnTo>
                  <a:pt x="1327" y="1556"/>
                </a:lnTo>
                <a:lnTo>
                  <a:pt x="1325" y="1560"/>
                </a:lnTo>
                <a:lnTo>
                  <a:pt x="1325" y="1563"/>
                </a:lnTo>
                <a:lnTo>
                  <a:pt x="1324" y="1568"/>
                </a:lnTo>
                <a:lnTo>
                  <a:pt x="1325" y="1573"/>
                </a:lnTo>
                <a:lnTo>
                  <a:pt x="1325" y="1581"/>
                </a:lnTo>
                <a:lnTo>
                  <a:pt x="1327" y="1586"/>
                </a:lnTo>
                <a:lnTo>
                  <a:pt x="1328" y="1592"/>
                </a:lnTo>
                <a:lnTo>
                  <a:pt x="1330" y="1598"/>
                </a:lnTo>
                <a:lnTo>
                  <a:pt x="1331" y="1604"/>
                </a:lnTo>
                <a:lnTo>
                  <a:pt x="1334" y="1610"/>
                </a:lnTo>
                <a:lnTo>
                  <a:pt x="1336" y="1616"/>
                </a:lnTo>
                <a:lnTo>
                  <a:pt x="1338" y="1620"/>
                </a:lnTo>
                <a:lnTo>
                  <a:pt x="1341" y="1624"/>
                </a:lnTo>
                <a:lnTo>
                  <a:pt x="1346" y="1629"/>
                </a:lnTo>
                <a:lnTo>
                  <a:pt x="1349" y="1632"/>
                </a:lnTo>
                <a:lnTo>
                  <a:pt x="1353" y="1634"/>
                </a:lnTo>
                <a:lnTo>
                  <a:pt x="1357" y="1637"/>
                </a:lnTo>
                <a:lnTo>
                  <a:pt x="1363" y="1639"/>
                </a:lnTo>
                <a:lnTo>
                  <a:pt x="1369" y="1640"/>
                </a:lnTo>
                <a:lnTo>
                  <a:pt x="1376" y="1639"/>
                </a:lnTo>
                <a:lnTo>
                  <a:pt x="1382" y="1637"/>
                </a:lnTo>
                <a:lnTo>
                  <a:pt x="1386" y="1634"/>
                </a:lnTo>
                <a:lnTo>
                  <a:pt x="1389" y="1630"/>
                </a:lnTo>
                <a:lnTo>
                  <a:pt x="1392" y="1626"/>
                </a:lnTo>
                <a:lnTo>
                  <a:pt x="1394" y="1620"/>
                </a:lnTo>
                <a:lnTo>
                  <a:pt x="1395" y="1613"/>
                </a:lnTo>
                <a:lnTo>
                  <a:pt x="1397" y="1605"/>
                </a:lnTo>
                <a:lnTo>
                  <a:pt x="1398" y="1598"/>
                </a:lnTo>
                <a:lnTo>
                  <a:pt x="1398" y="1591"/>
                </a:lnTo>
                <a:lnTo>
                  <a:pt x="1398" y="1582"/>
                </a:lnTo>
                <a:lnTo>
                  <a:pt x="1399" y="1573"/>
                </a:lnTo>
                <a:lnTo>
                  <a:pt x="1401" y="1566"/>
                </a:lnTo>
                <a:lnTo>
                  <a:pt x="1401" y="1557"/>
                </a:lnTo>
                <a:lnTo>
                  <a:pt x="1404" y="1550"/>
                </a:lnTo>
                <a:lnTo>
                  <a:pt x="1405" y="1544"/>
                </a:lnTo>
                <a:lnTo>
                  <a:pt x="1408" y="1537"/>
                </a:lnTo>
                <a:lnTo>
                  <a:pt x="1411" y="1531"/>
                </a:lnTo>
                <a:lnTo>
                  <a:pt x="1413" y="1525"/>
                </a:lnTo>
                <a:lnTo>
                  <a:pt x="1415" y="1520"/>
                </a:lnTo>
                <a:lnTo>
                  <a:pt x="1418" y="1514"/>
                </a:lnTo>
                <a:lnTo>
                  <a:pt x="1420" y="1509"/>
                </a:lnTo>
                <a:lnTo>
                  <a:pt x="1423" y="1504"/>
                </a:lnTo>
                <a:lnTo>
                  <a:pt x="1426" y="1499"/>
                </a:lnTo>
                <a:lnTo>
                  <a:pt x="1427" y="1493"/>
                </a:lnTo>
                <a:lnTo>
                  <a:pt x="1430" y="1489"/>
                </a:lnTo>
                <a:lnTo>
                  <a:pt x="1433" y="1485"/>
                </a:lnTo>
                <a:lnTo>
                  <a:pt x="1434" y="1480"/>
                </a:lnTo>
                <a:lnTo>
                  <a:pt x="1437" y="1474"/>
                </a:lnTo>
                <a:lnTo>
                  <a:pt x="1440" y="1470"/>
                </a:lnTo>
                <a:lnTo>
                  <a:pt x="1443" y="1464"/>
                </a:lnTo>
                <a:lnTo>
                  <a:pt x="1446" y="1460"/>
                </a:lnTo>
                <a:close/>
                <a:moveTo>
                  <a:pt x="924" y="875"/>
                </a:moveTo>
                <a:lnTo>
                  <a:pt x="940" y="874"/>
                </a:lnTo>
                <a:lnTo>
                  <a:pt x="958" y="872"/>
                </a:lnTo>
                <a:lnTo>
                  <a:pt x="975" y="872"/>
                </a:lnTo>
                <a:lnTo>
                  <a:pt x="991" y="874"/>
                </a:lnTo>
                <a:lnTo>
                  <a:pt x="1010" y="875"/>
                </a:lnTo>
                <a:lnTo>
                  <a:pt x="1027" y="877"/>
                </a:lnTo>
                <a:lnTo>
                  <a:pt x="1046" y="880"/>
                </a:lnTo>
                <a:lnTo>
                  <a:pt x="1065" y="883"/>
                </a:lnTo>
                <a:lnTo>
                  <a:pt x="1084" y="887"/>
                </a:lnTo>
                <a:lnTo>
                  <a:pt x="1104" y="891"/>
                </a:lnTo>
                <a:lnTo>
                  <a:pt x="1123" y="897"/>
                </a:lnTo>
                <a:lnTo>
                  <a:pt x="1144" y="903"/>
                </a:lnTo>
                <a:lnTo>
                  <a:pt x="1164" y="910"/>
                </a:lnTo>
                <a:lnTo>
                  <a:pt x="1184" y="916"/>
                </a:lnTo>
                <a:lnTo>
                  <a:pt x="1205" y="925"/>
                </a:lnTo>
                <a:lnTo>
                  <a:pt x="1225" y="934"/>
                </a:lnTo>
                <a:lnTo>
                  <a:pt x="1225" y="926"/>
                </a:lnTo>
                <a:lnTo>
                  <a:pt x="1224" y="920"/>
                </a:lnTo>
                <a:lnTo>
                  <a:pt x="1222" y="915"/>
                </a:lnTo>
                <a:lnTo>
                  <a:pt x="1222" y="907"/>
                </a:lnTo>
                <a:lnTo>
                  <a:pt x="1221" y="902"/>
                </a:lnTo>
                <a:lnTo>
                  <a:pt x="1219" y="896"/>
                </a:lnTo>
                <a:lnTo>
                  <a:pt x="1219" y="890"/>
                </a:lnTo>
                <a:lnTo>
                  <a:pt x="1218" y="883"/>
                </a:lnTo>
                <a:lnTo>
                  <a:pt x="1218" y="877"/>
                </a:lnTo>
                <a:lnTo>
                  <a:pt x="1216" y="871"/>
                </a:lnTo>
                <a:lnTo>
                  <a:pt x="1215" y="864"/>
                </a:lnTo>
                <a:lnTo>
                  <a:pt x="1215" y="858"/>
                </a:lnTo>
                <a:lnTo>
                  <a:pt x="1213" y="852"/>
                </a:lnTo>
                <a:lnTo>
                  <a:pt x="1213" y="845"/>
                </a:lnTo>
                <a:lnTo>
                  <a:pt x="1212" y="839"/>
                </a:lnTo>
                <a:lnTo>
                  <a:pt x="1211" y="832"/>
                </a:lnTo>
                <a:lnTo>
                  <a:pt x="1195" y="826"/>
                </a:lnTo>
                <a:lnTo>
                  <a:pt x="1179" y="819"/>
                </a:lnTo>
                <a:lnTo>
                  <a:pt x="1161" y="813"/>
                </a:lnTo>
                <a:lnTo>
                  <a:pt x="1145" y="807"/>
                </a:lnTo>
                <a:lnTo>
                  <a:pt x="1128" y="803"/>
                </a:lnTo>
                <a:lnTo>
                  <a:pt x="1110" y="797"/>
                </a:lnTo>
                <a:lnTo>
                  <a:pt x="1093" y="793"/>
                </a:lnTo>
                <a:lnTo>
                  <a:pt x="1075" y="790"/>
                </a:lnTo>
                <a:lnTo>
                  <a:pt x="1058" y="785"/>
                </a:lnTo>
                <a:lnTo>
                  <a:pt x="1041" y="782"/>
                </a:lnTo>
                <a:lnTo>
                  <a:pt x="1023" y="781"/>
                </a:lnTo>
                <a:lnTo>
                  <a:pt x="1006" y="779"/>
                </a:lnTo>
                <a:lnTo>
                  <a:pt x="987" y="778"/>
                </a:lnTo>
                <a:lnTo>
                  <a:pt x="969" y="778"/>
                </a:lnTo>
                <a:lnTo>
                  <a:pt x="950" y="778"/>
                </a:lnTo>
                <a:lnTo>
                  <a:pt x="932" y="779"/>
                </a:lnTo>
                <a:lnTo>
                  <a:pt x="884" y="782"/>
                </a:lnTo>
                <a:lnTo>
                  <a:pt x="834" y="788"/>
                </a:lnTo>
                <a:lnTo>
                  <a:pt x="785" y="794"/>
                </a:lnTo>
                <a:lnTo>
                  <a:pt x="735" y="804"/>
                </a:lnTo>
                <a:lnTo>
                  <a:pt x="687" y="814"/>
                </a:lnTo>
                <a:lnTo>
                  <a:pt x="642" y="829"/>
                </a:lnTo>
                <a:lnTo>
                  <a:pt x="597" y="845"/>
                </a:lnTo>
                <a:lnTo>
                  <a:pt x="557" y="864"/>
                </a:lnTo>
                <a:lnTo>
                  <a:pt x="517" y="886"/>
                </a:lnTo>
                <a:lnTo>
                  <a:pt x="482" y="910"/>
                </a:lnTo>
                <a:lnTo>
                  <a:pt x="451" y="938"/>
                </a:lnTo>
                <a:lnTo>
                  <a:pt x="424" y="968"/>
                </a:lnTo>
                <a:lnTo>
                  <a:pt x="403" y="1003"/>
                </a:lnTo>
                <a:lnTo>
                  <a:pt x="385" y="1041"/>
                </a:lnTo>
                <a:lnTo>
                  <a:pt x="373" y="1083"/>
                </a:lnTo>
                <a:lnTo>
                  <a:pt x="369" y="1130"/>
                </a:lnTo>
                <a:lnTo>
                  <a:pt x="369" y="1133"/>
                </a:lnTo>
                <a:lnTo>
                  <a:pt x="369" y="1136"/>
                </a:lnTo>
                <a:lnTo>
                  <a:pt x="369" y="1140"/>
                </a:lnTo>
                <a:lnTo>
                  <a:pt x="371" y="1143"/>
                </a:lnTo>
                <a:lnTo>
                  <a:pt x="371" y="1146"/>
                </a:lnTo>
                <a:lnTo>
                  <a:pt x="371" y="1149"/>
                </a:lnTo>
                <a:lnTo>
                  <a:pt x="371" y="1152"/>
                </a:lnTo>
                <a:lnTo>
                  <a:pt x="372" y="1155"/>
                </a:lnTo>
                <a:lnTo>
                  <a:pt x="372" y="1159"/>
                </a:lnTo>
                <a:lnTo>
                  <a:pt x="373" y="1162"/>
                </a:lnTo>
                <a:lnTo>
                  <a:pt x="373" y="1165"/>
                </a:lnTo>
                <a:lnTo>
                  <a:pt x="375" y="1168"/>
                </a:lnTo>
                <a:lnTo>
                  <a:pt x="376" y="1171"/>
                </a:lnTo>
                <a:lnTo>
                  <a:pt x="376" y="1173"/>
                </a:lnTo>
                <a:lnTo>
                  <a:pt x="378" y="1178"/>
                </a:lnTo>
                <a:lnTo>
                  <a:pt x="379" y="1181"/>
                </a:lnTo>
                <a:lnTo>
                  <a:pt x="394" y="1171"/>
                </a:lnTo>
                <a:lnTo>
                  <a:pt x="407" y="1160"/>
                </a:lnTo>
                <a:lnTo>
                  <a:pt x="423" y="1152"/>
                </a:lnTo>
                <a:lnTo>
                  <a:pt x="437" y="1143"/>
                </a:lnTo>
                <a:lnTo>
                  <a:pt x="452" y="1134"/>
                </a:lnTo>
                <a:lnTo>
                  <a:pt x="466" y="1125"/>
                </a:lnTo>
                <a:lnTo>
                  <a:pt x="482" y="1117"/>
                </a:lnTo>
                <a:lnTo>
                  <a:pt x="497" y="1108"/>
                </a:lnTo>
                <a:lnTo>
                  <a:pt x="513" y="1101"/>
                </a:lnTo>
                <a:lnTo>
                  <a:pt x="528" y="1094"/>
                </a:lnTo>
                <a:lnTo>
                  <a:pt x="544" y="1088"/>
                </a:lnTo>
                <a:lnTo>
                  <a:pt x="558" y="1080"/>
                </a:lnTo>
                <a:lnTo>
                  <a:pt x="573" y="1075"/>
                </a:lnTo>
                <a:lnTo>
                  <a:pt x="589" y="1070"/>
                </a:lnTo>
                <a:lnTo>
                  <a:pt x="603" y="1064"/>
                </a:lnTo>
                <a:lnTo>
                  <a:pt x="618" y="1060"/>
                </a:lnTo>
                <a:lnTo>
                  <a:pt x="625" y="1040"/>
                </a:lnTo>
                <a:lnTo>
                  <a:pt x="635" y="1019"/>
                </a:lnTo>
                <a:lnTo>
                  <a:pt x="645" y="1002"/>
                </a:lnTo>
                <a:lnTo>
                  <a:pt x="657" y="987"/>
                </a:lnTo>
                <a:lnTo>
                  <a:pt x="671" y="973"/>
                </a:lnTo>
                <a:lnTo>
                  <a:pt x="684" y="960"/>
                </a:lnTo>
                <a:lnTo>
                  <a:pt x="700" y="948"/>
                </a:lnTo>
                <a:lnTo>
                  <a:pt x="718" y="938"/>
                </a:lnTo>
                <a:lnTo>
                  <a:pt x="735" y="929"/>
                </a:lnTo>
                <a:lnTo>
                  <a:pt x="753" y="920"/>
                </a:lnTo>
                <a:lnTo>
                  <a:pt x="772" y="913"/>
                </a:lnTo>
                <a:lnTo>
                  <a:pt x="792" y="907"/>
                </a:lnTo>
                <a:lnTo>
                  <a:pt x="812" y="900"/>
                </a:lnTo>
                <a:lnTo>
                  <a:pt x="833" y="894"/>
                </a:lnTo>
                <a:lnTo>
                  <a:pt x="855" y="890"/>
                </a:lnTo>
                <a:lnTo>
                  <a:pt x="876" y="886"/>
                </a:lnTo>
                <a:lnTo>
                  <a:pt x="873" y="881"/>
                </a:lnTo>
                <a:lnTo>
                  <a:pt x="869" y="877"/>
                </a:lnTo>
                <a:lnTo>
                  <a:pt x="866" y="874"/>
                </a:lnTo>
                <a:lnTo>
                  <a:pt x="863" y="870"/>
                </a:lnTo>
                <a:lnTo>
                  <a:pt x="859" y="867"/>
                </a:lnTo>
                <a:lnTo>
                  <a:pt x="856" y="864"/>
                </a:lnTo>
                <a:lnTo>
                  <a:pt x="853" y="862"/>
                </a:lnTo>
                <a:lnTo>
                  <a:pt x="849" y="859"/>
                </a:lnTo>
                <a:lnTo>
                  <a:pt x="846" y="856"/>
                </a:lnTo>
                <a:lnTo>
                  <a:pt x="843" y="855"/>
                </a:lnTo>
                <a:lnTo>
                  <a:pt x="841" y="852"/>
                </a:lnTo>
                <a:lnTo>
                  <a:pt x="839" y="851"/>
                </a:lnTo>
                <a:lnTo>
                  <a:pt x="837" y="848"/>
                </a:lnTo>
                <a:lnTo>
                  <a:pt x="834" y="846"/>
                </a:lnTo>
                <a:lnTo>
                  <a:pt x="833" y="845"/>
                </a:lnTo>
                <a:lnTo>
                  <a:pt x="831" y="843"/>
                </a:lnTo>
                <a:lnTo>
                  <a:pt x="831" y="840"/>
                </a:lnTo>
                <a:lnTo>
                  <a:pt x="833" y="838"/>
                </a:lnTo>
                <a:lnTo>
                  <a:pt x="834" y="835"/>
                </a:lnTo>
                <a:lnTo>
                  <a:pt x="836" y="830"/>
                </a:lnTo>
                <a:lnTo>
                  <a:pt x="839" y="826"/>
                </a:lnTo>
                <a:lnTo>
                  <a:pt x="841" y="823"/>
                </a:lnTo>
                <a:lnTo>
                  <a:pt x="844" y="819"/>
                </a:lnTo>
                <a:lnTo>
                  <a:pt x="847" y="814"/>
                </a:lnTo>
                <a:lnTo>
                  <a:pt x="850" y="811"/>
                </a:lnTo>
                <a:lnTo>
                  <a:pt x="853" y="807"/>
                </a:lnTo>
                <a:lnTo>
                  <a:pt x="855" y="804"/>
                </a:lnTo>
                <a:lnTo>
                  <a:pt x="857" y="801"/>
                </a:lnTo>
                <a:lnTo>
                  <a:pt x="859" y="798"/>
                </a:lnTo>
                <a:lnTo>
                  <a:pt x="860" y="797"/>
                </a:lnTo>
                <a:lnTo>
                  <a:pt x="862" y="797"/>
                </a:lnTo>
                <a:lnTo>
                  <a:pt x="862" y="795"/>
                </a:lnTo>
                <a:lnTo>
                  <a:pt x="868" y="800"/>
                </a:lnTo>
                <a:lnTo>
                  <a:pt x="872" y="803"/>
                </a:lnTo>
                <a:lnTo>
                  <a:pt x="878" y="807"/>
                </a:lnTo>
                <a:lnTo>
                  <a:pt x="882" y="811"/>
                </a:lnTo>
                <a:lnTo>
                  <a:pt x="886" y="816"/>
                </a:lnTo>
                <a:lnTo>
                  <a:pt x="891" y="820"/>
                </a:lnTo>
                <a:lnTo>
                  <a:pt x="895" y="824"/>
                </a:lnTo>
                <a:lnTo>
                  <a:pt x="900" y="829"/>
                </a:lnTo>
                <a:lnTo>
                  <a:pt x="902" y="835"/>
                </a:lnTo>
                <a:lnTo>
                  <a:pt x="907" y="839"/>
                </a:lnTo>
                <a:lnTo>
                  <a:pt x="910" y="845"/>
                </a:lnTo>
                <a:lnTo>
                  <a:pt x="913" y="851"/>
                </a:lnTo>
                <a:lnTo>
                  <a:pt x="917" y="856"/>
                </a:lnTo>
                <a:lnTo>
                  <a:pt x="920" y="862"/>
                </a:lnTo>
                <a:lnTo>
                  <a:pt x="921" y="868"/>
                </a:lnTo>
                <a:lnTo>
                  <a:pt x="924" y="875"/>
                </a:lnTo>
                <a:close/>
                <a:moveTo>
                  <a:pt x="1312" y="1022"/>
                </a:moveTo>
                <a:lnTo>
                  <a:pt x="1309" y="1021"/>
                </a:lnTo>
                <a:lnTo>
                  <a:pt x="1305" y="1019"/>
                </a:lnTo>
                <a:lnTo>
                  <a:pt x="1302" y="1018"/>
                </a:lnTo>
                <a:lnTo>
                  <a:pt x="1299" y="1016"/>
                </a:lnTo>
                <a:lnTo>
                  <a:pt x="1295" y="1015"/>
                </a:lnTo>
                <a:lnTo>
                  <a:pt x="1292" y="1014"/>
                </a:lnTo>
                <a:lnTo>
                  <a:pt x="1289" y="1011"/>
                </a:lnTo>
                <a:lnTo>
                  <a:pt x="1285" y="1009"/>
                </a:lnTo>
                <a:lnTo>
                  <a:pt x="1282" y="1008"/>
                </a:lnTo>
                <a:lnTo>
                  <a:pt x="1277" y="1006"/>
                </a:lnTo>
                <a:lnTo>
                  <a:pt x="1274" y="1005"/>
                </a:lnTo>
                <a:lnTo>
                  <a:pt x="1272" y="1002"/>
                </a:lnTo>
                <a:lnTo>
                  <a:pt x="1267" y="1000"/>
                </a:lnTo>
                <a:lnTo>
                  <a:pt x="1264" y="999"/>
                </a:lnTo>
                <a:lnTo>
                  <a:pt x="1260" y="998"/>
                </a:lnTo>
                <a:lnTo>
                  <a:pt x="1257" y="996"/>
                </a:lnTo>
                <a:lnTo>
                  <a:pt x="1257" y="998"/>
                </a:lnTo>
                <a:lnTo>
                  <a:pt x="1257" y="999"/>
                </a:lnTo>
                <a:lnTo>
                  <a:pt x="1257" y="1000"/>
                </a:lnTo>
                <a:lnTo>
                  <a:pt x="1257" y="1002"/>
                </a:lnTo>
                <a:lnTo>
                  <a:pt x="1257" y="1005"/>
                </a:lnTo>
                <a:lnTo>
                  <a:pt x="1257" y="1006"/>
                </a:lnTo>
                <a:lnTo>
                  <a:pt x="1257" y="1008"/>
                </a:lnTo>
                <a:lnTo>
                  <a:pt x="1257" y="1009"/>
                </a:lnTo>
                <a:lnTo>
                  <a:pt x="1259" y="1011"/>
                </a:lnTo>
                <a:lnTo>
                  <a:pt x="1259" y="1014"/>
                </a:lnTo>
                <a:lnTo>
                  <a:pt x="1259" y="1015"/>
                </a:lnTo>
                <a:lnTo>
                  <a:pt x="1259" y="1016"/>
                </a:lnTo>
                <a:lnTo>
                  <a:pt x="1259" y="1018"/>
                </a:lnTo>
                <a:lnTo>
                  <a:pt x="1259" y="1019"/>
                </a:lnTo>
                <a:lnTo>
                  <a:pt x="1259" y="1021"/>
                </a:lnTo>
                <a:lnTo>
                  <a:pt x="1259" y="1022"/>
                </a:lnTo>
                <a:lnTo>
                  <a:pt x="1263" y="1022"/>
                </a:lnTo>
                <a:lnTo>
                  <a:pt x="1266" y="1022"/>
                </a:lnTo>
                <a:lnTo>
                  <a:pt x="1270" y="1022"/>
                </a:lnTo>
                <a:lnTo>
                  <a:pt x="1273" y="1024"/>
                </a:lnTo>
                <a:lnTo>
                  <a:pt x="1276" y="1024"/>
                </a:lnTo>
                <a:lnTo>
                  <a:pt x="1280" y="1024"/>
                </a:lnTo>
                <a:lnTo>
                  <a:pt x="1283" y="1024"/>
                </a:lnTo>
                <a:lnTo>
                  <a:pt x="1286" y="1024"/>
                </a:lnTo>
                <a:lnTo>
                  <a:pt x="1289" y="1024"/>
                </a:lnTo>
                <a:lnTo>
                  <a:pt x="1293" y="1024"/>
                </a:lnTo>
                <a:lnTo>
                  <a:pt x="1296" y="1024"/>
                </a:lnTo>
                <a:lnTo>
                  <a:pt x="1299" y="1024"/>
                </a:lnTo>
                <a:lnTo>
                  <a:pt x="1302" y="1022"/>
                </a:lnTo>
                <a:lnTo>
                  <a:pt x="1305" y="1022"/>
                </a:lnTo>
                <a:lnTo>
                  <a:pt x="1309" y="1022"/>
                </a:lnTo>
                <a:lnTo>
                  <a:pt x="1312" y="1022"/>
                </a:lnTo>
                <a:close/>
                <a:moveTo>
                  <a:pt x="889" y="904"/>
                </a:moveTo>
                <a:lnTo>
                  <a:pt x="870" y="907"/>
                </a:lnTo>
                <a:lnTo>
                  <a:pt x="853" y="912"/>
                </a:lnTo>
                <a:lnTo>
                  <a:pt x="836" y="916"/>
                </a:lnTo>
                <a:lnTo>
                  <a:pt x="818" y="920"/>
                </a:lnTo>
                <a:lnTo>
                  <a:pt x="802" y="926"/>
                </a:lnTo>
                <a:lnTo>
                  <a:pt x="786" y="932"/>
                </a:lnTo>
                <a:lnTo>
                  <a:pt x="770" y="939"/>
                </a:lnTo>
                <a:lnTo>
                  <a:pt x="756" y="947"/>
                </a:lnTo>
                <a:lnTo>
                  <a:pt x="743" y="955"/>
                </a:lnTo>
                <a:lnTo>
                  <a:pt x="730" y="966"/>
                </a:lnTo>
                <a:lnTo>
                  <a:pt x="718" y="976"/>
                </a:lnTo>
                <a:lnTo>
                  <a:pt x="706" y="987"/>
                </a:lnTo>
                <a:lnTo>
                  <a:pt x="698" y="1000"/>
                </a:lnTo>
                <a:lnTo>
                  <a:pt x="689" y="1015"/>
                </a:lnTo>
                <a:lnTo>
                  <a:pt x="683" y="1031"/>
                </a:lnTo>
                <a:lnTo>
                  <a:pt x="677" y="1048"/>
                </a:lnTo>
                <a:lnTo>
                  <a:pt x="680" y="1048"/>
                </a:lnTo>
                <a:lnTo>
                  <a:pt x="684" y="1047"/>
                </a:lnTo>
                <a:lnTo>
                  <a:pt x="687" y="1047"/>
                </a:lnTo>
                <a:lnTo>
                  <a:pt x="692" y="1047"/>
                </a:lnTo>
                <a:lnTo>
                  <a:pt x="695" y="1047"/>
                </a:lnTo>
                <a:lnTo>
                  <a:pt x="698" y="1047"/>
                </a:lnTo>
                <a:lnTo>
                  <a:pt x="702" y="1047"/>
                </a:lnTo>
                <a:lnTo>
                  <a:pt x="705" y="1047"/>
                </a:lnTo>
                <a:lnTo>
                  <a:pt x="708" y="1048"/>
                </a:lnTo>
                <a:lnTo>
                  <a:pt x="711" y="1048"/>
                </a:lnTo>
                <a:lnTo>
                  <a:pt x="715" y="1048"/>
                </a:lnTo>
                <a:lnTo>
                  <a:pt x="718" y="1048"/>
                </a:lnTo>
                <a:lnTo>
                  <a:pt x="721" y="1050"/>
                </a:lnTo>
                <a:lnTo>
                  <a:pt x="724" y="1050"/>
                </a:lnTo>
                <a:lnTo>
                  <a:pt x="727" y="1050"/>
                </a:lnTo>
                <a:lnTo>
                  <a:pt x="731" y="1051"/>
                </a:lnTo>
                <a:lnTo>
                  <a:pt x="740" y="1053"/>
                </a:lnTo>
                <a:lnTo>
                  <a:pt x="750" y="1056"/>
                </a:lnTo>
                <a:lnTo>
                  <a:pt x="759" y="1057"/>
                </a:lnTo>
                <a:lnTo>
                  <a:pt x="767" y="1060"/>
                </a:lnTo>
                <a:lnTo>
                  <a:pt x="776" y="1063"/>
                </a:lnTo>
                <a:lnTo>
                  <a:pt x="783" y="1064"/>
                </a:lnTo>
                <a:lnTo>
                  <a:pt x="791" y="1069"/>
                </a:lnTo>
                <a:lnTo>
                  <a:pt x="798" y="1072"/>
                </a:lnTo>
                <a:lnTo>
                  <a:pt x="805" y="1076"/>
                </a:lnTo>
                <a:lnTo>
                  <a:pt x="812" y="1082"/>
                </a:lnTo>
                <a:lnTo>
                  <a:pt x="818" y="1088"/>
                </a:lnTo>
                <a:lnTo>
                  <a:pt x="825" y="1094"/>
                </a:lnTo>
                <a:lnTo>
                  <a:pt x="831" y="1101"/>
                </a:lnTo>
                <a:lnTo>
                  <a:pt x="839" y="1110"/>
                </a:lnTo>
                <a:lnTo>
                  <a:pt x="846" y="1120"/>
                </a:lnTo>
                <a:lnTo>
                  <a:pt x="853" y="1130"/>
                </a:lnTo>
                <a:lnTo>
                  <a:pt x="853" y="1124"/>
                </a:lnTo>
                <a:lnTo>
                  <a:pt x="855" y="1117"/>
                </a:lnTo>
                <a:lnTo>
                  <a:pt x="855" y="1110"/>
                </a:lnTo>
                <a:lnTo>
                  <a:pt x="857" y="1102"/>
                </a:lnTo>
                <a:lnTo>
                  <a:pt x="860" y="1094"/>
                </a:lnTo>
                <a:lnTo>
                  <a:pt x="863" y="1085"/>
                </a:lnTo>
                <a:lnTo>
                  <a:pt x="866" y="1078"/>
                </a:lnTo>
                <a:lnTo>
                  <a:pt x="870" y="1069"/>
                </a:lnTo>
                <a:lnTo>
                  <a:pt x="875" y="1062"/>
                </a:lnTo>
                <a:lnTo>
                  <a:pt x="881" y="1054"/>
                </a:lnTo>
                <a:lnTo>
                  <a:pt x="886" y="1048"/>
                </a:lnTo>
                <a:lnTo>
                  <a:pt x="892" y="1043"/>
                </a:lnTo>
                <a:lnTo>
                  <a:pt x="900" y="1037"/>
                </a:lnTo>
                <a:lnTo>
                  <a:pt x="907" y="1034"/>
                </a:lnTo>
                <a:lnTo>
                  <a:pt x="914" y="1031"/>
                </a:lnTo>
                <a:lnTo>
                  <a:pt x="923" y="1030"/>
                </a:lnTo>
                <a:lnTo>
                  <a:pt x="927" y="1030"/>
                </a:lnTo>
                <a:lnTo>
                  <a:pt x="932" y="1030"/>
                </a:lnTo>
                <a:lnTo>
                  <a:pt x="936" y="1032"/>
                </a:lnTo>
                <a:lnTo>
                  <a:pt x="940" y="1034"/>
                </a:lnTo>
                <a:lnTo>
                  <a:pt x="943" y="1038"/>
                </a:lnTo>
                <a:lnTo>
                  <a:pt x="946" y="1041"/>
                </a:lnTo>
                <a:lnTo>
                  <a:pt x="949" y="1046"/>
                </a:lnTo>
                <a:lnTo>
                  <a:pt x="952" y="1050"/>
                </a:lnTo>
                <a:lnTo>
                  <a:pt x="955" y="1054"/>
                </a:lnTo>
                <a:lnTo>
                  <a:pt x="958" y="1059"/>
                </a:lnTo>
                <a:lnTo>
                  <a:pt x="961" y="1063"/>
                </a:lnTo>
                <a:lnTo>
                  <a:pt x="964" y="1067"/>
                </a:lnTo>
                <a:lnTo>
                  <a:pt x="968" y="1072"/>
                </a:lnTo>
                <a:lnTo>
                  <a:pt x="971" y="1075"/>
                </a:lnTo>
                <a:lnTo>
                  <a:pt x="975" y="1078"/>
                </a:lnTo>
                <a:lnTo>
                  <a:pt x="981" y="1079"/>
                </a:lnTo>
                <a:lnTo>
                  <a:pt x="990" y="1083"/>
                </a:lnTo>
                <a:lnTo>
                  <a:pt x="1000" y="1085"/>
                </a:lnTo>
                <a:lnTo>
                  <a:pt x="1009" y="1086"/>
                </a:lnTo>
                <a:lnTo>
                  <a:pt x="1017" y="1088"/>
                </a:lnTo>
                <a:lnTo>
                  <a:pt x="1027" y="1088"/>
                </a:lnTo>
                <a:lnTo>
                  <a:pt x="1036" y="1088"/>
                </a:lnTo>
                <a:lnTo>
                  <a:pt x="1045" y="1086"/>
                </a:lnTo>
                <a:lnTo>
                  <a:pt x="1054" y="1083"/>
                </a:lnTo>
                <a:lnTo>
                  <a:pt x="1062" y="1082"/>
                </a:lnTo>
                <a:lnTo>
                  <a:pt x="1070" y="1078"/>
                </a:lnTo>
                <a:lnTo>
                  <a:pt x="1078" y="1073"/>
                </a:lnTo>
                <a:lnTo>
                  <a:pt x="1086" y="1069"/>
                </a:lnTo>
                <a:lnTo>
                  <a:pt x="1093" y="1063"/>
                </a:lnTo>
                <a:lnTo>
                  <a:pt x="1100" y="1057"/>
                </a:lnTo>
                <a:lnTo>
                  <a:pt x="1106" y="1051"/>
                </a:lnTo>
                <a:lnTo>
                  <a:pt x="1112" y="1044"/>
                </a:lnTo>
                <a:lnTo>
                  <a:pt x="1100" y="1041"/>
                </a:lnTo>
                <a:lnTo>
                  <a:pt x="1088" y="1038"/>
                </a:lnTo>
                <a:lnTo>
                  <a:pt x="1078" y="1035"/>
                </a:lnTo>
                <a:lnTo>
                  <a:pt x="1070" y="1032"/>
                </a:lnTo>
                <a:lnTo>
                  <a:pt x="1062" y="1031"/>
                </a:lnTo>
                <a:lnTo>
                  <a:pt x="1055" y="1028"/>
                </a:lnTo>
                <a:lnTo>
                  <a:pt x="1048" y="1025"/>
                </a:lnTo>
                <a:lnTo>
                  <a:pt x="1041" y="1024"/>
                </a:lnTo>
                <a:lnTo>
                  <a:pt x="1033" y="1022"/>
                </a:lnTo>
                <a:lnTo>
                  <a:pt x="1026" y="1021"/>
                </a:lnTo>
                <a:lnTo>
                  <a:pt x="1019" y="1021"/>
                </a:lnTo>
                <a:lnTo>
                  <a:pt x="1009" y="1021"/>
                </a:lnTo>
                <a:lnTo>
                  <a:pt x="998" y="1021"/>
                </a:lnTo>
                <a:lnTo>
                  <a:pt x="987" y="1022"/>
                </a:lnTo>
                <a:lnTo>
                  <a:pt x="974" y="1025"/>
                </a:lnTo>
                <a:lnTo>
                  <a:pt x="959" y="1030"/>
                </a:lnTo>
                <a:lnTo>
                  <a:pt x="953" y="1008"/>
                </a:lnTo>
                <a:lnTo>
                  <a:pt x="956" y="1003"/>
                </a:lnTo>
                <a:lnTo>
                  <a:pt x="959" y="999"/>
                </a:lnTo>
                <a:lnTo>
                  <a:pt x="962" y="996"/>
                </a:lnTo>
                <a:lnTo>
                  <a:pt x="966" y="992"/>
                </a:lnTo>
                <a:lnTo>
                  <a:pt x="971" y="987"/>
                </a:lnTo>
                <a:lnTo>
                  <a:pt x="975" y="984"/>
                </a:lnTo>
                <a:lnTo>
                  <a:pt x="979" y="980"/>
                </a:lnTo>
                <a:lnTo>
                  <a:pt x="985" y="976"/>
                </a:lnTo>
                <a:lnTo>
                  <a:pt x="991" y="973"/>
                </a:lnTo>
                <a:lnTo>
                  <a:pt x="997" y="970"/>
                </a:lnTo>
                <a:lnTo>
                  <a:pt x="1003" y="967"/>
                </a:lnTo>
                <a:lnTo>
                  <a:pt x="1009" y="966"/>
                </a:lnTo>
                <a:lnTo>
                  <a:pt x="1016" y="964"/>
                </a:lnTo>
                <a:lnTo>
                  <a:pt x="1022" y="963"/>
                </a:lnTo>
                <a:lnTo>
                  <a:pt x="1029" y="961"/>
                </a:lnTo>
                <a:lnTo>
                  <a:pt x="1036" y="961"/>
                </a:lnTo>
                <a:lnTo>
                  <a:pt x="1051" y="963"/>
                </a:lnTo>
                <a:lnTo>
                  <a:pt x="1064" y="966"/>
                </a:lnTo>
                <a:lnTo>
                  <a:pt x="1077" y="968"/>
                </a:lnTo>
                <a:lnTo>
                  <a:pt x="1090" y="971"/>
                </a:lnTo>
                <a:lnTo>
                  <a:pt x="1102" y="976"/>
                </a:lnTo>
                <a:lnTo>
                  <a:pt x="1113" y="982"/>
                </a:lnTo>
                <a:lnTo>
                  <a:pt x="1125" y="986"/>
                </a:lnTo>
                <a:lnTo>
                  <a:pt x="1136" y="990"/>
                </a:lnTo>
                <a:lnTo>
                  <a:pt x="1147" y="996"/>
                </a:lnTo>
                <a:lnTo>
                  <a:pt x="1158" y="1000"/>
                </a:lnTo>
                <a:lnTo>
                  <a:pt x="1170" y="1006"/>
                </a:lnTo>
                <a:lnTo>
                  <a:pt x="1181" y="1011"/>
                </a:lnTo>
                <a:lnTo>
                  <a:pt x="1195" y="1014"/>
                </a:lnTo>
                <a:lnTo>
                  <a:pt x="1208" y="1018"/>
                </a:lnTo>
                <a:lnTo>
                  <a:pt x="1221" y="1019"/>
                </a:lnTo>
                <a:lnTo>
                  <a:pt x="1235" y="1022"/>
                </a:lnTo>
                <a:lnTo>
                  <a:pt x="1235" y="1019"/>
                </a:lnTo>
                <a:lnTo>
                  <a:pt x="1235" y="1016"/>
                </a:lnTo>
                <a:lnTo>
                  <a:pt x="1235" y="1014"/>
                </a:lnTo>
                <a:lnTo>
                  <a:pt x="1234" y="1012"/>
                </a:lnTo>
                <a:lnTo>
                  <a:pt x="1234" y="1009"/>
                </a:lnTo>
                <a:lnTo>
                  <a:pt x="1234" y="1006"/>
                </a:lnTo>
                <a:lnTo>
                  <a:pt x="1234" y="1003"/>
                </a:lnTo>
                <a:lnTo>
                  <a:pt x="1234" y="1002"/>
                </a:lnTo>
                <a:lnTo>
                  <a:pt x="1234" y="999"/>
                </a:lnTo>
                <a:lnTo>
                  <a:pt x="1234" y="998"/>
                </a:lnTo>
                <a:lnTo>
                  <a:pt x="1234" y="995"/>
                </a:lnTo>
                <a:lnTo>
                  <a:pt x="1232" y="992"/>
                </a:lnTo>
                <a:lnTo>
                  <a:pt x="1232" y="990"/>
                </a:lnTo>
                <a:lnTo>
                  <a:pt x="1232" y="987"/>
                </a:lnTo>
                <a:lnTo>
                  <a:pt x="1232" y="986"/>
                </a:lnTo>
                <a:lnTo>
                  <a:pt x="1232" y="983"/>
                </a:lnTo>
                <a:lnTo>
                  <a:pt x="1213" y="976"/>
                </a:lnTo>
                <a:lnTo>
                  <a:pt x="1193" y="967"/>
                </a:lnTo>
                <a:lnTo>
                  <a:pt x="1173" y="960"/>
                </a:lnTo>
                <a:lnTo>
                  <a:pt x="1152" y="951"/>
                </a:lnTo>
                <a:lnTo>
                  <a:pt x="1132" y="944"/>
                </a:lnTo>
                <a:lnTo>
                  <a:pt x="1112" y="936"/>
                </a:lnTo>
                <a:lnTo>
                  <a:pt x="1093" y="929"/>
                </a:lnTo>
                <a:lnTo>
                  <a:pt x="1072" y="923"/>
                </a:lnTo>
                <a:lnTo>
                  <a:pt x="1054" y="918"/>
                </a:lnTo>
                <a:lnTo>
                  <a:pt x="1033" y="912"/>
                </a:lnTo>
                <a:lnTo>
                  <a:pt x="1014" y="907"/>
                </a:lnTo>
                <a:lnTo>
                  <a:pt x="997" y="903"/>
                </a:lnTo>
                <a:lnTo>
                  <a:pt x="979" y="900"/>
                </a:lnTo>
                <a:lnTo>
                  <a:pt x="964" y="899"/>
                </a:lnTo>
                <a:lnTo>
                  <a:pt x="948" y="897"/>
                </a:lnTo>
                <a:lnTo>
                  <a:pt x="932" y="897"/>
                </a:lnTo>
                <a:lnTo>
                  <a:pt x="933" y="904"/>
                </a:lnTo>
                <a:lnTo>
                  <a:pt x="934" y="912"/>
                </a:lnTo>
                <a:lnTo>
                  <a:pt x="936" y="918"/>
                </a:lnTo>
                <a:lnTo>
                  <a:pt x="936" y="925"/>
                </a:lnTo>
                <a:lnTo>
                  <a:pt x="937" y="932"/>
                </a:lnTo>
                <a:lnTo>
                  <a:pt x="937" y="939"/>
                </a:lnTo>
                <a:lnTo>
                  <a:pt x="937" y="945"/>
                </a:lnTo>
                <a:lnTo>
                  <a:pt x="936" y="952"/>
                </a:lnTo>
                <a:lnTo>
                  <a:pt x="936" y="958"/>
                </a:lnTo>
                <a:lnTo>
                  <a:pt x="934" y="964"/>
                </a:lnTo>
                <a:lnTo>
                  <a:pt x="934" y="970"/>
                </a:lnTo>
                <a:lnTo>
                  <a:pt x="933" y="976"/>
                </a:lnTo>
                <a:lnTo>
                  <a:pt x="933" y="982"/>
                </a:lnTo>
                <a:lnTo>
                  <a:pt x="932" y="987"/>
                </a:lnTo>
                <a:lnTo>
                  <a:pt x="930" y="993"/>
                </a:lnTo>
                <a:lnTo>
                  <a:pt x="930" y="998"/>
                </a:lnTo>
                <a:lnTo>
                  <a:pt x="929" y="998"/>
                </a:lnTo>
                <a:lnTo>
                  <a:pt x="929" y="999"/>
                </a:lnTo>
                <a:lnTo>
                  <a:pt x="927" y="1000"/>
                </a:lnTo>
                <a:lnTo>
                  <a:pt x="927" y="1002"/>
                </a:lnTo>
                <a:lnTo>
                  <a:pt x="926" y="1003"/>
                </a:lnTo>
                <a:lnTo>
                  <a:pt x="924" y="1005"/>
                </a:lnTo>
                <a:lnTo>
                  <a:pt x="924" y="1006"/>
                </a:lnTo>
                <a:lnTo>
                  <a:pt x="923" y="1008"/>
                </a:lnTo>
                <a:lnTo>
                  <a:pt x="921" y="1009"/>
                </a:lnTo>
                <a:lnTo>
                  <a:pt x="920" y="1011"/>
                </a:lnTo>
                <a:lnTo>
                  <a:pt x="918" y="1011"/>
                </a:lnTo>
                <a:lnTo>
                  <a:pt x="917" y="1012"/>
                </a:lnTo>
                <a:lnTo>
                  <a:pt x="914" y="1014"/>
                </a:lnTo>
                <a:lnTo>
                  <a:pt x="913" y="1015"/>
                </a:lnTo>
                <a:lnTo>
                  <a:pt x="914" y="1005"/>
                </a:lnTo>
                <a:lnTo>
                  <a:pt x="914" y="996"/>
                </a:lnTo>
                <a:lnTo>
                  <a:pt x="914" y="987"/>
                </a:lnTo>
                <a:lnTo>
                  <a:pt x="914" y="980"/>
                </a:lnTo>
                <a:lnTo>
                  <a:pt x="913" y="971"/>
                </a:lnTo>
                <a:lnTo>
                  <a:pt x="911" y="964"/>
                </a:lnTo>
                <a:lnTo>
                  <a:pt x="911" y="957"/>
                </a:lnTo>
                <a:lnTo>
                  <a:pt x="908" y="950"/>
                </a:lnTo>
                <a:lnTo>
                  <a:pt x="907" y="942"/>
                </a:lnTo>
                <a:lnTo>
                  <a:pt x="905" y="936"/>
                </a:lnTo>
                <a:lnTo>
                  <a:pt x="902" y="931"/>
                </a:lnTo>
                <a:lnTo>
                  <a:pt x="900" y="925"/>
                </a:lnTo>
                <a:lnTo>
                  <a:pt x="898" y="919"/>
                </a:lnTo>
                <a:lnTo>
                  <a:pt x="895" y="913"/>
                </a:lnTo>
                <a:lnTo>
                  <a:pt x="892" y="909"/>
                </a:lnTo>
                <a:lnTo>
                  <a:pt x="889" y="904"/>
                </a:lnTo>
                <a:close/>
                <a:moveTo>
                  <a:pt x="1613" y="1252"/>
                </a:moveTo>
                <a:lnTo>
                  <a:pt x="1609" y="1248"/>
                </a:lnTo>
                <a:lnTo>
                  <a:pt x="1604" y="1243"/>
                </a:lnTo>
                <a:lnTo>
                  <a:pt x="1600" y="1239"/>
                </a:lnTo>
                <a:lnTo>
                  <a:pt x="1596" y="1235"/>
                </a:lnTo>
                <a:lnTo>
                  <a:pt x="1591" y="1230"/>
                </a:lnTo>
                <a:lnTo>
                  <a:pt x="1587" y="1226"/>
                </a:lnTo>
                <a:lnTo>
                  <a:pt x="1583" y="1221"/>
                </a:lnTo>
                <a:lnTo>
                  <a:pt x="1578" y="1219"/>
                </a:lnTo>
                <a:lnTo>
                  <a:pt x="1574" y="1214"/>
                </a:lnTo>
                <a:lnTo>
                  <a:pt x="1571" y="1210"/>
                </a:lnTo>
                <a:lnTo>
                  <a:pt x="1567" y="1205"/>
                </a:lnTo>
                <a:lnTo>
                  <a:pt x="1562" y="1201"/>
                </a:lnTo>
                <a:lnTo>
                  <a:pt x="1558" y="1197"/>
                </a:lnTo>
                <a:lnTo>
                  <a:pt x="1554" y="1194"/>
                </a:lnTo>
                <a:lnTo>
                  <a:pt x="1549" y="1189"/>
                </a:lnTo>
                <a:lnTo>
                  <a:pt x="1545" y="1185"/>
                </a:lnTo>
                <a:lnTo>
                  <a:pt x="1545" y="1188"/>
                </a:lnTo>
                <a:lnTo>
                  <a:pt x="1546" y="1191"/>
                </a:lnTo>
                <a:lnTo>
                  <a:pt x="1546" y="1194"/>
                </a:lnTo>
                <a:lnTo>
                  <a:pt x="1546" y="1197"/>
                </a:lnTo>
                <a:lnTo>
                  <a:pt x="1548" y="1201"/>
                </a:lnTo>
                <a:lnTo>
                  <a:pt x="1548" y="1204"/>
                </a:lnTo>
                <a:lnTo>
                  <a:pt x="1548" y="1207"/>
                </a:lnTo>
                <a:lnTo>
                  <a:pt x="1548" y="1208"/>
                </a:lnTo>
                <a:lnTo>
                  <a:pt x="1549" y="1211"/>
                </a:lnTo>
                <a:lnTo>
                  <a:pt x="1549" y="1214"/>
                </a:lnTo>
                <a:lnTo>
                  <a:pt x="1549" y="1217"/>
                </a:lnTo>
                <a:lnTo>
                  <a:pt x="1549" y="1220"/>
                </a:lnTo>
                <a:lnTo>
                  <a:pt x="1549" y="1223"/>
                </a:lnTo>
                <a:lnTo>
                  <a:pt x="1549" y="1226"/>
                </a:lnTo>
                <a:lnTo>
                  <a:pt x="1549" y="1229"/>
                </a:lnTo>
                <a:lnTo>
                  <a:pt x="1549" y="1232"/>
                </a:lnTo>
                <a:lnTo>
                  <a:pt x="1554" y="1232"/>
                </a:lnTo>
                <a:lnTo>
                  <a:pt x="1556" y="1233"/>
                </a:lnTo>
                <a:lnTo>
                  <a:pt x="1561" y="1235"/>
                </a:lnTo>
                <a:lnTo>
                  <a:pt x="1565" y="1236"/>
                </a:lnTo>
                <a:lnTo>
                  <a:pt x="1568" y="1237"/>
                </a:lnTo>
                <a:lnTo>
                  <a:pt x="1572" y="1239"/>
                </a:lnTo>
                <a:lnTo>
                  <a:pt x="1577" y="1239"/>
                </a:lnTo>
                <a:lnTo>
                  <a:pt x="1580" y="1240"/>
                </a:lnTo>
                <a:lnTo>
                  <a:pt x="1584" y="1242"/>
                </a:lnTo>
                <a:lnTo>
                  <a:pt x="1588" y="1243"/>
                </a:lnTo>
                <a:lnTo>
                  <a:pt x="1593" y="1245"/>
                </a:lnTo>
                <a:lnTo>
                  <a:pt x="1596" y="1246"/>
                </a:lnTo>
                <a:lnTo>
                  <a:pt x="1600" y="1248"/>
                </a:lnTo>
                <a:lnTo>
                  <a:pt x="1604" y="1249"/>
                </a:lnTo>
                <a:lnTo>
                  <a:pt x="1609" y="1251"/>
                </a:lnTo>
                <a:lnTo>
                  <a:pt x="1613" y="1252"/>
                </a:lnTo>
                <a:close/>
                <a:moveTo>
                  <a:pt x="1148" y="1085"/>
                </a:moveTo>
                <a:lnTo>
                  <a:pt x="1150" y="1088"/>
                </a:lnTo>
                <a:lnTo>
                  <a:pt x="1150" y="1089"/>
                </a:lnTo>
                <a:lnTo>
                  <a:pt x="1151" y="1092"/>
                </a:lnTo>
                <a:lnTo>
                  <a:pt x="1152" y="1095"/>
                </a:lnTo>
                <a:lnTo>
                  <a:pt x="1152" y="1096"/>
                </a:lnTo>
                <a:lnTo>
                  <a:pt x="1154" y="1099"/>
                </a:lnTo>
                <a:lnTo>
                  <a:pt x="1154" y="1102"/>
                </a:lnTo>
                <a:lnTo>
                  <a:pt x="1155" y="1104"/>
                </a:lnTo>
                <a:lnTo>
                  <a:pt x="1157" y="1107"/>
                </a:lnTo>
                <a:lnTo>
                  <a:pt x="1158" y="1108"/>
                </a:lnTo>
                <a:lnTo>
                  <a:pt x="1160" y="1110"/>
                </a:lnTo>
                <a:lnTo>
                  <a:pt x="1161" y="1112"/>
                </a:lnTo>
                <a:lnTo>
                  <a:pt x="1163" y="1114"/>
                </a:lnTo>
                <a:lnTo>
                  <a:pt x="1166" y="1115"/>
                </a:lnTo>
                <a:lnTo>
                  <a:pt x="1167" y="1117"/>
                </a:lnTo>
                <a:lnTo>
                  <a:pt x="1170" y="1118"/>
                </a:lnTo>
                <a:lnTo>
                  <a:pt x="1174" y="1120"/>
                </a:lnTo>
                <a:lnTo>
                  <a:pt x="1180" y="1121"/>
                </a:lnTo>
                <a:lnTo>
                  <a:pt x="1184" y="1121"/>
                </a:lnTo>
                <a:lnTo>
                  <a:pt x="1190" y="1121"/>
                </a:lnTo>
                <a:lnTo>
                  <a:pt x="1195" y="1121"/>
                </a:lnTo>
                <a:lnTo>
                  <a:pt x="1200" y="1120"/>
                </a:lnTo>
                <a:lnTo>
                  <a:pt x="1205" y="1118"/>
                </a:lnTo>
                <a:lnTo>
                  <a:pt x="1211" y="1117"/>
                </a:lnTo>
                <a:lnTo>
                  <a:pt x="1215" y="1115"/>
                </a:lnTo>
                <a:lnTo>
                  <a:pt x="1219" y="1112"/>
                </a:lnTo>
                <a:lnTo>
                  <a:pt x="1222" y="1110"/>
                </a:lnTo>
                <a:lnTo>
                  <a:pt x="1227" y="1108"/>
                </a:lnTo>
                <a:lnTo>
                  <a:pt x="1229" y="1105"/>
                </a:lnTo>
                <a:lnTo>
                  <a:pt x="1231" y="1102"/>
                </a:lnTo>
                <a:lnTo>
                  <a:pt x="1232" y="1099"/>
                </a:lnTo>
                <a:lnTo>
                  <a:pt x="1232" y="1096"/>
                </a:lnTo>
                <a:lnTo>
                  <a:pt x="1232" y="1095"/>
                </a:lnTo>
                <a:lnTo>
                  <a:pt x="1232" y="1094"/>
                </a:lnTo>
                <a:lnTo>
                  <a:pt x="1232" y="1092"/>
                </a:lnTo>
                <a:lnTo>
                  <a:pt x="1232" y="1091"/>
                </a:lnTo>
                <a:lnTo>
                  <a:pt x="1232" y="1089"/>
                </a:lnTo>
                <a:lnTo>
                  <a:pt x="1232" y="1088"/>
                </a:lnTo>
                <a:lnTo>
                  <a:pt x="1232" y="1086"/>
                </a:lnTo>
                <a:lnTo>
                  <a:pt x="1232" y="1085"/>
                </a:lnTo>
                <a:lnTo>
                  <a:pt x="1232" y="1083"/>
                </a:lnTo>
                <a:lnTo>
                  <a:pt x="1232" y="1082"/>
                </a:lnTo>
                <a:lnTo>
                  <a:pt x="1232" y="1079"/>
                </a:lnTo>
                <a:lnTo>
                  <a:pt x="1232" y="1078"/>
                </a:lnTo>
                <a:lnTo>
                  <a:pt x="1232" y="1076"/>
                </a:lnTo>
                <a:lnTo>
                  <a:pt x="1232" y="1075"/>
                </a:lnTo>
                <a:lnTo>
                  <a:pt x="1232" y="1073"/>
                </a:lnTo>
                <a:lnTo>
                  <a:pt x="1232" y="1072"/>
                </a:lnTo>
                <a:lnTo>
                  <a:pt x="1231" y="1072"/>
                </a:lnTo>
                <a:lnTo>
                  <a:pt x="1229" y="1072"/>
                </a:lnTo>
                <a:lnTo>
                  <a:pt x="1227" y="1072"/>
                </a:lnTo>
                <a:lnTo>
                  <a:pt x="1225" y="1072"/>
                </a:lnTo>
                <a:lnTo>
                  <a:pt x="1224" y="1072"/>
                </a:lnTo>
                <a:lnTo>
                  <a:pt x="1222" y="1072"/>
                </a:lnTo>
                <a:lnTo>
                  <a:pt x="1219" y="1072"/>
                </a:lnTo>
                <a:lnTo>
                  <a:pt x="1218" y="1072"/>
                </a:lnTo>
                <a:lnTo>
                  <a:pt x="1216" y="1072"/>
                </a:lnTo>
                <a:lnTo>
                  <a:pt x="1213" y="1072"/>
                </a:lnTo>
                <a:lnTo>
                  <a:pt x="1212" y="1072"/>
                </a:lnTo>
                <a:lnTo>
                  <a:pt x="1211" y="1072"/>
                </a:lnTo>
                <a:lnTo>
                  <a:pt x="1208" y="1072"/>
                </a:lnTo>
                <a:lnTo>
                  <a:pt x="1206" y="1072"/>
                </a:lnTo>
                <a:lnTo>
                  <a:pt x="1203" y="1072"/>
                </a:lnTo>
                <a:lnTo>
                  <a:pt x="1202" y="1072"/>
                </a:lnTo>
                <a:lnTo>
                  <a:pt x="1197" y="1072"/>
                </a:lnTo>
                <a:lnTo>
                  <a:pt x="1195" y="1073"/>
                </a:lnTo>
                <a:lnTo>
                  <a:pt x="1190" y="1073"/>
                </a:lnTo>
                <a:lnTo>
                  <a:pt x="1187" y="1073"/>
                </a:lnTo>
                <a:lnTo>
                  <a:pt x="1184" y="1073"/>
                </a:lnTo>
                <a:lnTo>
                  <a:pt x="1180" y="1075"/>
                </a:lnTo>
                <a:lnTo>
                  <a:pt x="1177" y="1075"/>
                </a:lnTo>
                <a:lnTo>
                  <a:pt x="1174" y="1076"/>
                </a:lnTo>
                <a:lnTo>
                  <a:pt x="1171" y="1076"/>
                </a:lnTo>
                <a:lnTo>
                  <a:pt x="1167" y="1078"/>
                </a:lnTo>
                <a:lnTo>
                  <a:pt x="1164" y="1079"/>
                </a:lnTo>
                <a:lnTo>
                  <a:pt x="1161" y="1079"/>
                </a:lnTo>
                <a:lnTo>
                  <a:pt x="1158" y="1080"/>
                </a:lnTo>
                <a:lnTo>
                  <a:pt x="1155" y="1082"/>
                </a:lnTo>
                <a:lnTo>
                  <a:pt x="1151" y="1083"/>
                </a:lnTo>
                <a:lnTo>
                  <a:pt x="1148" y="1085"/>
                </a:lnTo>
                <a:close/>
                <a:moveTo>
                  <a:pt x="1048" y="1217"/>
                </a:moveTo>
                <a:lnTo>
                  <a:pt x="1019" y="1249"/>
                </a:lnTo>
                <a:lnTo>
                  <a:pt x="982" y="1213"/>
                </a:lnTo>
                <a:lnTo>
                  <a:pt x="1019" y="1171"/>
                </a:lnTo>
                <a:lnTo>
                  <a:pt x="1048" y="1195"/>
                </a:lnTo>
                <a:lnTo>
                  <a:pt x="1074" y="1162"/>
                </a:lnTo>
                <a:lnTo>
                  <a:pt x="1112" y="1195"/>
                </a:lnTo>
                <a:lnTo>
                  <a:pt x="1074" y="1243"/>
                </a:lnTo>
                <a:lnTo>
                  <a:pt x="1048" y="1217"/>
                </a:lnTo>
                <a:close/>
                <a:moveTo>
                  <a:pt x="1459" y="689"/>
                </a:moveTo>
                <a:lnTo>
                  <a:pt x="1447" y="682"/>
                </a:lnTo>
                <a:lnTo>
                  <a:pt x="1437" y="675"/>
                </a:lnTo>
                <a:lnTo>
                  <a:pt x="1427" y="666"/>
                </a:lnTo>
                <a:lnTo>
                  <a:pt x="1418" y="659"/>
                </a:lnTo>
                <a:lnTo>
                  <a:pt x="1408" y="651"/>
                </a:lnTo>
                <a:lnTo>
                  <a:pt x="1399" y="646"/>
                </a:lnTo>
                <a:lnTo>
                  <a:pt x="1391" y="638"/>
                </a:lnTo>
                <a:lnTo>
                  <a:pt x="1383" y="631"/>
                </a:lnTo>
                <a:lnTo>
                  <a:pt x="1376" y="625"/>
                </a:lnTo>
                <a:lnTo>
                  <a:pt x="1369" y="619"/>
                </a:lnTo>
                <a:lnTo>
                  <a:pt x="1362" y="612"/>
                </a:lnTo>
                <a:lnTo>
                  <a:pt x="1356" y="606"/>
                </a:lnTo>
                <a:lnTo>
                  <a:pt x="1352" y="601"/>
                </a:lnTo>
                <a:lnTo>
                  <a:pt x="1346" y="595"/>
                </a:lnTo>
                <a:lnTo>
                  <a:pt x="1341" y="589"/>
                </a:lnTo>
                <a:lnTo>
                  <a:pt x="1338" y="585"/>
                </a:lnTo>
                <a:lnTo>
                  <a:pt x="1340" y="593"/>
                </a:lnTo>
                <a:lnTo>
                  <a:pt x="1341" y="602"/>
                </a:lnTo>
                <a:lnTo>
                  <a:pt x="1343" y="611"/>
                </a:lnTo>
                <a:lnTo>
                  <a:pt x="1344" y="619"/>
                </a:lnTo>
                <a:lnTo>
                  <a:pt x="1346" y="628"/>
                </a:lnTo>
                <a:lnTo>
                  <a:pt x="1346" y="637"/>
                </a:lnTo>
                <a:lnTo>
                  <a:pt x="1347" y="646"/>
                </a:lnTo>
                <a:lnTo>
                  <a:pt x="1349" y="654"/>
                </a:lnTo>
                <a:lnTo>
                  <a:pt x="1350" y="663"/>
                </a:lnTo>
                <a:lnTo>
                  <a:pt x="1352" y="670"/>
                </a:lnTo>
                <a:lnTo>
                  <a:pt x="1353" y="679"/>
                </a:lnTo>
                <a:lnTo>
                  <a:pt x="1353" y="688"/>
                </a:lnTo>
                <a:lnTo>
                  <a:pt x="1354" y="695"/>
                </a:lnTo>
                <a:lnTo>
                  <a:pt x="1356" y="704"/>
                </a:lnTo>
                <a:lnTo>
                  <a:pt x="1356" y="711"/>
                </a:lnTo>
                <a:lnTo>
                  <a:pt x="1357" y="718"/>
                </a:lnTo>
                <a:lnTo>
                  <a:pt x="1366" y="727"/>
                </a:lnTo>
                <a:lnTo>
                  <a:pt x="1376" y="734"/>
                </a:lnTo>
                <a:lnTo>
                  <a:pt x="1385" y="742"/>
                </a:lnTo>
                <a:lnTo>
                  <a:pt x="1394" y="750"/>
                </a:lnTo>
                <a:lnTo>
                  <a:pt x="1402" y="758"/>
                </a:lnTo>
                <a:lnTo>
                  <a:pt x="1411" y="766"/>
                </a:lnTo>
                <a:lnTo>
                  <a:pt x="1420" y="774"/>
                </a:lnTo>
                <a:lnTo>
                  <a:pt x="1429" y="782"/>
                </a:lnTo>
                <a:lnTo>
                  <a:pt x="1436" y="790"/>
                </a:lnTo>
                <a:lnTo>
                  <a:pt x="1445" y="798"/>
                </a:lnTo>
                <a:lnTo>
                  <a:pt x="1452" y="806"/>
                </a:lnTo>
                <a:lnTo>
                  <a:pt x="1459" y="814"/>
                </a:lnTo>
                <a:lnTo>
                  <a:pt x="1465" y="822"/>
                </a:lnTo>
                <a:lnTo>
                  <a:pt x="1472" y="830"/>
                </a:lnTo>
                <a:lnTo>
                  <a:pt x="1478" y="838"/>
                </a:lnTo>
                <a:lnTo>
                  <a:pt x="1482" y="846"/>
                </a:lnTo>
                <a:lnTo>
                  <a:pt x="1481" y="836"/>
                </a:lnTo>
                <a:lnTo>
                  <a:pt x="1479" y="827"/>
                </a:lnTo>
                <a:lnTo>
                  <a:pt x="1478" y="817"/>
                </a:lnTo>
                <a:lnTo>
                  <a:pt x="1476" y="808"/>
                </a:lnTo>
                <a:lnTo>
                  <a:pt x="1475" y="798"/>
                </a:lnTo>
                <a:lnTo>
                  <a:pt x="1474" y="788"/>
                </a:lnTo>
                <a:lnTo>
                  <a:pt x="1472" y="779"/>
                </a:lnTo>
                <a:lnTo>
                  <a:pt x="1471" y="769"/>
                </a:lnTo>
                <a:lnTo>
                  <a:pt x="1469" y="759"/>
                </a:lnTo>
                <a:lnTo>
                  <a:pt x="1468" y="749"/>
                </a:lnTo>
                <a:lnTo>
                  <a:pt x="1466" y="739"/>
                </a:lnTo>
                <a:lnTo>
                  <a:pt x="1465" y="730"/>
                </a:lnTo>
                <a:lnTo>
                  <a:pt x="1463" y="720"/>
                </a:lnTo>
                <a:lnTo>
                  <a:pt x="1462" y="710"/>
                </a:lnTo>
                <a:lnTo>
                  <a:pt x="1461" y="699"/>
                </a:lnTo>
                <a:lnTo>
                  <a:pt x="1459" y="689"/>
                </a:lnTo>
                <a:close/>
                <a:moveTo>
                  <a:pt x="1417" y="406"/>
                </a:moveTo>
                <a:lnTo>
                  <a:pt x="1413" y="414"/>
                </a:lnTo>
                <a:lnTo>
                  <a:pt x="1408" y="422"/>
                </a:lnTo>
                <a:lnTo>
                  <a:pt x="1402" y="430"/>
                </a:lnTo>
                <a:lnTo>
                  <a:pt x="1398" y="439"/>
                </a:lnTo>
                <a:lnTo>
                  <a:pt x="1392" y="446"/>
                </a:lnTo>
                <a:lnTo>
                  <a:pt x="1388" y="455"/>
                </a:lnTo>
                <a:lnTo>
                  <a:pt x="1382" y="464"/>
                </a:lnTo>
                <a:lnTo>
                  <a:pt x="1379" y="473"/>
                </a:lnTo>
                <a:lnTo>
                  <a:pt x="1375" y="481"/>
                </a:lnTo>
                <a:lnTo>
                  <a:pt x="1372" y="489"/>
                </a:lnTo>
                <a:lnTo>
                  <a:pt x="1369" y="497"/>
                </a:lnTo>
                <a:lnTo>
                  <a:pt x="1368" y="506"/>
                </a:lnTo>
                <a:lnTo>
                  <a:pt x="1368" y="513"/>
                </a:lnTo>
                <a:lnTo>
                  <a:pt x="1368" y="521"/>
                </a:lnTo>
                <a:lnTo>
                  <a:pt x="1369" y="528"/>
                </a:lnTo>
                <a:lnTo>
                  <a:pt x="1372" y="534"/>
                </a:lnTo>
                <a:lnTo>
                  <a:pt x="1373" y="537"/>
                </a:lnTo>
                <a:lnTo>
                  <a:pt x="1376" y="539"/>
                </a:lnTo>
                <a:lnTo>
                  <a:pt x="1378" y="544"/>
                </a:lnTo>
                <a:lnTo>
                  <a:pt x="1381" y="547"/>
                </a:lnTo>
                <a:lnTo>
                  <a:pt x="1385" y="551"/>
                </a:lnTo>
                <a:lnTo>
                  <a:pt x="1388" y="554"/>
                </a:lnTo>
                <a:lnTo>
                  <a:pt x="1392" y="558"/>
                </a:lnTo>
                <a:lnTo>
                  <a:pt x="1398" y="561"/>
                </a:lnTo>
                <a:lnTo>
                  <a:pt x="1402" y="566"/>
                </a:lnTo>
                <a:lnTo>
                  <a:pt x="1408" y="570"/>
                </a:lnTo>
                <a:lnTo>
                  <a:pt x="1414" y="574"/>
                </a:lnTo>
                <a:lnTo>
                  <a:pt x="1420" y="579"/>
                </a:lnTo>
                <a:lnTo>
                  <a:pt x="1426" y="583"/>
                </a:lnTo>
                <a:lnTo>
                  <a:pt x="1433" y="589"/>
                </a:lnTo>
                <a:lnTo>
                  <a:pt x="1439" y="593"/>
                </a:lnTo>
                <a:lnTo>
                  <a:pt x="1446" y="599"/>
                </a:lnTo>
                <a:lnTo>
                  <a:pt x="1445" y="586"/>
                </a:lnTo>
                <a:lnTo>
                  <a:pt x="1443" y="574"/>
                </a:lnTo>
                <a:lnTo>
                  <a:pt x="1442" y="563"/>
                </a:lnTo>
                <a:lnTo>
                  <a:pt x="1439" y="550"/>
                </a:lnTo>
                <a:lnTo>
                  <a:pt x="1437" y="538"/>
                </a:lnTo>
                <a:lnTo>
                  <a:pt x="1436" y="526"/>
                </a:lnTo>
                <a:lnTo>
                  <a:pt x="1434" y="513"/>
                </a:lnTo>
                <a:lnTo>
                  <a:pt x="1431" y="502"/>
                </a:lnTo>
                <a:lnTo>
                  <a:pt x="1430" y="490"/>
                </a:lnTo>
                <a:lnTo>
                  <a:pt x="1429" y="477"/>
                </a:lnTo>
                <a:lnTo>
                  <a:pt x="1427" y="465"/>
                </a:lnTo>
                <a:lnTo>
                  <a:pt x="1424" y="454"/>
                </a:lnTo>
                <a:lnTo>
                  <a:pt x="1423" y="442"/>
                </a:lnTo>
                <a:lnTo>
                  <a:pt x="1421" y="430"/>
                </a:lnTo>
                <a:lnTo>
                  <a:pt x="1420" y="417"/>
                </a:lnTo>
                <a:lnTo>
                  <a:pt x="1417" y="406"/>
                </a:lnTo>
                <a:close/>
                <a:moveTo>
                  <a:pt x="1812" y="1232"/>
                </a:moveTo>
                <a:lnTo>
                  <a:pt x="1817" y="1220"/>
                </a:lnTo>
                <a:lnTo>
                  <a:pt x="1821" y="1210"/>
                </a:lnTo>
                <a:lnTo>
                  <a:pt x="1825" y="1198"/>
                </a:lnTo>
                <a:lnTo>
                  <a:pt x="1828" y="1188"/>
                </a:lnTo>
                <a:lnTo>
                  <a:pt x="1831" y="1176"/>
                </a:lnTo>
                <a:lnTo>
                  <a:pt x="1834" y="1166"/>
                </a:lnTo>
                <a:lnTo>
                  <a:pt x="1837" y="1156"/>
                </a:lnTo>
                <a:lnTo>
                  <a:pt x="1838" y="1146"/>
                </a:lnTo>
                <a:lnTo>
                  <a:pt x="1841" y="1136"/>
                </a:lnTo>
                <a:lnTo>
                  <a:pt x="1841" y="1127"/>
                </a:lnTo>
                <a:lnTo>
                  <a:pt x="1843" y="1118"/>
                </a:lnTo>
                <a:lnTo>
                  <a:pt x="1843" y="1111"/>
                </a:lnTo>
                <a:lnTo>
                  <a:pt x="1843" y="1102"/>
                </a:lnTo>
                <a:lnTo>
                  <a:pt x="1843" y="1096"/>
                </a:lnTo>
                <a:lnTo>
                  <a:pt x="1841" y="1089"/>
                </a:lnTo>
                <a:lnTo>
                  <a:pt x="1841" y="1085"/>
                </a:lnTo>
                <a:lnTo>
                  <a:pt x="1833" y="1056"/>
                </a:lnTo>
                <a:lnTo>
                  <a:pt x="1821" y="1027"/>
                </a:lnTo>
                <a:lnTo>
                  <a:pt x="1806" y="1000"/>
                </a:lnTo>
                <a:lnTo>
                  <a:pt x="1789" y="973"/>
                </a:lnTo>
                <a:lnTo>
                  <a:pt x="1770" y="948"/>
                </a:lnTo>
                <a:lnTo>
                  <a:pt x="1750" y="922"/>
                </a:lnTo>
                <a:lnTo>
                  <a:pt x="1726" y="899"/>
                </a:lnTo>
                <a:lnTo>
                  <a:pt x="1703" y="874"/>
                </a:lnTo>
                <a:lnTo>
                  <a:pt x="1677" y="852"/>
                </a:lnTo>
                <a:lnTo>
                  <a:pt x="1651" y="830"/>
                </a:lnTo>
                <a:lnTo>
                  <a:pt x="1625" y="808"/>
                </a:lnTo>
                <a:lnTo>
                  <a:pt x="1599" y="787"/>
                </a:lnTo>
                <a:lnTo>
                  <a:pt x="1571" y="768"/>
                </a:lnTo>
                <a:lnTo>
                  <a:pt x="1545" y="747"/>
                </a:lnTo>
                <a:lnTo>
                  <a:pt x="1517" y="730"/>
                </a:lnTo>
                <a:lnTo>
                  <a:pt x="1492" y="711"/>
                </a:lnTo>
                <a:lnTo>
                  <a:pt x="1492" y="717"/>
                </a:lnTo>
                <a:lnTo>
                  <a:pt x="1494" y="723"/>
                </a:lnTo>
                <a:lnTo>
                  <a:pt x="1494" y="729"/>
                </a:lnTo>
                <a:lnTo>
                  <a:pt x="1495" y="734"/>
                </a:lnTo>
                <a:lnTo>
                  <a:pt x="1495" y="739"/>
                </a:lnTo>
                <a:lnTo>
                  <a:pt x="1497" y="743"/>
                </a:lnTo>
                <a:lnTo>
                  <a:pt x="1497" y="749"/>
                </a:lnTo>
                <a:lnTo>
                  <a:pt x="1498" y="753"/>
                </a:lnTo>
                <a:lnTo>
                  <a:pt x="1498" y="758"/>
                </a:lnTo>
                <a:lnTo>
                  <a:pt x="1498" y="762"/>
                </a:lnTo>
                <a:lnTo>
                  <a:pt x="1500" y="765"/>
                </a:lnTo>
                <a:lnTo>
                  <a:pt x="1500" y="769"/>
                </a:lnTo>
                <a:lnTo>
                  <a:pt x="1500" y="772"/>
                </a:lnTo>
                <a:lnTo>
                  <a:pt x="1501" y="775"/>
                </a:lnTo>
                <a:lnTo>
                  <a:pt x="1501" y="778"/>
                </a:lnTo>
                <a:lnTo>
                  <a:pt x="1501" y="781"/>
                </a:lnTo>
                <a:lnTo>
                  <a:pt x="1503" y="791"/>
                </a:lnTo>
                <a:lnTo>
                  <a:pt x="1504" y="803"/>
                </a:lnTo>
                <a:lnTo>
                  <a:pt x="1506" y="813"/>
                </a:lnTo>
                <a:lnTo>
                  <a:pt x="1507" y="823"/>
                </a:lnTo>
                <a:lnTo>
                  <a:pt x="1508" y="835"/>
                </a:lnTo>
                <a:lnTo>
                  <a:pt x="1510" y="845"/>
                </a:lnTo>
                <a:lnTo>
                  <a:pt x="1511" y="856"/>
                </a:lnTo>
                <a:lnTo>
                  <a:pt x="1513" y="867"/>
                </a:lnTo>
                <a:lnTo>
                  <a:pt x="1514" y="878"/>
                </a:lnTo>
                <a:lnTo>
                  <a:pt x="1516" y="888"/>
                </a:lnTo>
                <a:lnTo>
                  <a:pt x="1517" y="900"/>
                </a:lnTo>
                <a:lnTo>
                  <a:pt x="1519" y="910"/>
                </a:lnTo>
                <a:lnTo>
                  <a:pt x="1519" y="922"/>
                </a:lnTo>
                <a:lnTo>
                  <a:pt x="1520" y="932"/>
                </a:lnTo>
                <a:lnTo>
                  <a:pt x="1522" y="944"/>
                </a:lnTo>
                <a:lnTo>
                  <a:pt x="1523" y="954"/>
                </a:lnTo>
                <a:lnTo>
                  <a:pt x="1543" y="970"/>
                </a:lnTo>
                <a:lnTo>
                  <a:pt x="1564" y="986"/>
                </a:lnTo>
                <a:lnTo>
                  <a:pt x="1583" y="1002"/>
                </a:lnTo>
                <a:lnTo>
                  <a:pt x="1601" y="1019"/>
                </a:lnTo>
                <a:lnTo>
                  <a:pt x="1620" y="1035"/>
                </a:lnTo>
                <a:lnTo>
                  <a:pt x="1639" y="1053"/>
                </a:lnTo>
                <a:lnTo>
                  <a:pt x="1657" y="1070"/>
                </a:lnTo>
                <a:lnTo>
                  <a:pt x="1676" y="1088"/>
                </a:lnTo>
                <a:lnTo>
                  <a:pt x="1693" y="1107"/>
                </a:lnTo>
                <a:lnTo>
                  <a:pt x="1710" y="1124"/>
                </a:lnTo>
                <a:lnTo>
                  <a:pt x="1728" y="1141"/>
                </a:lnTo>
                <a:lnTo>
                  <a:pt x="1744" y="1160"/>
                </a:lnTo>
                <a:lnTo>
                  <a:pt x="1761" y="1178"/>
                </a:lnTo>
                <a:lnTo>
                  <a:pt x="1779" y="1195"/>
                </a:lnTo>
                <a:lnTo>
                  <a:pt x="1795" y="1213"/>
                </a:lnTo>
                <a:lnTo>
                  <a:pt x="1812" y="1232"/>
                </a:lnTo>
                <a:close/>
                <a:moveTo>
                  <a:pt x="1757" y="1310"/>
                </a:moveTo>
                <a:lnTo>
                  <a:pt x="1758" y="1309"/>
                </a:lnTo>
                <a:lnTo>
                  <a:pt x="1760" y="1307"/>
                </a:lnTo>
                <a:lnTo>
                  <a:pt x="1760" y="1306"/>
                </a:lnTo>
                <a:lnTo>
                  <a:pt x="1761" y="1304"/>
                </a:lnTo>
                <a:lnTo>
                  <a:pt x="1763" y="1303"/>
                </a:lnTo>
                <a:lnTo>
                  <a:pt x="1764" y="1303"/>
                </a:lnTo>
                <a:lnTo>
                  <a:pt x="1766" y="1301"/>
                </a:lnTo>
                <a:lnTo>
                  <a:pt x="1767" y="1300"/>
                </a:lnTo>
                <a:lnTo>
                  <a:pt x="1769" y="1299"/>
                </a:lnTo>
                <a:lnTo>
                  <a:pt x="1770" y="1297"/>
                </a:lnTo>
                <a:lnTo>
                  <a:pt x="1772" y="1296"/>
                </a:lnTo>
                <a:lnTo>
                  <a:pt x="1773" y="1294"/>
                </a:lnTo>
                <a:lnTo>
                  <a:pt x="1774" y="1293"/>
                </a:lnTo>
                <a:lnTo>
                  <a:pt x="1776" y="1291"/>
                </a:lnTo>
                <a:lnTo>
                  <a:pt x="1777" y="1290"/>
                </a:lnTo>
                <a:lnTo>
                  <a:pt x="1779" y="1288"/>
                </a:lnTo>
                <a:lnTo>
                  <a:pt x="1766" y="1275"/>
                </a:lnTo>
                <a:lnTo>
                  <a:pt x="1753" y="1262"/>
                </a:lnTo>
                <a:lnTo>
                  <a:pt x="1740" y="1248"/>
                </a:lnTo>
                <a:lnTo>
                  <a:pt x="1726" y="1233"/>
                </a:lnTo>
                <a:lnTo>
                  <a:pt x="1712" y="1219"/>
                </a:lnTo>
                <a:lnTo>
                  <a:pt x="1697" y="1203"/>
                </a:lnTo>
                <a:lnTo>
                  <a:pt x="1683" y="1188"/>
                </a:lnTo>
                <a:lnTo>
                  <a:pt x="1667" y="1172"/>
                </a:lnTo>
                <a:lnTo>
                  <a:pt x="1652" y="1156"/>
                </a:lnTo>
                <a:lnTo>
                  <a:pt x="1636" y="1140"/>
                </a:lnTo>
                <a:lnTo>
                  <a:pt x="1619" y="1124"/>
                </a:lnTo>
                <a:lnTo>
                  <a:pt x="1603" y="1108"/>
                </a:lnTo>
                <a:lnTo>
                  <a:pt x="1585" y="1092"/>
                </a:lnTo>
                <a:lnTo>
                  <a:pt x="1568" y="1078"/>
                </a:lnTo>
                <a:lnTo>
                  <a:pt x="1551" y="1062"/>
                </a:lnTo>
                <a:lnTo>
                  <a:pt x="1533" y="1046"/>
                </a:lnTo>
                <a:lnTo>
                  <a:pt x="1533" y="1050"/>
                </a:lnTo>
                <a:lnTo>
                  <a:pt x="1533" y="1053"/>
                </a:lnTo>
                <a:lnTo>
                  <a:pt x="1535" y="1057"/>
                </a:lnTo>
                <a:lnTo>
                  <a:pt x="1535" y="1060"/>
                </a:lnTo>
                <a:lnTo>
                  <a:pt x="1535" y="1064"/>
                </a:lnTo>
                <a:lnTo>
                  <a:pt x="1536" y="1067"/>
                </a:lnTo>
                <a:lnTo>
                  <a:pt x="1536" y="1072"/>
                </a:lnTo>
                <a:lnTo>
                  <a:pt x="1536" y="1075"/>
                </a:lnTo>
                <a:lnTo>
                  <a:pt x="1538" y="1079"/>
                </a:lnTo>
                <a:lnTo>
                  <a:pt x="1538" y="1082"/>
                </a:lnTo>
                <a:lnTo>
                  <a:pt x="1538" y="1086"/>
                </a:lnTo>
                <a:lnTo>
                  <a:pt x="1539" y="1089"/>
                </a:lnTo>
                <a:lnTo>
                  <a:pt x="1539" y="1092"/>
                </a:lnTo>
                <a:lnTo>
                  <a:pt x="1539" y="1096"/>
                </a:lnTo>
                <a:lnTo>
                  <a:pt x="1540" y="1099"/>
                </a:lnTo>
                <a:lnTo>
                  <a:pt x="1540" y="1104"/>
                </a:lnTo>
                <a:lnTo>
                  <a:pt x="1556" y="1117"/>
                </a:lnTo>
                <a:lnTo>
                  <a:pt x="1571" y="1128"/>
                </a:lnTo>
                <a:lnTo>
                  <a:pt x="1585" y="1141"/>
                </a:lnTo>
                <a:lnTo>
                  <a:pt x="1600" y="1155"/>
                </a:lnTo>
                <a:lnTo>
                  <a:pt x="1615" y="1168"/>
                </a:lnTo>
                <a:lnTo>
                  <a:pt x="1629" y="1181"/>
                </a:lnTo>
                <a:lnTo>
                  <a:pt x="1644" y="1194"/>
                </a:lnTo>
                <a:lnTo>
                  <a:pt x="1657" y="1208"/>
                </a:lnTo>
                <a:lnTo>
                  <a:pt x="1670" y="1221"/>
                </a:lnTo>
                <a:lnTo>
                  <a:pt x="1683" y="1235"/>
                </a:lnTo>
                <a:lnTo>
                  <a:pt x="1696" y="1248"/>
                </a:lnTo>
                <a:lnTo>
                  <a:pt x="1708" y="1261"/>
                </a:lnTo>
                <a:lnTo>
                  <a:pt x="1721" y="1272"/>
                </a:lnTo>
                <a:lnTo>
                  <a:pt x="1732" y="1285"/>
                </a:lnTo>
                <a:lnTo>
                  <a:pt x="1745" y="1299"/>
                </a:lnTo>
                <a:lnTo>
                  <a:pt x="1757" y="1310"/>
                </a:lnTo>
                <a:close/>
                <a:moveTo>
                  <a:pt x="1229" y="765"/>
                </a:moveTo>
                <a:lnTo>
                  <a:pt x="1237" y="769"/>
                </a:lnTo>
                <a:lnTo>
                  <a:pt x="1243" y="774"/>
                </a:lnTo>
                <a:lnTo>
                  <a:pt x="1250" y="778"/>
                </a:lnTo>
                <a:lnTo>
                  <a:pt x="1256" y="784"/>
                </a:lnTo>
                <a:lnTo>
                  <a:pt x="1263" y="788"/>
                </a:lnTo>
                <a:lnTo>
                  <a:pt x="1269" y="793"/>
                </a:lnTo>
                <a:lnTo>
                  <a:pt x="1276" y="797"/>
                </a:lnTo>
                <a:lnTo>
                  <a:pt x="1282" y="803"/>
                </a:lnTo>
                <a:lnTo>
                  <a:pt x="1289" y="807"/>
                </a:lnTo>
                <a:lnTo>
                  <a:pt x="1295" y="813"/>
                </a:lnTo>
                <a:lnTo>
                  <a:pt x="1302" y="817"/>
                </a:lnTo>
                <a:lnTo>
                  <a:pt x="1308" y="823"/>
                </a:lnTo>
                <a:lnTo>
                  <a:pt x="1314" y="827"/>
                </a:lnTo>
                <a:lnTo>
                  <a:pt x="1320" y="833"/>
                </a:lnTo>
                <a:lnTo>
                  <a:pt x="1325" y="839"/>
                </a:lnTo>
                <a:lnTo>
                  <a:pt x="1331" y="843"/>
                </a:lnTo>
                <a:lnTo>
                  <a:pt x="1333" y="845"/>
                </a:lnTo>
                <a:lnTo>
                  <a:pt x="1334" y="845"/>
                </a:lnTo>
                <a:lnTo>
                  <a:pt x="1336" y="845"/>
                </a:lnTo>
                <a:lnTo>
                  <a:pt x="1336" y="846"/>
                </a:lnTo>
                <a:lnTo>
                  <a:pt x="1337" y="846"/>
                </a:lnTo>
                <a:lnTo>
                  <a:pt x="1338" y="846"/>
                </a:lnTo>
                <a:lnTo>
                  <a:pt x="1340" y="848"/>
                </a:lnTo>
                <a:lnTo>
                  <a:pt x="1341" y="848"/>
                </a:lnTo>
                <a:lnTo>
                  <a:pt x="1343" y="848"/>
                </a:lnTo>
                <a:lnTo>
                  <a:pt x="1343" y="849"/>
                </a:lnTo>
                <a:lnTo>
                  <a:pt x="1343" y="845"/>
                </a:lnTo>
                <a:lnTo>
                  <a:pt x="1343" y="840"/>
                </a:lnTo>
                <a:lnTo>
                  <a:pt x="1341" y="836"/>
                </a:lnTo>
                <a:lnTo>
                  <a:pt x="1341" y="832"/>
                </a:lnTo>
                <a:lnTo>
                  <a:pt x="1340" y="827"/>
                </a:lnTo>
                <a:lnTo>
                  <a:pt x="1340" y="823"/>
                </a:lnTo>
                <a:lnTo>
                  <a:pt x="1338" y="819"/>
                </a:lnTo>
                <a:lnTo>
                  <a:pt x="1338" y="814"/>
                </a:lnTo>
                <a:lnTo>
                  <a:pt x="1337" y="810"/>
                </a:lnTo>
                <a:lnTo>
                  <a:pt x="1337" y="807"/>
                </a:lnTo>
                <a:lnTo>
                  <a:pt x="1337" y="803"/>
                </a:lnTo>
                <a:lnTo>
                  <a:pt x="1336" y="798"/>
                </a:lnTo>
                <a:lnTo>
                  <a:pt x="1336" y="794"/>
                </a:lnTo>
                <a:lnTo>
                  <a:pt x="1334" y="790"/>
                </a:lnTo>
                <a:lnTo>
                  <a:pt x="1334" y="785"/>
                </a:lnTo>
                <a:lnTo>
                  <a:pt x="1334" y="781"/>
                </a:lnTo>
                <a:lnTo>
                  <a:pt x="1325" y="774"/>
                </a:lnTo>
                <a:lnTo>
                  <a:pt x="1317" y="766"/>
                </a:lnTo>
                <a:lnTo>
                  <a:pt x="1308" y="759"/>
                </a:lnTo>
                <a:lnTo>
                  <a:pt x="1299" y="752"/>
                </a:lnTo>
                <a:lnTo>
                  <a:pt x="1290" y="745"/>
                </a:lnTo>
                <a:lnTo>
                  <a:pt x="1283" y="737"/>
                </a:lnTo>
                <a:lnTo>
                  <a:pt x="1274" y="730"/>
                </a:lnTo>
                <a:lnTo>
                  <a:pt x="1267" y="724"/>
                </a:lnTo>
                <a:lnTo>
                  <a:pt x="1260" y="717"/>
                </a:lnTo>
                <a:lnTo>
                  <a:pt x="1253" y="711"/>
                </a:lnTo>
                <a:lnTo>
                  <a:pt x="1245" y="704"/>
                </a:lnTo>
                <a:lnTo>
                  <a:pt x="1240" y="698"/>
                </a:lnTo>
                <a:lnTo>
                  <a:pt x="1232" y="691"/>
                </a:lnTo>
                <a:lnTo>
                  <a:pt x="1228" y="685"/>
                </a:lnTo>
                <a:lnTo>
                  <a:pt x="1222" y="679"/>
                </a:lnTo>
                <a:lnTo>
                  <a:pt x="1218" y="673"/>
                </a:lnTo>
                <a:lnTo>
                  <a:pt x="1219" y="679"/>
                </a:lnTo>
                <a:lnTo>
                  <a:pt x="1219" y="683"/>
                </a:lnTo>
                <a:lnTo>
                  <a:pt x="1219" y="689"/>
                </a:lnTo>
                <a:lnTo>
                  <a:pt x="1221" y="695"/>
                </a:lnTo>
                <a:lnTo>
                  <a:pt x="1221" y="701"/>
                </a:lnTo>
                <a:lnTo>
                  <a:pt x="1222" y="707"/>
                </a:lnTo>
                <a:lnTo>
                  <a:pt x="1222" y="713"/>
                </a:lnTo>
                <a:lnTo>
                  <a:pt x="1224" y="718"/>
                </a:lnTo>
                <a:lnTo>
                  <a:pt x="1224" y="724"/>
                </a:lnTo>
                <a:lnTo>
                  <a:pt x="1225" y="730"/>
                </a:lnTo>
                <a:lnTo>
                  <a:pt x="1225" y="736"/>
                </a:lnTo>
                <a:lnTo>
                  <a:pt x="1227" y="742"/>
                </a:lnTo>
                <a:lnTo>
                  <a:pt x="1228" y="747"/>
                </a:lnTo>
                <a:lnTo>
                  <a:pt x="1228" y="753"/>
                </a:lnTo>
                <a:lnTo>
                  <a:pt x="1229" y="759"/>
                </a:lnTo>
                <a:lnTo>
                  <a:pt x="1229" y="765"/>
                </a:lnTo>
                <a:close/>
                <a:moveTo>
                  <a:pt x="1279" y="1207"/>
                </a:moveTo>
                <a:lnTo>
                  <a:pt x="1273" y="1211"/>
                </a:lnTo>
                <a:lnTo>
                  <a:pt x="1267" y="1217"/>
                </a:lnTo>
                <a:lnTo>
                  <a:pt x="1261" y="1221"/>
                </a:lnTo>
                <a:lnTo>
                  <a:pt x="1256" y="1226"/>
                </a:lnTo>
                <a:lnTo>
                  <a:pt x="1251" y="1230"/>
                </a:lnTo>
                <a:lnTo>
                  <a:pt x="1245" y="1235"/>
                </a:lnTo>
                <a:lnTo>
                  <a:pt x="1240" y="1239"/>
                </a:lnTo>
                <a:lnTo>
                  <a:pt x="1234" y="1243"/>
                </a:lnTo>
                <a:lnTo>
                  <a:pt x="1228" y="1246"/>
                </a:lnTo>
                <a:lnTo>
                  <a:pt x="1222" y="1251"/>
                </a:lnTo>
                <a:lnTo>
                  <a:pt x="1216" y="1253"/>
                </a:lnTo>
                <a:lnTo>
                  <a:pt x="1212" y="1258"/>
                </a:lnTo>
                <a:lnTo>
                  <a:pt x="1206" y="1261"/>
                </a:lnTo>
                <a:lnTo>
                  <a:pt x="1200" y="1264"/>
                </a:lnTo>
                <a:lnTo>
                  <a:pt x="1195" y="1267"/>
                </a:lnTo>
                <a:lnTo>
                  <a:pt x="1190" y="1269"/>
                </a:lnTo>
                <a:lnTo>
                  <a:pt x="1177" y="1262"/>
                </a:lnTo>
                <a:lnTo>
                  <a:pt x="1193" y="1252"/>
                </a:lnTo>
                <a:lnTo>
                  <a:pt x="1209" y="1240"/>
                </a:lnTo>
                <a:lnTo>
                  <a:pt x="1224" y="1227"/>
                </a:lnTo>
                <a:lnTo>
                  <a:pt x="1240" y="1214"/>
                </a:lnTo>
                <a:lnTo>
                  <a:pt x="1253" y="1200"/>
                </a:lnTo>
                <a:lnTo>
                  <a:pt x="1267" y="1185"/>
                </a:lnTo>
                <a:lnTo>
                  <a:pt x="1280" y="1169"/>
                </a:lnTo>
                <a:lnTo>
                  <a:pt x="1292" y="1155"/>
                </a:lnTo>
                <a:lnTo>
                  <a:pt x="1302" y="1139"/>
                </a:lnTo>
                <a:lnTo>
                  <a:pt x="1314" y="1123"/>
                </a:lnTo>
                <a:lnTo>
                  <a:pt x="1322" y="1107"/>
                </a:lnTo>
                <a:lnTo>
                  <a:pt x="1330" y="1092"/>
                </a:lnTo>
                <a:lnTo>
                  <a:pt x="1337" y="1078"/>
                </a:lnTo>
                <a:lnTo>
                  <a:pt x="1343" y="1063"/>
                </a:lnTo>
                <a:lnTo>
                  <a:pt x="1347" y="1050"/>
                </a:lnTo>
                <a:lnTo>
                  <a:pt x="1350" y="1038"/>
                </a:lnTo>
                <a:lnTo>
                  <a:pt x="1349" y="1038"/>
                </a:lnTo>
                <a:lnTo>
                  <a:pt x="1347" y="1037"/>
                </a:lnTo>
                <a:lnTo>
                  <a:pt x="1346" y="1037"/>
                </a:lnTo>
                <a:lnTo>
                  <a:pt x="1343" y="1035"/>
                </a:lnTo>
                <a:lnTo>
                  <a:pt x="1341" y="1035"/>
                </a:lnTo>
                <a:lnTo>
                  <a:pt x="1340" y="1034"/>
                </a:lnTo>
                <a:lnTo>
                  <a:pt x="1338" y="1034"/>
                </a:lnTo>
                <a:lnTo>
                  <a:pt x="1337" y="1032"/>
                </a:lnTo>
                <a:lnTo>
                  <a:pt x="1336" y="1032"/>
                </a:lnTo>
                <a:lnTo>
                  <a:pt x="1334" y="1031"/>
                </a:lnTo>
                <a:lnTo>
                  <a:pt x="1333" y="1031"/>
                </a:lnTo>
                <a:lnTo>
                  <a:pt x="1331" y="1030"/>
                </a:lnTo>
                <a:lnTo>
                  <a:pt x="1328" y="1030"/>
                </a:lnTo>
                <a:lnTo>
                  <a:pt x="1327" y="1028"/>
                </a:lnTo>
                <a:lnTo>
                  <a:pt x="1325" y="1028"/>
                </a:lnTo>
                <a:lnTo>
                  <a:pt x="1324" y="1027"/>
                </a:lnTo>
                <a:lnTo>
                  <a:pt x="1286" y="1079"/>
                </a:lnTo>
                <a:lnTo>
                  <a:pt x="1283" y="1079"/>
                </a:lnTo>
                <a:lnTo>
                  <a:pt x="1282" y="1079"/>
                </a:lnTo>
                <a:lnTo>
                  <a:pt x="1280" y="1079"/>
                </a:lnTo>
                <a:lnTo>
                  <a:pt x="1279" y="1078"/>
                </a:lnTo>
                <a:lnTo>
                  <a:pt x="1277" y="1078"/>
                </a:lnTo>
                <a:lnTo>
                  <a:pt x="1276" y="1078"/>
                </a:lnTo>
                <a:lnTo>
                  <a:pt x="1274" y="1078"/>
                </a:lnTo>
                <a:lnTo>
                  <a:pt x="1273" y="1078"/>
                </a:lnTo>
                <a:lnTo>
                  <a:pt x="1272" y="1076"/>
                </a:lnTo>
                <a:lnTo>
                  <a:pt x="1270" y="1076"/>
                </a:lnTo>
                <a:lnTo>
                  <a:pt x="1269" y="1076"/>
                </a:lnTo>
                <a:lnTo>
                  <a:pt x="1267" y="1076"/>
                </a:lnTo>
                <a:lnTo>
                  <a:pt x="1266" y="1076"/>
                </a:lnTo>
                <a:lnTo>
                  <a:pt x="1264" y="1076"/>
                </a:lnTo>
                <a:lnTo>
                  <a:pt x="1263" y="1075"/>
                </a:lnTo>
                <a:lnTo>
                  <a:pt x="1261" y="1075"/>
                </a:lnTo>
                <a:lnTo>
                  <a:pt x="1261" y="1078"/>
                </a:lnTo>
                <a:lnTo>
                  <a:pt x="1261" y="1079"/>
                </a:lnTo>
                <a:lnTo>
                  <a:pt x="1261" y="1082"/>
                </a:lnTo>
                <a:lnTo>
                  <a:pt x="1261" y="1085"/>
                </a:lnTo>
                <a:lnTo>
                  <a:pt x="1261" y="1086"/>
                </a:lnTo>
                <a:lnTo>
                  <a:pt x="1261" y="1089"/>
                </a:lnTo>
                <a:lnTo>
                  <a:pt x="1261" y="1092"/>
                </a:lnTo>
                <a:lnTo>
                  <a:pt x="1261" y="1094"/>
                </a:lnTo>
                <a:lnTo>
                  <a:pt x="1261" y="1096"/>
                </a:lnTo>
                <a:lnTo>
                  <a:pt x="1261" y="1099"/>
                </a:lnTo>
                <a:lnTo>
                  <a:pt x="1261" y="1101"/>
                </a:lnTo>
                <a:lnTo>
                  <a:pt x="1261" y="1104"/>
                </a:lnTo>
                <a:lnTo>
                  <a:pt x="1261" y="1107"/>
                </a:lnTo>
                <a:lnTo>
                  <a:pt x="1261" y="1108"/>
                </a:lnTo>
                <a:lnTo>
                  <a:pt x="1261" y="1111"/>
                </a:lnTo>
                <a:lnTo>
                  <a:pt x="1261" y="1114"/>
                </a:lnTo>
                <a:lnTo>
                  <a:pt x="1261" y="1117"/>
                </a:lnTo>
                <a:lnTo>
                  <a:pt x="1261" y="1120"/>
                </a:lnTo>
                <a:lnTo>
                  <a:pt x="1260" y="1124"/>
                </a:lnTo>
                <a:lnTo>
                  <a:pt x="1259" y="1130"/>
                </a:lnTo>
                <a:lnTo>
                  <a:pt x="1257" y="1134"/>
                </a:lnTo>
                <a:lnTo>
                  <a:pt x="1256" y="1140"/>
                </a:lnTo>
                <a:lnTo>
                  <a:pt x="1253" y="1146"/>
                </a:lnTo>
                <a:lnTo>
                  <a:pt x="1250" y="1150"/>
                </a:lnTo>
                <a:lnTo>
                  <a:pt x="1247" y="1156"/>
                </a:lnTo>
                <a:lnTo>
                  <a:pt x="1244" y="1162"/>
                </a:lnTo>
                <a:lnTo>
                  <a:pt x="1240" y="1168"/>
                </a:lnTo>
                <a:lnTo>
                  <a:pt x="1237" y="1172"/>
                </a:lnTo>
                <a:lnTo>
                  <a:pt x="1231" y="1176"/>
                </a:lnTo>
                <a:lnTo>
                  <a:pt x="1227" y="1179"/>
                </a:lnTo>
                <a:lnTo>
                  <a:pt x="1221" y="1184"/>
                </a:lnTo>
                <a:lnTo>
                  <a:pt x="1216" y="1185"/>
                </a:lnTo>
                <a:lnTo>
                  <a:pt x="1212" y="1187"/>
                </a:lnTo>
                <a:lnTo>
                  <a:pt x="1209" y="1187"/>
                </a:lnTo>
                <a:lnTo>
                  <a:pt x="1206" y="1188"/>
                </a:lnTo>
                <a:lnTo>
                  <a:pt x="1202" y="1188"/>
                </a:lnTo>
                <a:lnTo>
                  <a:pt x="1199" y="1188"/>
                </a:lnTo>
                <a:lnTo>
                  <a:pt x="1196" y="1188"/>
                </a:lnTo>
                <a:lnTo>
                  <a:pt x="1193" y="1188"/>
                </a:lnTo>
                <a:lnTo>
                  <a:pt x="1190" y="1188"/>
                </a:lnTo>
                <a:lnTo>
                  <a:pt x="1187" y="1188"/>
                </a:lnTo>
                <a:lnTo>
                  <a:pt x="1186" y="1188"/>
                </a:lnTo>
                <a:lnTo>
                  <a:pt x="1183" y="1188"/>
                </a:lnTo>
                <a:lnTo>
                  <a:pt x="1180" y="1187"/>
                </a:lnTo>
                <a:lnTo>
                  <a:pt x="1177" y="1187"/>
                </a:lnTo>
                <a:lnTo>
                  <a:pt x="1174" y="1185"/>
                </a:lnTo>
                <a:lnTo>
                  <a:pt x="1171" y="1184"/>
                </a:lnTo>
                <a:lnTo>
                  <a:pt x="1168" y="1184"/>
                </a:lnTo>
                <a:lnTo>
                  <a:pt x="1167" y="1187"/>
                </a:lnTo>
                <a:lnTo>
                  <a:pt x="1167" y="1189"/>
                </a:lnTo>
                <a:lnTo>
                  <a:pt x="1167" y="1192"/>
                </a:lnTo>
                <a:lnTo>
                  <a:pt x="1167" y="1195"/>
                </a:lnTo>
                <a:lnTo>
                  <a:pt x="1167" y="1198"/>
                </a:lnTo>
                <a:lnTo>
                  <a:pt x="1167" y="1200"/>
                </a:lnTo>
                <a:lnTo>
                  <a:pt x="1167" y="1203"/>
                </a:lnTo>
                <a:lnTo>
                  <a:pt x="1166" y="1205"/>
                </a:lnTo>
                <a:lnTo>
                  <a:pt x="1166" y="1208"/>
                </a:lnTo>
                <a:lnTo>
                  <a:pt x="1166" y="1211"/>
                </a:lnTo>
                <a:lnTo>
                  <a:pt x="1166" y="1214"/>
                </a:lnTo>
                <a:lnTo>
                  <a:pt x="1166" y="1217"/>
                </a:lnTo>
                <a:lnTo>
                  <a:pt x="1166" y="1220"/>
                </a:lnTo>
                <a:lnTo>
                  <a:pt x="1164" y="1223"/>
                </a:lnTo>
                <a:lnTo>
                  <a:pt x="1164" y="1226"/>
                </a:lnTo>
                <a:lnTo>
                  <a:pt x="1163" y="1229"/>
                </a:lnTo>
                <a:lnTo>
                  <a:pt x="1158" y="1245"/>
                </a:lnTo>
                <a:lnTo>
                  <a:pt x="1151" y="1261"/>
                </a:lnTo>
                <a:lnTo>
                  <a:pt x="1142" y="1274"/>
                </a:lnTo>
                <a:lnTo>
                  <a:pt x="1134" y="1285"/>
                </a:lnTo>
                <a:lnTo>
                  <a:pt x="1122" y="1296"/>
                </a:lnTo>
                <a:lnTo>
                  <a:pt x="1109" y="1306"/>
                </a:lnTo>
                <a:lnTo>
                  <a:pt x="1096" y="1313"/>
                </a:lnTo>
                <a:lnTo>
                  <a:pt x="1081" y="1320"/>
                </a:lnTo>
                <a:lnTo>
                  <a:pt x="1065" y="1326"/>
                </a:lnTo>
                <a:lnTo>
                  <a:pt x="1049" y="1331"/>
                </a:lnTo>
                <a:lnTo>
                  <a:pt x="1033" y="1335"/>
                </a:lnTo>
                <a:lnTo>
                  <a:pt x="1016" y="1338"/>
                </a:lnTo>
                <a:lnTo>
                  <a:pt x="998" y="1341"/>
                </a:lnTo>
                <a:lnTo>
                  <a:pt x="979" y="1344"/>
                </a:lnTo>
                <a:lnTo>
                  <a:pt x="962" y="1345"/>
                </a:lnTo>
                <a:lnTo>
                  <a:pt x="945" y="1347"/>
                </a:lnTo>
                <a:lnTo>
                  <a:pt x="920" y="1347"/>
                </a:lnTo>
                <a:lnTo>
                  <a:pt x="894" y="1345"/>
                </a:lnTo>
                <a:lnTo>
                  <a:pt x="868" y="1341"/>
                </a:lnTo>
                <a:lnTo>
                  <a:pt x="840" y="1335"/>
                </a:lnTo>
                <a:lnTo>
                  <a:pt x="812" y="1326"/>
                </a:lnTo>
                <a:lnTo>
                  <a:pt x="785" y="1315"/>
                </a:lnTo>
                <a:lnTo>
                  <a:pt x="757" y="1303"/>
                </a:lnTo>
                <a:lnTo>
                  <a:pt x="731" y="1288"/>
                </a:lnTo>
                <a:lnTo>
                  <a:pt x="706" y="1271"/>
                </a:lnTo>
                <a:lnTo>
                  <a:pt x="683" y="1253"/>
                </a:lnTo>
                <a:lnTo>
                  <a:pt x="661" y="1235"/>
                </a:lnTo>
                <a:lnTo>
                  <a:pt x="644" y="1213"/>
                </a:lnTo>
                <a:lnTo>
                  <a:pt x="629" y="1191"/>
                </a:lnTo>
                <a:lnTo>
                  <a:pt x="618" y="1166"/>
                </a:lnTo>
                <a:lnTo>
                  <a:pt x="610" y="1141"/>
                </a:lnTo>
                <a:lnTo>
                  <a:pt x="607" y="1115"/>
                </a:lnTo>
                <a:lnTo>
                  <a:pt x="594" y="1118"/>
                </a:lnTo>
                <a:lnTo>
                  <a:pt x="581" y="1121"/>
                </a:lnTo>
                <a:lnTo>
                  <a:pt x="568" y="1125"/>
                </a:lnTo>
                <a:lnTo>
                  <a:pt x="554" y="1130"/>
                </a:lnTo>
                <a:lnTo>
                  <a:pt x="541" y="1134"/>
                </a:lnTo>
                <a:lnTo>
                  <a:pt x="528" y="1139"/>
                </a:lnTo>
                <a:lnTo>
                  <a:pt x="513" y="1144"/>
                </a:lnTo>
                <a:lnTo>
                  <a:pt x="500" y="1149"/>
                </a:lnTo>
                <a:lnTo>
                  <a:pt x="485" y="1156"/>
                </a:lnTo>
                <a:lnTo>
                  <a:pt x="472" y="1162"/>
                </a:lnTo>
                <a:lnTo>
                  <a:pt x="458" y="1168"/>
                </a:lnTo>
                <a:lnTo>
                  <a:pt x="445" y="1175"/>
                </a:lnTo>
                <a:lnTo>
                  <a:pt x="432" y="1182"/>
                </a:lnTo>
                <a:lnTo>
                  <a:pt x="417" y="1191"/>
                </a:lnTo>
                <a:lnTo>
                  <a:pt x="404" y="1198"/>
                </a:lnTo>
                <a:lnTo>
                  <a:pt x="391" y="1207"/>
                </a:lnTo>
                <a:lnTo>
                  <a:pt x="405" y="1232"/>
                </a:lnTo>
                <a:lnTo>
                  <a:pt x="424" y="1258"/>
                </a:lnTo>
                <a:lnTo>
                  <a:pt x="446" y="1283"/>
                </a:lnTo>
                <a:lnTo>
                  <a:pt x="471" y="1307"/>
                </a:lnTo>
                <a:lnTo>
                  <a:pt x="498" y="1332"/>
                </a:lnTo>
                <a:lnTo>
                  <a:pt x="529" y="1357"/>
                </a:lnTo>
                <a:lnTo>
                  <a:pt x="564" y="1379"/>
                </a:lnTo>
                <a:lnTo>
                  <a:pt x="599" y="1400"/>
                </a:lnTo>
                <a:lnTo>
                  <a:pt x="638" y="1421"/>
                </a:lnTo>
                <a:lnTo>
                  <a:pt x="679" y="1440"/>
                </a:lnTo>
                <a:lnTo>
                  <a:pt x="721" y="1456"/>
                </a:lnTo>
                <a:lnTo>
                  <a:pt x="764" y="1469"/>
                </a:lnTo>
                <a:lnTo>
                  <a:pt x="811" y="1480"/>
                </a:lnTo>
                <a:lnTo>
                  <a:pt x="857" y="1489"/>
                </a:lnTo>
                <a:lnTo>
                  <a:pt x="905" y="1493"/>
                </a:lnTo>
                <a:lnTo>
                  <a:pt x="953" y="1496"/>
                </a:lnTo>
                <a:lnTo>
                  <a:pt x="969" y="1495"/>
                </a:lnTo>
                <a:lnTo>
                  <a:pt x="984" y="1495"/>
                </a:lnTo>
                <a:lnTo>
                  <a:pt x="1001" y="1493"/>
                </a:lnTo>
                <a:lnTo>
                  <a:pt x="1017" y="1490"/>
                </a:lnTo>
                <a:lnTo>
                  <a:pt x="1032" y="1489"/>
                </a:lnTo>
                <a:lnTo>
                  <a:pt x="1048" y="1486"/>
                </a:lnTo>
                <a:lnTo>
                  <a:pt x="1064" y="1482"/>
                </a:lnTo>
                <a:lnTo>
                  <a:pt x="1078" y="1479"/>
                </a:lnTo>
                <a:lnTo>
                  <a:pt x="1091" y="1474"/>
                </a:lnTo>
                <a:lnTo>
                  <a:pt x="1104" y="1470"/>
                </a:lnTo>
                <a:lnTo>
                  <a:pt x="1116" y="1464"/>
                </a:lnTo>
                <a:lnTo>
                  <a:pt x="1126" y="1460"/>
                </a:lnTo>
                <a:lnTo>
                  <a:pt x="1135" y="1454"/>
                </a:lnTo>
                <a:lnTo>
                  <a:pt x="1141" y="1450"/>
                </a:lnTo>
                <a:lnTo>
                  <a:pt x="1147" y="1444"/>
                </a:lnTo>
                <a:lnTo>
                  <a:pt x="1148" y="1438"/>
                </a:lnTo>
                <a:lnTo>
                  <a:pt x="1150" y="1431"/>
                </a:lnTo>
                <a:lnTo>
                  <a:pt x="1151" y="1422"/>
                </a:lnTo>
                <a:lnTo>
                  <a:pt x="1152" y="1415"/>
                </a:lnTo>
                <a:lnTo>
                  <a:pt x="1152" y="1409"/>
                </a:lnTo>
                <a:lnTo>
                  <a:pt x="1152" y="1402"/>
                </a:lnTo>
                <a:lnTo>
                  <a:pt x="1152" y="1395"/>
                </a:lnTo>
                <a:lnTo>
                  <a:pt x="1152" y="1387"/>
                </a:lnTo>
                <a:lnTo>
                  <a:pt x="1151" y="1381"/>
                </a:lnTo>
                <a:lnTo>
                  <a:pt x="1150" y="1374"/>
                </a:lnTo>
                <a:lnTo>
                  <a:pt x="1147" y="1368"/>
                </a:lnTo>
                <a:lnTo>
                  <a:pt x="1145" y="1361"/>
                </a:lnTo>
                <a:lnTo>
                  <a:pt x="1142" y="1355"/>
                </a:lnTo>
                <a:lnTo>
                  <a:pt x="1138" y="1348"/>
                </a:lnTo>
                <a:lnTo>
                  <a:pt x="1134" y="1342"/>
                </a:lnTo>
                <a:lnTo>
                  <a:pt x="1129" y="1336"/>
                </a:lnTo>
                <a:lnTo>
                  <a:pt x="1125" y="1329"/>
                </a:lnTo>
                <a:lnTo>
                  <a:pt x="1125" y="1328"/>
                </a:lnTo>
                <a:lnTo>
                  <a:pt x="1125" y="1326"/>
                </a:lnTo>
                <a:lnTo>
                  <a:pt x="1125" y="1323"/>
                </a:lnTo>
                <a:lnTo>
                  <a:pt x="1126" y="1322"/>
                </a:lnTo>
                <a:lnTo>
                  <a:pt x="1126" y="1317"/>
                </a:lnTo>
                <a:lnTo>
                  <a:pt x="1128" y="1315"/>
                </a:lnTo>
                <a:lnTo>
                  <a:pt x="1128" y="1312"/>
                </a:lnTo>
                <a:lnTo>
                  <a:pt x="1129" y="1307"/>
                </a:lnTo>
                <a:lnTo>
                  <a:pt x="1132" y="1303"/>
                </a:lnTo>
                <a:lnTo>
                  <a:pt x="1134" y="1299"/>
                </a:lnTo>
                <a:lnTo>
                  <a:pt x="1135" y="1296"/>
                </a:lnTo>
                <a:lnTo>
                  <a:pt x="1138" y="1291"/>
                </a:lnTo>
                <a:lnTo>
                  <a:pt x="1141" y="1288"/>
                </a:lnTo>
                <a:lnTo>
                  <a:pt x="1145" y="1284"/>
                </a:lnTo>
                <a:lnTo>
                  <a:pt x="1148" y="1281"/>
                </a:lnTo>
                <a:lnTo>
                  <a:pt x="1150" y="1285"/>
                </a:lnTo>
                <a:lnTo>
                  <a:pt x="1151" y="1290"/>
                </a:lnTo>
                <a:lnTo>
                  <a:pt x="1152" y="1294"/>
                </a:lnTo>
                <a:lnTo>
                  <a:pt x="1155" y="1299"/>
                </a:lnTo>
                <a:lnTo>
                  <a:pt x="1157" y="1303"/>
                </a:lnTo>
                <a:lnTo>
                  <a:pt x="1158" y="1306"/>
                </a:lnTo>
                <a:lnTo>
                  <a:pt x="1160" y="1310"/>
                </a:lnTo>
                <a:lnTo>
                  <a:pt x="1163" y="1313"/>
                </a:lnTo>
                <a:lnTo>
                  <a:pt x="1164" y="1316"/>
                </a:lnTo>
                <a:lnTo>
                  <a:pt x="1166" y="1319"/>
                </a:lnTo>
                <a:lnTo>
                  <a:pt x="1168" y="1320"/>
                </a:lnTo>
                <a:lnTo>
                  <a:pt x="1170" y="1323"/>
                </a:lnTo>
                <a:lnTo>
                  <a:pt x="1171" y="1325"/>
                </a:lnTo>
                <a:lnTo>
                  <a:pt x="1174" y="1328"/>
                </a:lnTo>
                <a:lnTo>
                  <a:pt x="1176" y="1329"/>
                </a:lnTo>
                <a:lnTo>
                  <a:pt x="1177" y="1329"/>
                </a:lnTo>
                <a:lnTo>
                  <a:pt x="1179" y="1331"/>
                </a:lnTo>
                <a:lnTo>
                  <a:pt x="1181" y="1331"/>
                </a:lnTo>
                <a:lnTo>
                  <a:pt x="1184" y="1332"/>
                </a:lnTo>
                <a:lnTo>
                  <a:pt x="1187" y="1332"/>
                </a:lnTo>
                <a:lnTo>
                  <a:pt x="1190" y="1332"/>
                </a:lnTo>
                <a:lnTo>
                  <a:pt x="1195" y="1332"/>
                </a:lnTo>
                <a:lnTo>
                  <a:pt x="1197" y="1332"/>
                </a:lnTo>
                <a:lnTo>
                  <a:pt x="1202" y="1332"/>
                </a:lnTo>
                <a:lnTo>
                  <a:pt x="1206" y="1332"/>
                </a:lnTo>
                <a:lnTo>
                  <a:pt x="1209" y="1332"/>
                </a:lnTo>
                <a:lnTo>
                  <a:pt x="1213" y="1331"/>
                </a:lnTo>
                <a:lnTo>
                  <a:pt x="1218" y="1331"/>
                </a:lnTo>
                <a:lnTo>
                  <a:pt x="1222" y="1329"/>
                </a:lnTo>
                <a:lnTo>
                  <a:pt x="1227" y="1328"/>
                </a:lnTo>
                <a:lnTo>
                  <a:pt x="1231" y="1326"/>
                </a:lnTo>
                <a:lnTo>
                  <a:pt x="1235" y="1325"/>
                </a:lnTo>
                <a:lnTo>
                  <a:pt x="1238" y="1323"/>
                </a:lnTo>
                <a:lnTo>
                  <a:pt x="1241" y="1320"/>
                </a:lnTo>
                <a:lnTo>
                  <a:pt x="1244" y="1317"/>
                </a:lnTo>
                <a:lnTo>
                  <a:pt x="1248" y="1313"/>
                </a:lnTo>
                <a:lnTo>
                  <a:pt x="1251" y="1310"/>
                </a:lnTo>
                <a:lnTo>
                  <a:pt x="1256" y="1304"/>
                </a:lnTo>
                <a:lnTo>
                  <a:pt x="1260" y="1300"/>
                </a:lnTo>
                <a:lnTo>
                  <a:pt x="1264" y="1296"/>
                </a:lnTo>
                <a:lnTo>
                  <a:pt x="1269" y="1291"/>
                </a:lnTo>
                <a:lnTo>
                  <a:pt x="1274" y="1285"/>
                </a:lnTo>
                <a:lnTo>
                  <a:pt x="1280" y="1281"/>
                </a:lnTo>
                <a:lnTo>
                  <a:pt x="1286" y="1277"/>
                </a:lnTo>
                <a:lnTo>
                  <a:pt x="1293" y="1272"/>
                </a:lnTo>
                <a:lnTo>
                  <a:pt x="1299" y="1269"/>
                </a:lnTo>
                <a:lnTo>
                  <a:pt x="1308" y="1267"/>
                </a:lnTo>
                <a:lnTo>
                  <a:pt x="1317" y="1265"/>
                </a:lnTo>
                <a:lnTo>
                  <a:pt x="1324" y="1264"/>
                </a:lnTo>
                <a:lnTo>
                  <a:pt x="1331" y="1262"/>
                </a:lnTo>
                <a:lnTo>
                  <a:pt x="1340" y="1261"/>
                </a:lnTo>
                <a:lnTo>
                  <a:pt x="1349" y="1259"/>
                </a:lnTo>
                <a:lnTo>
                  <a:pt x="1357" y="1258"/>
                </a:lnTo>
                <a:lnTo>
                  <a:pt x="1368" y="1258"/>
                </a:lnTo>
                <a:lnTo>
                  <a:pt x="1378" y="1256"/>
                </a:lnTo>
                <a:lnTo>
                  <a:pt x="1386" y="1255"/>
                </a:lnTo>
                <a:lnTo>
                  <a:pt x="1397" y="1255"/>
                </a:lnTo>
                <a:lnTo>
                  <a:pt x="1407" y="1253"/>
                </a:lnTo>
                <a:lnTo>
                  <a:pt x="1415" y="1252"/>
                </a:lnTo>
                <a:lnTo>
                  <a:pt x="1426" y="1252"/>
                </a:lnTo>
                <a:lnTo>
                  <a:pt x="1433" y="1251"/>
                </a:lnTo>
                <a:lnTo>
                  <a:pt x="1442" y="1249"/>
                </a:lnTo>
                <a:lnTo>
                  <a:pt x="1447" y="1249"/>
                </a:lnTo>
                <a:lnTo>
                  <a:pt x="1453" y="1248"/>
                </a:lnTo>
                <a:lnTo>
                  <a:pt x="1442" y="1242"/>
                </a:lnTo>
                <a:lnTo>
                  <a:pt x="1430" y="1237"/>
                </a:lnTo>
                <a:lnTo>
                  <a:pt x="1418" y="1232"/>
                </a:lnTo>
                <a:lnTo>
                  <a:pt x="1407" y="1227"/>
                </a:lnTo>
                <a:lnTo>
                  <a:pt x="1397" y="1223"/>
                </a:lnTo>
                <a:lnTo>
                  <a:pt x="1386" y="1220"/>
                </a:lnTo>
                <a:lnTo>
                  <a:pt x="1375" y="1217"/>
                </a:lnTo>
                <a:lnTo>
                  <a:pt x="1365" y="1214"/>
                </a:lnTo>
                <a:lnTo>
                  <a:pt x="1354" y="1211"/>
                </a:lnTo>
                <a:lnTo>
                  <a:pt x="1344" y="1210"/>
                </a:lnTo>
                <a:lnTo>
                  <a:pt x="1334" y="1208"/>
                </a:lnTo>
                <a:lnTo>
                  <a:pt x="1324" y="1207"/>
                </a:lnTo>
                <a:lnTo>
                  <a:pt x="1312" y="1207"/>
                </a:lnTo>
                <a:lnTo>
                  <a:pt x="1302" y="1205"/>
                </a:lnTo>
                <a:lnTo>
                  <a:pt x="1290" y="1207"/>
                </a:lnTo>
                <a:lnTo>
                  <a:pt x="1279" y="1207"/>
                </a:lnTo>
                <a:close/>
                <a:moveTo>
                  <a:pt x="1379" y="1053"/>
                </a:moveTo>
                <a:lnTo>
                  <a:pt x="1376" y="1060"/>
                </a:lnTo>
                <a:lnTo>
                  <a:pt x="1375" y="1069"/>
                </a:lnTo>
                <a:lnTo>
                  <a:pt x="1372" y="1076"/>
                </a:lnTo>
                <a:lnTo>
                  <a:pt x="1368" y="1083"/>
                </a:lnTo>
                <a:lnTo>
                  <a:pt x="1365" y="1091"/>
                </a:lnTo>
                <a:lnTo>
                  <a:pt x="1360" y="1099"/>
                </a:lnTo>
                <a:lnTo>
                  <a:pt x="1357" y="1107"/>
                </a:lnTo>
                <a:lnTo>
                  <a:pt x="1353" y="1114"/>
                </a:lnTo>
                <a:lnTo>
                  <a:pt x="1349" y="1121"/>
                </a:lnTo>
                <a:lnTo>
                  <a:pt x="1344" y="1128"/>
                </a:lnTo>
                <a:lnTo>
                  <a:pt x="1340" y="1136"/>
                </a:lnTo>
                <a:lnTo>
                  <a:pt x="1336" y="1141"/>
                </a:lnTo>
                <a:lnTo>
                  <a:pt x="1330" y="1149"/>
                </a:lnTo>
                <a:lnTo>
                  <a:pt x="1325" y="1156"/>
                </a:lnTo>
                <a:lnTo>
                  <a:pt x="1320" y="1162"/>
                </a:lnTo>
                <a:lnTo>
                  <a:pt x="1314" y="1169"/>
                </a:lnTo>
                <a:lnTo>
                  <a:pt x="1318" y="1168"/>
                </a:lnTo>
                <a:lnTo>
                  <a:pt x="1321" y="1166"/>
                </a:lnTo>
                <a:lnTo>
                  <a:pt x="1325" y="1166"/>
                </a:lnTo>
                <a:lnTo>
                  <a:pt x="1328" y="1165"/>
                </a:lnTo>
                <a:lnTo>
                  <a:pt x="1333" y="1165"/>
                </a:lnTo>
                <a:lnTo>
                  <a:pt x="1337" y="1163"/>
                </a:lnTo>
                <a:lnTo>
                  <a:pt x="1341" y="1163"/>
                </a:lnTo>
                <a:lnTo>
                  <a:pt x="1346" y="1162"/>
                </a:lnTo>
                <a:lnTo>
                  <a:pt x="1350" y="1162"/>
                </a:lnTo>
                <a:lnTo>
                  <a:pt x="1356" y="1160"/>
                </a:lnTo>
                <a:lnTo>
                  <a:pt x="1360" y="1160"/>
                </a:lnTo>
                <a:lnTo>
                  <a:pt x="1366" y="1160"/>
                </a:lnTo>
                <a:lnTo>
                  <a:pt x="1372" y="1159"/>
                </a:lnTo>
                <a:lnTo>
                  <a:pt x="1378" y="1159"/>
                </a:lnTo>
                <a:lnTo>
                  <a:pt x="1385" y="1159"/>
                </a:lnTo>
                <a:lnTo>
                  <a:pt x="1391" y="1159"/>
                </a:lnTo>
                <a:lnTo>
                  <a:pt x="1398" y="1162"/>
                </a:lnTo>
                <a:lnTo>
                  <a:pt x="1405" y="1163"/>
                </a:lnTo>
                <a:lnTo>
                  <a:pt x="1411" y="1166"/>
                </a:lnTo>
                <a:lnTo>
                  <a:pt x="1417" y="1169"/>
                </a:lnTo>
                <a:lnTo>
                  <a:pt x="1423" y="1172"/>
                </a:lnTo>
                <a:lnTo>
                  <a:pt x="1429" y="1175"/>
                </a:lnTo>
                <a:lnTo>
                  <a:pt x="1434" y="1179"/>
                </a:lnTo>
                <a:lnTo>
                  <a:pt x="1442" y="1182"/>
                </a:lnTo>
                <a:lnTo>
                  <a:pt x="1449" y="1187"/>
                </a:lnTo>
                <a:lnTo>
                  <a:pt x="1456" y="1191"/>
                </a:lnTo>
                <a:lnTo>
                  <a:pt x="1465" y="1194"/>
                </a:lnTo>
                <a:lnTo>
                  <a:pt x="1474" y="1200"/>
                </a:lnTo>
                <a:lnTo>
                  <a:pt x="1484" y="1204"/>
                </a:lnTo>
                <a:lnTo>
                  <a:pt x="1495" y="1208"/>
                </a:lnTo>
                <a:lnTo>
                  <a:pt x="1507" y="1214"/>
                </a:lnTo>
                <a:lnTo>
                  <a:pt x="1522" y="1219"/>
                </a:lnTo>
                <a:lnTo>
                  <a:pt x="1522" y="1216"/>
                </a:lnTo>
                <a:lnTo>
                  <a:pt x="1522" y="1211"/>
                </a:lnTo>
                <a:lnTo>
                  <a:pt x="1520" y="1208"/>
                </a:lnTo>
                <a:lnTo>
                  <a:pt x="1520" y="1204"/>
                </a:lnTo>
                <a:lnTo>
                  <a:pt x="1520" y="1201"/>
                </a:lnTo>
                <a:lnTo>
                  <a:pt x="1520" y="1197"/>
                </a:lnTo>
                <a:lnTo>
                  <a:pt x="1520" y="1194"/>
                </a:lnTo>
                <a:lnTo>
                  <a:pt x="1520" y="1189"/>
                </a:lnTo>
                <a:lnTo>
                  <a:pt x="1519" y="1187"/>
                </a:lnTo>
                <a:lnTo>
                  <a:pt x="1519" y="1182"/>
                </a:lnTo>
                <a:lnTo>
                  <a:pt x="1519" y="1178"/>
                </a:lnTo>
                <a:lnTo>
                  <a:pt x="1519" y="1175"/>
                </a:lnTo>
                <a:lnTo>
                  <a:pt x="1517" y="1171"/>
                </a:lnTo>
                <a:lnTo>
                  <a:pt x="1517" y="1168"/>
                </a:lnTo>
                <a:lnTo>
                  <a:pt x="1517" y="1163"/>
                </a:lnTo>
                <a:lnTo>
                  <a:pt x="1516" y="1159"/>
                </a:lnTo>
                <a:lnTo>
                  <a:pt x="1508" y="1152"/>
                </a:lnTo>
                <a:lnTo>
                  <a:pt x="1501" y="1144"/>
                </a:lnTo>
                <a:lnTo>
                  <a:pt x="1492" y="1137"/>
                </a:lnTo>
                <a:lnTo>
                  <a:pt x="1485" y="1131"/>
                </a:lnTo>
                <a:lnTo>
                  <a:pt x="1476" y="1124"/>
                </a:lnTo>
                <a:lnTo>
                  <a:pt x="1469" y="1117"/>
                </a:lnTo>
                <a:lnTo>
                  <a:pt x="1462" y="1111"/>
                </a:lnTo>
                <a:lnTo>
                  <a:pt x="1453" y="1105"/>
                </a:lnTo>
                <a:lnTo>
                  <a:pt x="1446" y="1099"/>
                </a:lnTo>
                <a:lnTo>
                  <a:pt x="1439" y="1094"/>
                </a:lnTo>
                <a:lnTo>
                  <a:pt x="1431" y="1088"/>
                </a:lnTo>
                <a:lnTo>
                  <a:pt x="1424" y="1082"/>
                </a:lnTo>
                <a:lnTo>
                  <a:pt x="1417" y="1078"/>
                </a:lnTo>
                <a:lnTo>
                  <a:pt x="1411" y="1073"/>
                </a:lnTo>
                <a:lnTo>
                  <a:pt x="1405" y="1069"/>
                </a:lnTo>
                <a:lnTo>
                  <a:pt x="1398" y="1064"/>
                </a:lnTo>
                <a:lnTo>
                  <a:pt x="1397" y="1064"/>
                </a:lnTo>
                <a:lnTo>
                  <a:pt x="1395" y="1063"/>
                </a:lnTo>
                <a:lnTo>
                  <a:pt x="1394" y="1063"/>
                </a:lnTo>
                <a:lnTo>
                  <a:pt x="1392" y="1062"/>
                </a:lnTo>
                <a:lnTo>
                  <a:pt x="1391" y="1060"/>
                </a:lnTo>
                <a:lnTo>
                  <a:pt x="1389" y="1059"/>
                </a:lnTo>
                <a:lnTo>
                  <a:pt x="1388" y="1059"/>
                </a:lnTo>
                <a:lnTo>
                  <a:pt x="1386" y="1057"/>
                </a:lnTo>
                <a:lnTo>
                  <a:pt x="1385" y="1057"/>
                </a:lnTo>
                <a:lnTo>
                  <a:pt x="1383" y="1056"/>
                </a:lnTo>
                <a:lnTo>
                  <a:pt x="1382" y="1054"/>
                </a:lnTo>
                <a:lnTo>
                  <a:pt x="1381" y="1054"/>
                </a:lnTo>
                <a:lnTo>
                  <a:pt x="1379" y="1053"/>
                </a:lnTo>
                <a:close/>
                <a:moveTo>
                  <a:pt x="1383" y="931"/>
                </a:moveTo>
                <a:lnTo>
                  <a:pt x="1385" y="935"/>
                </a:lnTo>
                <a:lnTo>
                  <a:pt x="1386" y="939"/>
                </a:lnTo>
                <a:lnTo>
                  <a:pt x="1388" y="944"/>
                </a:lnTo>
                <a:lnTo>
                  <a:pt x="1388" y="950"/>
                </a:lnTo>
                <a:lnTo>
                  <a:pt x="1389" y="954"/>
                </a:lnTo>
                <a:lnTo>
                  <a:pt x="1389" y="958"/>
                </a:lnTo>
                <a:lnTo>
                  <a:pt x="1391" y="963"/>
                </a:lnTo>
                <a:lnTo>
                  <a:pt x="1391" y="968"/>
                </a:lnTo>
                <a:lnTo>
                  <a:pt x="1391" y="973"/>
                </a:lnTo>
                <a:lnTo>
                  <a:pt x="1391" y="977"/>
                </a:lnTo>
                <a:lnTo>
                  <a:pt x="1391" y="983"/>
                </a:lnTo>
                <a:lnTo>
                  <a:pt x="1391" y="987"/>
                </a:lnTo>
                <a:lnTo>
                  <a:pt x="1391" y="992"/>
                </a:lnTo>
                <a:lnTo>
                  <a:pt x="1391" y="998"/>
                </a:lnTo>
                <a:lnTo>
                  <a:pt x="1389" y="1002"/>
                </a:lnTo>
                <a:lnTo>
                  <a:pt x="1389" y="1008"/>
                </a:lnTo>
                <a:lnTo>
                  <a:pt x="1391" y="1008"/>
                </a:lnTo>
                <a:lnTo>
                  <a:pt x="1394" y="1009"/>
                </a:lnTo>
                <a:lnTo>
                  <a:pt x="1395" y="1011"/>
                </a:lnTo>
                <a:lnTo>
                  <a:pt x="1398" y="1011"/>
                </a:lnTo>
                <a:lnTo>
                  <a:pt x="1399" y="1012"/>
                </a:lnTo>
                <a:lnTo>
                  <a:pt x="1401" y="1014"/>
                </a:lnTo>
                <a:lnTo>
                  <a:pt x="1404" y="1015"/>
                </a:lnTo>
                <a:lnTo>
                  <a:pt x="1405" y="1015"/>
                </a:lnTo>
                <a:lnTo>
                  <a:pt x="1407" y="1016"/>
                </a:lnTo>
                <a:lnTo>
                  <a:pt x="1410" y="1018"/>
                </a:lnTo>
                <a:lnTo>
                  <a:pt x="1411" y="1019"/>
                </a:lnTo>
                <a:lnTo>
                  <a:pt x="1413" y="1021"/>
                </a:lnTo>
                <a:lnTo>
                  <a:pt x="1414" y="1021"/>
                </a:lnTo>
                <a:lnTo>
                  <a:pt x="1417" y="1022"/>
                </a:lnTo>
                <a:lnTo>
                  <a:pt x="1418" y="1024"/>
                </a:lnTo>
                <a:lnTo>
                  <a:pt x="1420" y="1024"/>
                </a:lnTo>
                <a:lnTo>
                  <a:pt x="1426" y="1027"/>
                </a:lnTo>
                <a:lnTo>
                  <a:pt x="1431" y="1031"/>
                </a:lnTo>
                <a:lnTo>
                  <a:pt x="1437" y="1034"/>
                </a:lnTo>
                <a:lnTo>
                  <a:pt x="1443" y="1037"/>
                </a:lnTo>
                <a:lnTo>
                  <a:pt x="1449" y="1041"/>
                </a:lnTo>
                <a:lnTo>
                  <a:pt x="1455" y="1044"/>
                </a:lnTo>
                <a:lnTo>
                  <a:pt x="1461" y="1047"/>
                </a:lnTo>
                <a:lnTo>
                  <a:pt x="1465" y="1051"/>
                </a:lnTo>
                <a:lnTo>
                  <a:pt x="1471" y="1054"/>
                </a:lnTo>
                <a:lnTo>
                  <a:pt x="1476" y="1059"/>
                </a:lnTo>
                <a:lnTo>
                  <a:pt x="1482" y="1063"/>
                </a:lnTo>
                <a:lnTo>
                  <a:pt x="1487" y="1066"/>
                </a:lnTo>
                <a:lnTo>
                  <a:pt x="1492" y="1070"/>
                </a:lnTo>
                <a:lnTo>
                  <a:pt x="1498" y="1075"/>
                </a:lnTo>
                <a:lnTo>
                  <a:pt x="1504" y="1078"/>
                </a:lnTo>
                <a:lnTo>
                  <a:pt x="1508" y="1082"/>
                </a:lnTo>
                <a:lnTo>
                  <a:pt x="1508" y="1078"/>
                </a:lnTo>
                <a:lnTo>
                  <a:pt x="1508" y="1075"/>
                </a:lnTo>
                <a:lnTo>
                  <a:pt x="1507" y="1070"/>
                </a:lnTo>
                <a:lnTo>
                  <a:pt x="1507" y="1066"/>
                </a:lnTo>
                <a:lnTo>
                  <a:pt x="1507" y="1062"/>
                </a:lnTo>
                <a:lnTo>
                  <a:pt x="1506" y="1057"/>
                </a:lnTo>
                <a:lnTo>
                  <a:pt x="1506" y="1054"/>
                </a:lnTo>
                <a:lnTo>
                  <a:pt x="1506" y="1050"/>
                </a:lnTo>
                <a:lnTo>
                  <a:pt x="1506" y="1046"/>
                </a:lnTo>
                <a:lnTo>
                  <a:pt x="1504" y="1043"/>
                </a:lnTo>
                <a:lnTo>
                  <a:pt x="1504" y="1038"/>
                </a:lnTo>
                <a:lnTo>
                  <a:pt x="1504" y="1034"/>
                </a:lnTo>
                <a:lnTo>
                  <a:pt x="1503" y="1031"/>
                </a:lnTo>
                <a:lnTo>
                  <a:pt x="1503" y="1027"/>
                </a:lnTo>
                <a:lnTo>
                  <a:pt x="1503" y="1024"/>
                </a:lnTo>
                <a:lnTo>
                  <a:pt x="1501" y="1019"/>
                </a:lnTo>
                <a:lnTo>
                  <a:pt x="1495" y="1014"/>
                </a:lnTo>
                <a:lnTo>
                  <a:pt x="1488" y="1008"/>
                </a:lnTo>
                <a:lnTo>
                  <a:pt x="1481" y="1002"/>
                </a:lnTo>
                <a:lnTo>
                  <a:pt x="1474" y="996"/>
                </a:lnTo>
                <a:lnTo>
                  <a:pt x="1466" y="990"/>
                </a:lnTo>
                <a:lnTo>
                  <a:pt x="1459" y="984"/>
                </a:lnTo>
                <a:lnTo>
                  <a:pt x="1452" y="979"/>
                </a:lnTo>
                <a:lnTo>
                  <a:pt x="1445" y="973"/>
                </a:lnTo>
                <a:lnTo>
                  <a:pt x="1437" y="967"/>
                </a:lnTo>
                <a:lnTo>
                  <a:pt x="1430" y="963"/>
                </a:lnTo>
                <a:lnTo>
                  <a:pt x="1423" y="957"/>
                </a:lnTo>
                <a:lnTo>
                  <a:pt x="1414" y="951"/>
                </a:lnTo>
                <a:lnTo>
                  <a:pt x="1407" y="945"/>
                </a:lnTo>
                <a:lnTo>
                  <a:pt x="1399" y="941"/>
                </a:lnTo>
                <a:lnTo>
                  <a:pt x="1392" y="935"/>
                </a:lnTo>
                <a:lnTo>
                  <a:pt x="1383" y="931"/>
                </a:lnTo>
                <a:close/>
                <a:moveTo>
                  <a:pt x="1343" y="983"/>
                </a:moveTo>
                <a:lnTo>
                  <a:pt x="1340" y="971"/>
                </a:lnTo>
                <a:lnTo>
                  <a:pt x="1336" y="961"/>
                </a:lnTo>
                <a:lnTo>
                  <a:pt x="1330" y="951"/>
                </a:lnTo>
                <a:lnTo>
                  <a:pt x="1325" y="941"/>
                </a:lnTo>
                <a:lnTo>
                  <a:pt x="1320" y="931"/>
                </a:lnTo>
                <a:lnTo>
                  <a:pt x="1314" y="922"/>
                </a:lnTo>
                <a:lnTo>
                  <a:pt x="1308" y="913"/>
                </a:lnTo>
                <a:lnTo>
                  <a:pt x="1302" y="904"/>
                </a:lnTo>
                <a:lnTo>
                  <a:pt x="1296" y="896"/>
                </a:lnTo>
                <a:lnTo>
                  <a:pt x="1289" y="888"/>
                </a:lnTo>
                <a:lnTo>
                  <a:pt x="1282" y="881"/>
                </a:lnTo>
                <a:lnTo>
                  <a:pt x="1276" y="874"/>
                </a:lnTo>
                <a:lnTo>
                  <a:pt x="1269" y="867"/>
                </a:lnTo>
                <a:lnTo>
                  <a:pt x="1261" y="861"/>
                </a:lnTo>
                <a:lnTo>
                  <a:pt x="1254" y="855"/>
                </a:lnTo>
                <a:lnTo>
                  <a:pt x="1247" y="849"/>
                </a:lnTo>
                <a:lnTo>
                  <a:pt x="1247" y="848"/>
                </a:lnTo>
                <a:lnTo>
                  <a:pt x="1245" y="848"/>
                </a:lnTo>
                <a:lnTo>
                  <a:pt x="1244" y="846"/>
                </a:lnTo>
                <a:lnTo>
                  <a:pt x="1243" y="846"/>
                </a:lnTo>
                <a:lnTo>
                  <a:pt x="1243" y="845"/>
                </a:lnTo>
                <a:lnTo>
                  <a:pt x="1241" y="845"/>
                </a:lnTo>
                <a:lnTo>
                  <a:pt x="1240" y="845"/>
                </a:lnTo>
                <a:lnTo>
                  <a:pt x="1240" y="843"/>
                </a:lnTo>
                <a:lnTo>
                  <a:pt x="1241" y="851"/>
                </a:lnTo>
                <a:lnTo>
                  <a:pt x="1241" y="856"/>
                </a:lnTo>
                <a:lnTo>
                  <a:pt x="1243" y="864"/>
                </a:lnTo>
                <a:lnTo>
                  <a:pt x="1243" y="870"/>
                </a:lnTo>
                <a:lnTo>
                  <a:pt x="1244" y="877"/>
                </a:lnTo>
                <a:lnTo>
                  <a:pt x="1244" y="883"/>
                </a:lnTo>
                <a:lnTo>
                  <a:pt x="1245" y="888"/>
                </a:lnTo>
                <a:lnTo>
                  <a:pt x="1245" y="894"/>
                </a:lnTo>
                <a:lnTo>
                  <a:pt x="1247" y="902"/>
                </a:lnTo>
                <a:lnTo>
                  <a:pt x="1247" y="907"/>
                </a:lnTo>
                <a:lnTo>
                  <a:pt x="1248" y="913"/>
                </a:lnTo>
                <a:lnTo>
                  <a:pt x="1248" y="919"/>
                </a:lnTo>
                <a:lnTo>
                  <a:pt x="1250" y="925"/>
                </a:lnTo>
                <a:lnTo>
                  <a:pt x="1250" y="931"/>
                </a:lnTo>
                <a:lnTo>
                  <a:pt x="1251" y="936"/>
                </a:lnTo>
                <a:lnTo>
                  <a:pt x="1251" y="942"/>
                </a:lnTo>
                <a:lnTo>
                  <a:pt x="1257" y="945"/>
                </a:lnTo>
                <a:lnTo>
                  <a:pt x="1263" y="947"/>
                </a:lnTo>
                <a:lnTo>
                  <a:pt x="1269" y="950"/>
                </a:lnTo>
                <a:lnTo>
                  <a:pt x="1273" y="952"/>
                </a:lnTo>
                <a:lnTo>
                  <a:pt x="1279" y="954"/>
                </a:lnTo>
                <a:lnTo>
                  <a:pt x="1285" y="957"/>
                </a:lnTo>
                <a:lnTo>
                  <a:pt x="1290" y="960"/>
                </a:lnTo>
                <a:lnTo>
                  <a:pt x="1296" y="963"/>
                </a:lnTo>
                <a:lnTo>
                  <a:pt x="1302" y="964"/>
                </a:lnTo>
                <a:lnTo>
                  <a:pt x="1308" y="967"/>
                </a:lnTo>
                <a:lnTo>
                  <a:pt x="1314" y="970"/>
                </a:lnTo>
                <a:lnTo>
                  <a:pt x="1320" y="973"/>
                </a:lnTo>
                <a:lnTo>
                  <a:pt x="1325" y="976"/>
                </a:lnTo>
                <a:lnTo>
                  <a:pt x="1331" y="979"/>
                </a:lnTo>
                <a:lnTo>
                  <a:pt x="1337" y="980"/>
                </a:lnTo>
                <a:lnTo>
                  <a:pt x="1343" y="983"/>
                </a:lnTo>
                <a:close/>
                <a:moveTo>
                  <a:pt x="1170" y="563"/>
                </a:moveTo>
                <a:lnTo>
                  <a:pt x="1166" y="570"/>
                </a:lnTo>
                <a:lnTo>
                  <a:pt x="1161" y="577"/>
                </a:lnTo>
                <a:lnTo>
                  <a:pt x="1157" y="585"/>
                </a:lnTo>
                <a:lnTo>
                  <a:pt x="1151" y="592"/>
                </a:lnTo>
                <a:lnTo>
                  <a:pt x="1147" y="599"/>
                </a:lnTo>
                <a:lnTo>
                  <a:pt x="1142" y="608"/>
                </a:lnTo>
                <a:lnTo>
                  <a:pt x="1139" y="615"/>
                </a:lnTo>
                <a:lnTo>
                  <a:pt x="1135" y="624"/>
                </a:lnTo>
                <a:lnTo>
                  <a:pt x="1132" y="631"/>
                </a:lnTo>
                <a:lnTo>
                  <a:pt x="1131" y="638"/>
                </a:lnTo>
                <a:lnTo>
                  <a:pt x="1128" y="647"/>
                </a:lnTo>
                <a:lnTo>
                  <a:pt x="1128" y="654"/>
                </a:lnTo>
                <a:lnTo>
                  <a:pt x="1126" y="660"/>
                </a:lnTo>
                <a:lnTo>
                  <a:pt x="1128" y="667"/>
                </a:lnTo>
                <a:lnTo>
                  <a:pt x="1129" y="675"/>
                </a:lnTo>
                <a:lnTo>
                  <a:pt x="1132" y="681"/>
                </a:lnTo>
                <a:lnTo>
                  <a:pt x="1134" y="685"/>
                </a:lnTo>
                <a:lnTo>
                  <a:pt x="1136" y="688"/>
                </a:lnTo>
                <a:lnTo>
                  <a:pt x="1138" y="692"/>
                </a:lnTo>
                <a:lnTo>
                  <a:pt x="1142" y="697"/>
                </a:lnTo>
                <a:lnTo>
                  <a:pt x="1145" y="699"/>
                </a:lnTo>
                <a:lnTo>
                  <a:pt x="1150" y="704"/>
                </a:lnTo>
                <a:lnTo>
                  <a:pt x="1152" y="708"/>
                </a:lnTo>
                <a:lnTo>
                  <a:pt x="1157" y="711"/>
                </a:lnTo>
                <a:lnTo>
                  <a:pt x="1161" y="715"/>
                </a:lnTo>
                <a:lnTo>
                  <a:pt x="1167" y="720"/>
                </a:lnTo>
                <a:lnTo>
                  <a:pt x="1171" y="723"/>
                </a:lnTo>
                <a:lnTo>
                  <a:pt x="1177" y="727"/>
                </a:lnTo>
                <a:lnTo>
                  <a:pt x="1181" y="731"/>
                </a:lnTo>
                <a:lnTo>
                  <a:pt x="1187" y="734"/>
                </a:lnTo>
                <a:lnTo>
                  <a:pt x="1193" y="739"/>
                </a:lnTo>
                <a:lnTo>
                  <a:pt x="1199" y="743"/>
                </a:lnTo>
                <a:lnTo>
                  <a:pt x="1197" y="730"/>
                </a:lnTo>
                <a:lnTo>
                  <a:pt x="1196" y="718"/>
                </a:lnTo>
                <a:lnTo>
                  <a:pt x="1193" y="707"/>
                </a:lnTo>
                <a:lnTo>
                  <a:pt x="1192" y="694"/>
                </a:lnTo>
                <a:lnTo>
                  <a:pt x="1190" y="682"/>
                </a:lnTo>
                <a:lnTo>
                  <a:pt x="1189" y="670"/>
                </a:lnTo>
                <a:lnTo>
                  <a:pt x="1186" y="660"/>
                </a:lnTo>
                <a:lnTo>
                  <a:pt x="1184" y="649"/>
                </a:lnTo>
                <a:lnTo>
                  <a:pt x="1183" y="637"/>
                </a:lnTo>
                <a:lnTo>
                  <a:pt x="1181" y="627"/>
                </a:lnTo>
                <a:lnTo>
                  <a:pt x="1179" y="615"/>
                </a:lnTo>
                <a:lnTo>
                  <a:pt x="1177" y="605"/>
                </a:lnTo>
                <a:lnTo>
                  <a:pt x="1176" y="593"/>
                </a:lnTo>
                <a:lnTo>
                  <a:pt x="1174" y="583"/>
                </a:lnTo>
                <a:lnTo>
                  <a:pt x="1171" y="573"/>
                </a:lnTo>
                <a:lnTo>
                  <a:pt x="1170" y="563"/>
                </a:lnTo>
                <a:close/>
                <a:moveTo>
                  <a:pt x="1629" y="1767"/>
                </a:moveTo>
                <a:lnTo>
                  <a:pt x="1668" y="1800"/>
                </a:lnTo>
                <a:lnTo>
                  <a:pt x="1629" y="1850"/>
                </a:lnTo>
                <a:lnTo>
                  <a:pt x="1593" y="1813"/>
                </a:lnTo>
                <a:lnTo>
                  <a:pt x="1629" y="1767"/>
                </a:lnTo>
                <a:close/>
                <a:moveTo>
                  <a:pt x="1016" y="1363"/>
                </a:moveTo>
                <a:lnTo>
                  <a:pt x="1055" y="1397"/>
                </a:lnTo>
                <a:lnTo>
                  <a:pt x="1016" y="1445"/>
                </a:lnTo>
                <a:lnTo>
                  <a:pt x="981" y="1409"/>
                </a:lnTo>
                <a:lnTo>
                  <a:pt x="1016" y="1363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fa-I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6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817159"/>
              </p:ext>
            </p:extLst>
          </p:nvPr>
        </p:nvGraphicFramePr>
        <p:xfrm>
          <a:off x="1" y="0"/>
          <a:ext cx="9906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24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31D0E-B6CE-465B-BC92-AAFA490EB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CE31D0E-B6CE-465B-BC92-AAFA490EB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866922-C543-4FF6-835E-961E7CEF2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C866922-C543-4FF6-835E-961E7CEF2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8A93E-9203-4403-982E-C13D8AD80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7E88A93E-9203-4403-982E-C13D8AD80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4D6589-0FF3-4AD1-8263-6AD1CA3E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AF4D6589-0FF3-4AD1-8263-6AD1CA3E2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D0FA0F-1953-4D76-99FB-7A001AA8D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D5D0FA0F-1953-4D76-99FB-7A001AA8D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387B39-A332-425C-8225-691710038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8387B39-A332-425C-8225-691710038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4000" b="1" dirty="0">
                <a:cs typeface="B Titr" panose="00000700000000000000" pitchFamily="2" charset="-78"/>
              </a:rPr>
              <a:t>وضو گرفتن با آب نجس و مضاف باطل است، خواه بداند آن آب نجس يا مضاف است </a:t>
            </a:r>
            <a:r>
              <a:rPr lang="fa-IR" sz="4000" b="1" dirty="0" smtClean="0">
                <a:cs typeface="B Titr" panose="00000700000000000000" pitchFamily="2" charset="-78"/>
              </a:rPr>
              <a:t>يا نداند</a:t>
            </a:r>
            <a:r>
              <a:rPr lang="fa-IR" sz="4000" b="1" dirty="0">
                <a:cs typeface="B Titr" panose="00000700000000000000" pitchFamily="2" charset="-78"/>
              </a:rPr>
              <a:t>، يا فراموش كرده باشد.</a:t>
            </a:r>
            <a:endParaRPr lang="en-US" sz="40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93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Titr" panose="00000700000000000000" pitchFamily="2" charset="-78"/>
              </a:rPr>
              <a:t>- آب </a:t>
            </a:r>
            <a:r>
              <a:rPr lang="fa-IR" sz="2800" b="1" dirty="0">
                <a:cs typeface="B Titr" panose="00000700000000000000" pitchFamily="2" charset="-78"/>
              </a:rPr>
              <a:t>وضو بايد مباح باشد، بنابر اين در موارد زير وضو باطل است:</a:t>
            </a:r>
          </a:p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 smtClean="0">
                <a:cs typeface="B Titr" panose="00000700000000000000" pitchFamily="2" charset="-78"/>
              </a:rPr>
              <a:t>وضو </a:t>
            </a:r>
            <a:r>
              <a:rPr lang="fa-IR" sz="2800" b="1" dirty="0">
                <a:cs typeface="B Titr" panose="00000700000000000000" pitchFamily="2" charset="-78"/>
              </a:rPr>
              <a:t>گرفتن با آبى كه صاحب آن راضى نيست (راضى نبودن او معلوم است).</a:t>
            </a:r>
          </a:p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 smtClean="0">
                <a:cs typeface="B Titr" panose="00000700000000000000" pitchFamily="2" charset="-78"/>
              </a:rPr>
              <a:t>آبى </a:t>
            </a:r>
            <a:r>
              <a:rPr lang="fa-IR" sz="2800" b="1" dirty="0">
                <a:cs typeface="B Titr" panose="00000700000000000000" pitchFamily="2" charset="-78"/>
              </a:rPr>
              <a:t>كه معلوم نيست صاحب آن راضى است يا </a:t>
            </a:r>
            <a:r>
              <a:rPr lang="fa-IR" sz="2800" b="1" dirty="0" smtClean="0">
                <a:cs typeface="B Titr" panose="00000700000000000000" pitchFamily="2" charset="-78"/>
              </a:rPr>
              <a:t>نه.</a:t>
            </a:r>
          </a:p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 smtClean="0">
                <a:cs typeface="B Titr" panose="00000700000000000000" pitchFamily="2" charset="-78"/>
              </a:rPr>
              <a:t>آبى كه وقف افراد خاصى است؛ مانند حوض برخى از مدارس و وضوخانه بعضى از هتل‏ها و مسافرخانه‏ها و...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cs typeface="B Titr" panose="00000700000000000000" pitchFamily="2" charset="-78"/>
              </a:rPr>
              <a:t>- وضو </a:t>
            </a:r>
            <a:r>
              <a:rPr lang="fa-IR" sz="2800" b="1" dirty="0">
                <a:cs typeface="B Titr" panose="00000700000000000000" pitchFamily="2" charset="-78"/>
              </a:rPr>
              <a:t>گرفتن از نهرهاى بـزرگ، گرچه انسـان نداند صاحبـان آنها راضـى هستند يا </a:t>
            </a:r>
            <a:r>
              <a:rPr lang="fa-IR" sz="2800" b="1" dirty="0" smtClean="0">
                <a:cs typeface="B Titr" panose="00000700000000000000" pitchFamily="2" charset="-78"/>
              </a:rPr>
              <a:t>نه، اشـكال </a:t>
            </a:r>
            <a:r>
              <a:rPr lang="fa-IR" sz="2800" b="1" dirty="0">
                <a:cs typeface="B Titr" panose="00000700000000000000" pitchFamily="2" charset="-78"/>
              </a:rPr>
              <a:t>نـدارد، امّا اگر صاحبان آن از وضو گرفتن جلوگيرى كنند، احتياط واجب آن است كه </a:t>
            </a:r>
            <a:r>
              <a:rPr lang="fa-IR" sz="2800" b="1" dirty="0" smtClean="0">
                <a:cs typeface="B Titr" panose="00000700000000000000" pitchFamily="2" charset="-78"/>
              </a:rPr>
              <a:t>وضو نگيرند</a:t>
            </a:r>
            <a:r>
              <a:rPr lang="fa-IR" sz="2800" b="1" dirty="0">
                <a:cs typeface="B Titr" panose="00000700000000000000" pitchFamily="2" charset="-78"/>
              </a:rPr>
              <a:t>.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sp>
        <p:nvSpPr>
          <p:cNvPr id="3" name="8-Point Star 2">
            <a:hlinkClick r:id="rId3" action="ppaction://hlinksldjump"/>
          </p:cNvPr>
          <p:cNvSpPr/>
          <p:nvPr/>
        </p:nvSpPr>
        <p:spPr>
          <a:xfrm>
            <a:off x="6969224" y="5589240"/>
            <a:ext cx="182880" cy="182880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1608731"/>
              </p:ext>
            </p:extLst>
          </p:nvPr>
        </p:nvGraphicFramePr>
        <p:xfrm>
          <a:off x="128464" y="1484784"/>
          <a:ext cx="89289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5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>
                <a:cs typeface="B Titr" panose="00000700000000000000" pitchFamily="2" charset="-78"/>
              </a:rPr>
              <a:t>اعضاى وضو در موقع شستن و مسح بايد پاك باشد.</a:t>
            </a:r>
          </a:p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 smtClean="0">
                <a:cs typeface="B Titr" panose="00000700000000000000" pitchFamily="2" charset="-78"/>
              </a:rPr>
              <a:t>اگر </a:t>
            </a:r>
            <a:r>
              <a:rPr lang="fa-IR" sz="2800" b="1" dirty="0">
                <a:cs typeface="B Titr" panose="00000700000000000000" pitchFamily="2" charset="-78"/>
              </a:rPr>
              <a:t>در بين وضو، جايى كه شسته يا مسح كرده، نجس شود وضو صحيح است؛ </a:t>
            </a:r>
            <a:endParaRPr lang="fa-IR" sz="2800" b="1" dirty="0" smtClean="0">
              <a:cs typeface="B Titr" panose="000007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 smtClean="0">
                <a:cs typeface="B Titr" panose="00000700000000000000" pitchFamily="2" charset="-78"/>
              </a:rPr>
              <a:t>اگر </a:t>
            </a:r>
            <a:r>
              <a:rPr lang="fa-IR" sz="2800" b="1" dirty="0">
                <a:cs typeface="B Titr" panose="00000700000000000000" pitchFamily="2" charset="-78"/>
              </a:rPr>
              <a:t>غير اعضاى وضو، جايى از بدن نجس باشد، وضو صحيح </a:t>
            </a:r>
            <a:r>
              <a:rPr lang="fa-IR" sz="2800" b="1" dirty="0" smtClean="0">
                <a:cs typeface="B Titr" panose="00000700000000000000" pitchFamily="2" charset="-78"/>
              </a:rPr>
              <a:t>است.</a:t>
            </a:r>
            <a:endParaRPr lang="en-US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15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>
                <a:cs typeface="B Titr" panose="00000700000000000000" pitchFamily="2" charset="-78"/>
              </a:rPr>
              <a:t>خطـوط قلم خـودكار و لكه‏هاى رنگ و چربـى و كِـرِمْ در صورتى كه رنگ بـدون </a:t>
            </a:r>
            <a:r>
              <a:rPr lang="fa-IR" sz="2800" b="1" dirty="0" smtClean="0">
                <a:cs typeface="B Titr" panose="00000700000000000000" pitchFamily="2" charset="-78"/>
              </a:rPr>
              <a:t>جِـرم بـاشد</a:t>
            </a:r>
            <a:r>
              <a:rPr lang="fa-IR" sz="2800" b="1" dirty="0">
                <a:cs typeface="B Titr" panose="00000700000000000000" pitchFamily="2" charset="-78"/>
              </a:rPr>
              <a:t>، مانع وضـو نيست، ولى اگر جِـرم داشته باشـد (روى پوسـت را گرفته) بايـد بر طـرف شـود.</a:t>
            </a:r>
          </a:p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 smtClean="0">
                <a:cs typeface="B Titr" panose="00000700000000000000" pitchFamily="2" charset="-78"/>
              </a:rPr>
              <a:t>خال</a:t>
            </a:r>
            <a:r>
              <a:rPr lang="fa-IR" sz="2800" b="1" dirty="0">
                <a:cs typeface="B Titr" panose="00000700000000000000" pitchFamily="2" charset="-78"/>
              </a:rPr>
              <a:t>‏كوبى‏هايى كه زير پوست قرار دارد (جوهر است) و مانع از رسيدن آب </a:t>
            </a:r>
            <a:r>
              <a:rPr lang="fa-IR" sz="2800" b="1" dirty="0" smtClean="0">
                <a:cs typeface="B Titr" panose="00000700000000000000" pitchFamily="2" charset="-78"/>
              </a:rPr>
              <a:t>به پوست نمى</a:t>
            </a:r>
            <a:r>
              <a:rPr lang="fa-IR" sz="2800" b="1" dirty="0">
                <a:cs typeface="B Titr" panose="00000700000000000000" pitchFamily="2" charset="-78"/>
              </a:rPr>
              <a:t>‏باشد، براى وضو اشكال ندارد.</a:t>
            </a:r>
            <a:endParaRPr lang="en-US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38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884450"/>
              </p:ext>
            </p:extLst>
          </p:nvPr>
        </p:nvGraphicFramePr>
        <p:xfrm>
          <a:off x="1892660" y="1628800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5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8BD527-5864-4680-9227-64524BC16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CF8BD527-5864-4680-9227-64524BC16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6BA3BD-4881-4D90-A7AA-07434F8FB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E6BA3BD-4881-4D90-A7AA-07434F8FB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 smtClean="0">
                <a:cs typeface="B Titr" panose="00000700000000000000" pitchFamily="2" charset="-78"/>
              </a:rPr>
              <a:t>موالات در وضو لازم است </a:t>
            </a:r>
          </a:p>
          <a:p>
            <a:pPr marL="457200" indent="-4572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 smtClean="0">
                <a:cs typeface="B Titr" panose="00000700000000000000" pitchFamily="2" charset="-78"/>
              </a:rPr>
              <a:t>راه </a:t>
            </a:r>
            <a:r>
              <a:rPr lang="fa-IR" sz="2800" b="1" dirty="0">
                <a:cs typeface="B Titr" panose="00000700000000000000" pitchFamily="2" charset="-78"/>
              </a:rPr>
              <a:t>رفتن بين وضو اشكال نـدارد، بنابراين اگـر پس از شستن صـورت و دسـت‏ها، </a:t>
            </a:r>
            <a:r>
              <a:rPr lang="fa-IR" sz="2800" b="1" dirty="0" smtClean="0">
                <a:cs typeface="B Titr" panose="00000700000000000000" pitchFamily="2" charset="-78"/>
              </a:rPr>
              <a:t>چند قـدم </a:t>
            </a:r>
            <a:r>
              <a:rPr lang="fa-IR" sz="2800" b="1" dirty="0">
                <a:cs typeface="B Titr" panose="00000700000000000000" pitchFamily="2" charset="-78"/>
              </a:rPr>
              <a:t>راه برود [ به قدرى كه موالات به‏هم نخورد] و بعد سر و پا را مسح كند، وضوى او </a:t>
            </a:r>
            <a:r>
              <a:rPr lang="fa-IR" sz="2800" b="1" dirty="0" smtClean="0">
                <a:cs typeface="B Titr" panose="00000700000000000000" pitchFamily="2" charset="-78"/>
              </a:rPr>
              <a:t>صحيح است</a:t>
            </a:r>
            <a:r>
              <a:rPr lang="fa-IR" sz="2800" b="1" dirty="0">
                <a:cs typeface="B Titr" panose="00000700000000000000" pitchFamily="2" charset="-78"/>
              </a:rPr>
              <a:t>.</a:t>
            </a:r>
            <a:endParaRPr lang="en-US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4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cs typeface="B Titr" panose="00000700000000000000" pitchFamily="2" charset="-78"/>
              </a:rPr>
              <a:t>اگر شخص ديگرى </a:t>
            </a:r>
            <a:r>
              <a:rPr lang="fa-IR" sz="2400" b="1" dirty="0">
                <a:cs typeface="B Titr" panose="00000700000000000000" pitchFamily="2" charset="-78"/>
              </a:rPr>
              <a:t>آب را در دست وى بريزد و وضو گيرنده خودش آن را بر اعضاء مى‏ريزد و مى‏شويد </a:t>
            </a:r>
            <a:r>
              <a:rPr lang="fa-IR" sz="2400" b="1" dirty="0" smtClean="0">
                <a:cs typeface="B Titr" panose="00000700000000000000" pitchFamily="2" charset="-78"/>
              </a:rPr>
              <a:t>وضو باطل </a:t>
            </a:r>
            <a:r>
              <a:rPr lang="fa-IR" sz="2400" b="1" dirty="0">
                <a:cs typeface="B Titr" panose="00000700000000000000" pitchFamily="2" charset="-78"/>
              </a:rPr>
              <a:t>نيست ولى اينگونه كمك گرفتن مكروه است</a:t>
            </a:r>
            <a:r>
              <a:rPr lang="fa-IR" sz="2400" b="1" dirty="0" smtClean="0">
                <a:cs typeface="B Titr" panose="00000700000000000000" pitchFamily="2" charset="-78"/>
              </a:rPr>
              <a:t>.</a:t>
            </a:r>
            <a:endParaRPr lang="fa-IR" sz="2400" b="1" dirty="0"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cs typeface="B Titr" panose="00000700000000000000" pitchFamily="2" charset="-78"/>
              </a:rPr>
              <a:t>كسى </a:t>
            </a:r>
            <a:r>
              <a:rPr lang="fa-IR" sz="2400" b="1" dirty="0">
                <a:cs typeface="B Titr" panose="00000700000000000000" pitchFamily="2" charset="-78"/>
              </a:rPr>
              <a:t>كه نمى‏تواند وضو بگيرد، بايد نايب بگيرد كه او را وضو دهد و چنانچه مزد </a:t>
            </a:r>
            <a:r>
              <a:rPr lang="fa-IR" sz="2400" b="1" dirty="0" smtClean="0">
                <a:cs typeface="B Titr" panose="00000700000000000000" pitchFamily="2" charset="-78"/>
              </a:rPr>
              <a:t>هم بخواهد</a:t>
            </a:r>
            <a:r>
              <a:rPr lang="fa-IR" sz="2400" b="1" dirty="0">
                <a:cs typeface="B Titr" panose="00000700000000000000" pitchFamily="2" charset="-78"/>
              </a:rPr>
              <a:t>، در صورتى كه بتواند بايد بدهد، ولى خود او بايد نيّت وضو كند.</a:t>
            </a:r>
          </a:p>
          <a:p>
            <a:pPr marL="342900" indent="-3429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cs typeface="B Titr" panose="00000700000000000000" pitchFamily="2" charset="-78"/>
              </a:rPr>
              <a:t>كسى </a:t>
            </a:r>
            <a:r>
              <a:rPr lang="fa-IR" sz="2400" b="1" dirty="0">
                <a:cs typeface="B Titr" panose="00000700000000000000" pitchFamily="2" charset="-78"/>
              </a:rPr>
              <a:t>كه در وضو از ديگرى كمك مى‏گيرد، هر كدام از كارهاى وضو را كه مى‏تواند به </a:t>
            </a:r>
            <a:r>
              <a:rPr lang="fa-IR" sz="2400" b="1" dirty="0" smtClean="0">
                <a:cs typeface="B Titr" panose="00000700000000000000" pitchFamily="2" charset="-78"/>
              </a:rPr>
              <a:t>تنهايى انجام </a:t>
            </a:r>
            <a:r>
              <a:rPr lang="fa-IR" sz="2400" b="1" dirty="0">
                <a:cs typeface="B Titr" panose="00000700000000000000" pitchFamily="2" charset="-78"/>
              </a:rPr>
              <a:t>دهد، نبايد در آن عمل كمك بگيرد.</a:t>
            </a:r>
          </a:p>
          <a:p>
            <a:pPr marL="342900" indent="-3429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cs typeface="B Titr" panose="00000700000000000000" pitchFamily="2" charset="-78"/>
              </a:rPr>
              <a:t>کسى </a:t>
            </a:r>
            <a:r>
              <a:rPr lang="fa-IR" sz="2400" b="1" dirty="0">
                <a:cs typeface="B Titr" panose="00000700000000000000" pitchFamily="2" charset="-78"/>
              </a:rPr>
              <a:t>كه ديگرى را وضو مى‏دهد، در مسح بايد دست او را بر سر و پاهايش بكشد، مگر </a:t>
            </a:r>
            <a:r>
              <a:rPr lang="fa-IR" sz="2400" b="1" dirty="0" smtClean="0">
                <a:cs typeface="B Titr" panose="00000700000000000000" pitchFamily="2" charset="-78"/>
              </a:rPr>
              <a:t>آنكه ممكن </a:t>
            </a:r>
            <a:r>
              <a:rPr lang="fa-IR" sz="2400" b="1" dirty="0">
                <a:cs typeface="B Titr" panose="00000700000000000000" pitchFamily="2" charset="-78"/>
              </a:rPr>
              <a:t>نباشد، كه در آن صورت بايد از دست او رطوبت بگيرد و با دست خود، مسح او را انجام </a:t>
            </a:r>
            <a:r>
              <a:rPr lang="fa-IR" sz="2400" b="1" dirty="0" smtClean="0">
                <a:cs typeface="B Titr" panose="00000700000000000000" pitchFamily="2" charset="-78"/>
              </a:rPr>
              <a:t>دهد و </a:t>
            </a:r>
            <a:r>
              <a:rPr lang="fa-IR" sz="2400" b="1" dirty="0">
                <a:cs typeface="B Titr" panose="00000700000000000000" pitchFamily="2" charset="-78"/>
              </a:rPr>
              <a:t>چنانچه ممكن است بنا بر احتياط واجب تيمم هم بنمايد.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3" name="8-Point Star 2">
            <a:hlinkClick r:id="rId3" action="ppaction://hlinksldjump"/>
          </p:cNvPr>
          <p:cNvSpPr/>
          <p:nvPr/>
        </p:nvSpPr>
        <p:spPr>
          <a:xfrm>
            <a:off x="3512840" y="3337560"/>
            <a:ext cx="182880" cy="182880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5362646"/>
              </p:ext>
            </p:extLst>
          </p:nvPr>
        </p:nvGraphicFramePr>
        <p:xfrm>
          <a:off x="1496616" y="1124744"/>
          <a:ext cx="74168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5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B72AB2-BE08-435C-BA9D-93A62693C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ADB72AB2-BE08-435C-BA9D-93A62693C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DB3E1B-E3E6-4D98-B72C-932388C40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41DB3E1B-E3E6-4D98-B72C-932388C40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2845555"/>
              </p:ext>
            </p:extLst>
          </p:nvPr>
        </p:nvGraphicFramePr>
        <p:xfrm>
          <a:off x="272480" y="476673"/>
          <a:ext cx="9289032" cy="59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20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327F2C-DA27-41FA-BE41-C3126E478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4327F2C-DA27-41FA-BE41-C3126E478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FE0C2-D81A-466B-8154-665DB155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159FE0C2-D81A-466B-8154-665DB155F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76AA8C-8A2E-4AEC-860C-F7623C89F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076AA8C-8A2E-4AEC-860C-F7623C89F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5B0741-F0BC-4B44-A1A7-EA8C18A7F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F5B0741-F0BC-4B44-A1A7-EA8C18A7F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F9CB6C-8DE1-4922-9BA2-39A65A79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2F9CB6C-8DE1-4922-9BA2-39A65A79F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C93609-7FAF-4DA6-A8B5-51412DDE9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2C93609-7FAF-4DA6-A8B5-51412DDE9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C785B2-FD98-4E2A-B30E-D7D69E01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CDC785B2-FD98-4E2A-B30E-D7D69E010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3206BA-302D-49B1-B914-71220B042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1F3206BA-302D-49B1-B914-71220B042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65E9F-F50C-4AE8-B749-DB69E4242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5D465E9F-F50C-4AE8-B749-DB69E4242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E29866-B17C-492B-9C8C-42F4939A8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9DE29866-B17C-492B-9C8C-42F4939A8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8B4448-E935-4B9D-A392-F301BFFEE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C18B4448-E935-4B9D-A392-F301BFFEE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BE781-C20A-4810-BB3B-9E4A66975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D5BBE781-C20A-4810-BB3B-9E4A66975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734493-89EB-48BF-B842-36E5EBA4C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08734493-89EB-48BF-B842-36E5EBA4C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64F7B0-9A7C-486B-9905-D3F1C670F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7164F7B0-9A7C-486B-9905-D3F1C670F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E17C83-6739-4850-8FD4-66C2FC18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CBE17C83-6739-4850-8FD4-66C2FC182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D6A7FC-F197-47E1-8D09-946A1AA0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5AD6A7FC-F197-47E1-8D09-946A1AA0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8EAF63-B1D9-463B-9A1F-56FA8DB2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E38EAF63-B1D9-463B-9A1F-56FA8DB27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841B5-6B83-4DA3-B56E-53DC50393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75A841B5-6B83-4DA3-B56E-53DC50393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AADDA8-89EA-4867-B3C3-D7E8E36EA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7BAADDA8-89EA-4867-B3C3-D7E8E36EA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A51120-F872-4724-A5A0-EA2C7B3E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AAA51120-F872-4724-A5A0-EA2C7B3E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F426A8-C959-417E-B8DC-14EFA6F72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14F426A8-C959-417E-B8DC-14EFA6F72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23029-6AD1-4937-8216-9F52F6BBA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D6823029-6AD1-4937-8216-9F52F6BBA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336A13-15D1-43AE-91C4-BF0BFBD93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39336A13-15D1-43AE-91C4-BF0BFBD93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D3FB2C-E583-45D0-951E-6B14AA2C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F1D3FB2C-E583-45D0-951E-6B14AA2C5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433938-AC70-448E-A829-9737FDAF4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13433938-AC70-448E-A829-9737FDAF4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27627D-C857-413E-9D91-0492FCE99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8E27627D-C857-413E-9D91-0492FCE99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4D0A9-32F2-4C7C-8CDF-1EBECB92F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9594D0A9-32F2-4C7C-8CDF-1EBECB92F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20A643-B4EA-42FD-970D-167F3A7BA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C720A643-B4EA-42FD-970D-167F3A7BA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200972-8B1A-4AFB-825A-64521B06F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8C200972-8B1A-4AFB-825A-64521B06F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55D972-F479-4933-87CA-3C6F9A42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">
                                            <p:graphicEl>
                                              <a:dgm id="{5A55D972-F479-4933-87CA-3C6F9A42A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CF672-1917-440E-8764-9A8556250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1E7CF672-1917-440E-8764-9A8556250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1038C5-CC04-4005-B6E7-C8202E798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">
                                            <p:graphicEl>
                                              <a:dgm id="{C11038C5-CC04-4005-B6E7-C8202E798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17CDE-0341-4B52-99EE-FAFB3EE33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">
                                            <p:graphicEl>
                                              <a:dgm id="{E4F17CDE-0341-4B52-99EE-FAFB3EE33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FA1593-4496-43F8-855D-E1BC55B35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">
                                            <p:graphicEl>
                                              <a:dgm id="{07FA1593-4496-43F8-855D-E1BC55B35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FDB1BE-D456-4284-954E-07F776825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C4FDB1BE-D456-4284-954E-07F776825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969372-5E84-4147-BA21-A935CB7DC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">
                                            <p:graphicEl>
                                              <a:dgm id="{00969372-5E84-4147-BA21-A935CB7DC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633DA-A8DE-49E9-9AEE-200676077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886633DA-A8DE-49E9-9AEE-200676077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8DB8D6-CC22-46B8-9B5A-B48BCCEF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">
                                            <p:graphicEl>
                                              <a:dgm id="{428DB8D6-CC22-46B8-9B5A-B48BCCEF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950755-3D99-4A1F-9442-BCDEA7BF6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">
                                            <p:graphicEl>
                                              <a:dgm id="{4C950755-3D99-4A1F-9442-BCDEA7BF6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74A6CA-5C47-460E-BD02-535553AF9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">
                                            <p:graphicEl>
                                              <a:dgm id="{9874A6CA-5C47-460E-BD02-535553AF9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12CF18-C284-4462-A936-842286AC5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">
                                            <p:graphicEl>
                                              <a:dgm id="{3212CF18-C284-4462-A936-842286AC5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F0C80E-AAD2-4361-B0B5-FE4132FA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">
                                            <p:graphicEl>
                                              <a:dgm id="{28F0C80E-AAD2-4361-B0B5-FE4132FAC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80BBC-8134-4594-9816-60A2825B5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">
                                            <p:graphicEl>
                                              <a:dgm id="{D7C80BBC-8134-4594-9816-60A2825B5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077C92-58AB-44F4-9351-FACADA7C4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45077C92-58AB-44F4-9351-FACADA7C4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96736D-336A-42FA-902B-C0CB8A82C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3">
                                            <p:graphicEl>
                                              <a:dgm id="{7696736D-336A-42FA-902B-C0CB8A82C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C6D115-F627-4053-AB7C-DCC22B681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">
                                            <p:graphicEl>
                                              <a:dgm id="{25C6D115-F627-4053-AB7C-DCC22B681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AB939A-499A-4E65-859F-5BEB43AE9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">
                                            <p:graphicEl>
                                              <a:dgm id="{69AB939A-499A-4E65-859F-5BEB43AE9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FEFB5C-4B11-4A05-B4C9-62C7A31B1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3">
                                            <p:graphicEl>
                                              <a:dgm id="{1CFEFB5C-4B11-4A05-B4C9-62C7A31B1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F02CF6-368A-4EFE-8678-9F5223447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3">
                                            <p:graphicEl>
                                              <a:dgm id="{C7F02CF6-368A-4EFE-8678-9F5223447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C611B2-CDCC-4F9B-AF1B-5C1F5C1A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">
                                            <p:graphicEl>
                                              <a:dgm id="{1BC611B2-CDCC-4F9B-AF1B-5C1F5C1A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201DE-7FBD-4A07-9C1F-C0A1F45DA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">
                                            <p:graphicEl>
                                              <a:dgm id="{A61201DE-7FBD-4A07-9C1F-C0A1F45DA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5A9375-E950-4F61-BAB1-8588AF83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3">
                                            <p:graphicEl>
                                              <a:dgm id="{8D5A9375-E950-4F61-BAB1-8588AF834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057921-E356-452F-8557-39DDDAEB8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3">
                                            <p:graphicEl>
                                              <a:dgm id="{BB057921-E356-452F-8557-39DDDAEB8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Titr" panose="00000700000000000000" pitchFamily="2" charset="-78"/>
              </a:rPr>
              <a:t>كسى كه مى‏داند اگر وضو بگيرد مريض مى‏شود يا مى‏ترسد كه مريض شود، بايد تيمم </a:t>
            </a:r>
            <a:r>
              <a:rPr lang="fa-IR" sz="2800" b="1" dirty="0" smtClean="0">
                <a:cs typeface="B Titr" panose="00000700000000000000" pitchFamily="2" charset="-78"/>
              </a:rPr>
              <a:t>كند و </a:t>
            </a:r>
            <a:r>
              <a:rPr lang="fa-IR" sz="2800" b="1" dirty="0">
                <a:cs typeface="B Titr" panose="00000700000000000000" pitchFamily="2" charset="-78"/>
              </a:rPr>
              <a:t>اگر وضو بگيرد باطل </a:t>
            </a:r>
            <a:r>
              <a:rPr lang="fa-IR" sz="2800" b="1" dirty="0" smtClean="0">
                <a:cs typeface="B Titr" panose="00000700000000000000" pitchFamily="2" charset="-78"/>
              </a:rPr>
              <a:t>است.</a:t>
            </a:r>
            <a:endParaRPr lang="en-US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01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Titr" panose="00000700000000000000" pitchFamily="2" charset="-78"/>
              </a:rPr>
              <a:t>اگر وقت نماز به قدرى تنگ است كه اگر وضو بگيرد، تمام نماز يا قسمتى از آن، بعد از </a:t>
            </a:r>
            <a:r>
              <a:rPr lang="fa-IR" sz="2800" b="1" dirty="0" smtClean="0">
                <a:cs typeface="B Titr" panose="00000700000000000000" pitchFamily="2" charset="-78"/>
              </a:rPr>
              <a:t>وقت خوانده </a:t>
            </a:r>
            <a:r>
              <a:rPr lang="fa-IR" sz="2800" b="1" dirty="0">
                <a:cs typeface="B Titr" panose="00000700000000000000" pitchFamily="2" charset="-78"/>
              </a:rPr>
              <a:t>مى‏شود، بايد تيمم كند.</a:t>
            </a:r>
            <a:endParaRPr lang="en-US" sz="28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73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488" y="1268760"/>
            <a:ext cx="921702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115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موجبات، شکیات</a:t>
            </a:r>
          </a:p>
          <a:p>
            <a:pPr algn="ctr" rtl="1"/>
            <a:r>
              <a:rPr lang="fa-IR" sz="115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 مبطلات وضو</a:t>
            </a:r>
            <a:endParaRPr lang="en-US" sz="115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97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9414374"/>
              </p:ext>
            </p:extLst>
          </p:nvPr>
        </p:nvGraphicFramePr>
        <p:xfrm>
          <a:off x="1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1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C6B35E-A790-45ED-9CE8-463DDD47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30C6B35E-A790-45ED-9CE8-463DDD470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AC032-9E23-45C2-B730-C152A6804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86AC032-9E23-45C2-B730-C152A6804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CB5CB2-61BC-4759-B001-40F00016F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9CB5CB2-61BC-4759-B001-40F00016F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FC2FB-6B1A-4CDB-8760-A8B60E89F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0FAFC2FB-6B1A-4CDB-8760-A8B60E89F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CB8E26-EC8A-425C-A44B-30C5C86B0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2CB8E26-EC8A-425C-A44B-30C5C86B0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692158-1F05-490F-B5FC-8861EE054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53692158-1F05-490F-B5FC-8861EE054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800BA9-AE5E-4218-BD5E-06AFE4286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4800BA9-AE5E-4218-BD5E-06AFE4286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721F17-5276-470E-B229-23A8EEED9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1721F17-5276-470E-B229-23A8EEED9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E484E-AE5D-43BB-9FBB-CCF015B48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238E484E-AE5D-43BB-9FBB-CCF015B48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280FDB-2758-4AA7-B1E3-F18A7D98F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D4280FDB-2758-4AA7-B1E3-F18A7D98F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2D8253-B6AC-488C-BDB5-7A97C1CB7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742D8253-B6AC-488C-BDB5-7A97C1CB7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799E12-96FC-4952-9143-2E18EC6F2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59799E12-96FC-4952-9143-2E18EC6F2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A0F3A4-4C72-4042-9B20-658D73E28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ACA0F3A4-4C72-4042-9B20-658D73E28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ABF842-1383-4C54-95B2-0C54B003D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19ABF842-1383-4C54-95B2-0C54B003D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7F3EDC-AAAE-4B3E-8124-A97E0B83D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4E7F3EDC-AAAE-4B3E-8124-A97E0B83D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731CDF-5D01-4A07-90D8-6495EDC61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C7731CDF-5D01-4A07-90D8-6495EDC61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92427764"/>
              </p:ext>
            </p:extLst>
          </p:nvPr>
        </p:nvGraphicFramePr>
        <p:xfrm>
          <a:off x="128464" y="332655"/>
          <a:ext cx="9649072" cy="606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26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0664E6-1212-4172-9C84-2FF98186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F00664E6-1212-4172-9C84-2FF98186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6CC9C6-66D9-46C3-A897-34CEA260A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D6CC9C6-66D9-46C3-A897-34CEA260A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7D772E-E26A-46F7-A304-F429EA9F1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97D772E-E26A-46F7-A304-F429EA9F1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C8CFC5-4A38-4CE0-8BA7-2F1E8F87E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0C8CFC5-4A38-4CE0-8BA7-2F1E8F87E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8F2DD5-6BF1-4E9D-BA8B-18886BA68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318F2DD5-6BF1-4E9D-BA8B-18886BA68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DDD335-2ABF-4AE6-AB03-EB885B5EF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F0DDD335-2ABF-4AE6-AB03-EB885B5EF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90B8BA-E30D-4E63-915D-94045831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3790B8BA-E30D-4E63-915D-94045831C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67B696-1B45-4315-9201-185EC5ED4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6567B696-1B45-4315-9201-185EC5ED4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54D6E5-AC03-4CEE-AB65-A7453CED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0754D6E5-AC03-4CEE-AB65-A7453CED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A8B7DC-BA59-45A5-B764-E22A8E5C2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38A8B7DC-BA59-45A5-B764-E22A8E5C2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4F34DD-263F-4765-B750-155B0D729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34F34DD-263F-4765-B750-155B0D729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15CF85-7B93-4C59-847E-795C75609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9F15CF85-7B93-4C59-847E-795C75609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5858163"/>
              </p:ext>
            </p:extLst>
          </p:nvPr>
        </p:nvGraphicFramePr>
        <p:xfrm>
          <a:off x="416496" y="332656"/>
          <a:ext cx="9433048" cy="592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0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B4066-F19C-4015-9587-D097D836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ACDB4066-F19C-4015-9587-D097D8361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65EF3C-76E0-4643-81FE-420015BEA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665EF3C-76E0-4643-81FE-420015BEA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F90A128-D38C-478F-9981-C2C0F9B7C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AE78447-77C2-4471-9A8F-E128299BD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1C61D1-44B2-4719-8D38-065ED82E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5C1C61D1-44B2-4719-8D38-065ED82E5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1EC546-82DF-4AEE-9D15-21CFD9B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41EC546-82DF-4AEE-9D15-21CFD9B0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8BD527-5864-4680-9227-64524BC16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F8BD527-5864-4680-9227-64524BC16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6BA3BD-4881-4D90-A7AA-07434F8FB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E6BA3BD-4881-4D90-A7AA-07434F8FB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D22A5B-C3AC-477E-A8ED-B586A095A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88D22A5B-C3AC-477E-A8ED-B586A095A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1089F5-4167-48E5-B931-2E98A418C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091089F5-4167-48E5-B931-2E98A418C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29778E-9DEB-4FEF-9FA6-B8546DD0F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0D29778E-9DEB-4FEF-9FA6-B8546DD0F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5F722-5692-415C-9F3B-AF6A3D53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C125F722-5692-415C-9F3B-AF6A3D536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1F2FA-E28A-44F2-8991-57BD16E1B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B461F2FA-E28A-44F2-8991-57BD16E1B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002D3-B1C6-41BA-91F7-C06781279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D37002D3-B1C6-41BA-91F7-C06781279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32DE8-6197-47BF-B8BE-C073F462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8BC32DE8-6197-47BF-B8BE-C073F4626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CA3895-6B40-46D7-972B-FB2D5D809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0CA3895-6B40-46D7-972B-FB2D5D809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764553-D837-4226-AC8D-5D3CDEA8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AA764553-D837-4226-AC8D-5D3CDEA80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F6008B-98D8-46A9-952B-A22D0CEFD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21F6008B-98D8-46A9-952B-A22D0CEFD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39A31-C10A-468B-A6A1-E3C3B5EB8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CEC39A31-C10A-468B-A6A1-E3C3B5EB8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493992-A520-4BB9-862E-32FD5104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12493992-A520-4BB9-862E-32FD51048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E45059-2A11-4DB0-9FE0-3A5B6ACB7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FCE45059-2A11-4DB0-9FE0-3A5B6ACB7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386DD0-2288-47EB-9E05-9745AA7F4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ED386DD0-2288-47EB-9E05-9745AA7F4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C9BCA7-D8BB-46A0-AD26-9F62A759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5FC9BCA7-D8BB-46A0-AD26-9F62A7590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595F60-4157-49CB-ADDE-C079DC27B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9C595F60-4157-49CB-ADDE-C079DC27B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E758E-EC48-475D-8F2D-DECED61DE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966E758E-EC48-475D-8F2D-DECED61DE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B38519-721C-447D-8004-6EB678FB1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9CB38519-721C-447D-8004-6EB678FB1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EE7242-28A7-41A2-A706-61E3A79BD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">
                                            <p:graphicEl>
                                              <a:dgm id="{C9EE7242-28A7-41A2-A706-61E3A79BD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C9D3B3-7569-4926-A411-5470FF8C9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">
                                            <p:graphicEl>
                                              <a:dgm id="{A0C9D3B3-7569-4926-A411-5470FF8C9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13AEBB-2827-48D8-B7FE-189DC0933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7">
                                            <p:graphicEl>
                                              <a:dgm id="{2413AEBB-2827-48D8-B7FE-189DC0933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F02F27-569E-4B74-AAB8-F4937F467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D4F02F27-569E-4B74-AAB8-F4937F467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كسى كه نمى‏داند وضو گرفته يا نه، بايد وضو بگيرد.</a:t>
            </a:r>
            <a:endParaRPr lang="en-US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51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كسى كه نمى‏داند وضويش باطل شده يا نه، لازم نيست دوباره وضو بگيرد.</a:t>
            </a:r>
            <a:endParaRPr lang="en-US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26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cs typeface="B Badr" pitchFamily="2" charset="-78"/>
              </a:rPr>
              <a:t>اگر انسان در بين نماز شك كند وضو گرفته يا نه، نمازش باطل است.</a:t>
            </a:r>
            <a:endParaRPr lang="en-US" sz="24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8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اگر پس از خواندن نماز، شك كند با ضو بوده يا نه، نماز خوانده شده صحيح است، </a:t>
            </a:r>
            <a:r>
              <a:rPr lang="fa-IR" sz="2800" b="1" dirty="0" smtClean="0">
                <a:cs typeface="B Badr" pitchFamily="2" charset="-78"/>
              </a:rPr>
              <a:t>ولى براى </a:t>
            </a:r>
            <a:r>
              <a:rPr lang="fa-IR" sz="2800" b="1" dirty="0">
                <a:cs typeface="B Badr" pitchFamily="2" charset="-78"/>
              </a:rPr>
              <a:t>نمازهاى بعدى بايد وضو بگيرد.</a:t>
            </a:r>
            <a:endParaRPr lang="en-US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5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664" y="2060848"/>
            <a:ext cx="63367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115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وضو</a:t>
            </a:r>
            <a:endParaRPr lang="en-US" sz="115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18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اگر انسان پس از وضو شك كند، مانعى بر اعضاى وضو بوده يا نه، به شك اعتنا نمى‏شود </a:t>
            </a:r>
            <a:r>
              <a:rPr lang="fa-IR" sz="2800" b="1" dirty="0" smtClean="0">
                <a:cs typeface="B Badr" pitchFamily="2" charset="-78"/>
              </a:rPr>
              <a:t>و وضو </a:t>
            </a:r>
            <a:r>
              <a:rPr lang="fa-IR" sz="2800" b="1" dirty="0">
                <a:cs typeface="B Badr" pitchFamily="2" charset="-78"/>
              </a:rPr>
              <a:t>صحيح است.</a:t>
            </a:r>
            <a:endParaRPr lang="en-US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65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اگر مى‏داند چيزى بر اعضاى وضو چسبيده ولى شك دارد كه از رسيدن آب </a:t>
            </a:r>
            <a:r>
              <a:rPr lang="fa-IR" sz="2800" b="1" dirty="0" smtClean="0">
                <a:cs typeface="B Badr" pitchFamily="2" charset="-78"/>
              </a:rPr>
              <a:t>جلوگيرى مى</a:t>
            </a:r>
            <a:r>
              <a:rPr lang="fa-IR" sz="2800" b="1" dirty="0">
                <a:cs typeface="B Badr" pitchFamily="2" charset="-78"/>
              </a:rPr>
              <a:t>‏كند يا نه، بايد آن را برطرف كند يا آب را زير آن برساند.</a:t>
            </a:r>
            <a:endParaRPr lang="en-US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28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اگر پس از وضو چيزى كه مانع رسيدن آب است در اعضاى وضو ببيند و نداند هنگام </a:t>
            </a:r>
            <a:r>
              <a:rPr lang="fa-IR" sz="2800" b="1" dirty="0" smtClean="0">
                <a:cs typeface="B Badr" pitchFamily="2" charset="-78"/>
              </a:rPr>
              <a:t>وضو بوده </a:t>
            </a:r>
            <a:r>
              <a:rPr lang="fa-IR" sz="2800" b="1" dirty="0">
                <a:cs typeface="B Badr" pitchFamily="2" charset="-78"/>
              </a:rPr>
              <a:t>يا بعد پيدا شده، وضوى او صحيح است، ولى اگر بداند كه در وقت وضو گرفتن ملتفت </a:t>
            </a:r>
            <a:r>
              <a:rPr lang="fa-IR" sz="2800" b="1" dirty="0" smtClean="0">
                <a:cs typeface="B Badr" pitchFamily="2" charset="-78"/>
              </a:rPr>
              <a:t>آن مانع </a:t>
            </a:r>
            <a:r>
              <a:rPr lang="fa-IR" sz="2800" b="1" dirty="0">
                <a:cs typeface="B Badr" pitchFamily="2" charset="-78"/>
              </a:rPr>
              <a:t>نبوده، احتياط واجب است كه دوباره وضو بگيرد.</a:t>
            </a:r>
            <a:endParaRPr lang="en-US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87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كسى كه در كارهاى وضو و شرايط آن، مثل وجود داشتن مانعى بر اعضا، زياد </a:t>
            </a:r>
            <a:r>
              <a:rPr lang="fa-IR" sz="2800" b="1" dirty="0" smtClean="0">
                <a:cs typeface="B Badr" pitchFamily="2" charset="-78"/>
              </a:rPr>
              <a:t>شك مى</a:t>
            </a:r>
            <a:r>
              <a:rPr lang="fa-IR" sz="2800" b="1" dirty="0">
                <a:cs typeface="B Badr" pitchFamily="2" charset="-78"/>
              </a:rPr>
              <a:t>‏كند، بايد به شك خود اعتنا نكند.</a:t>
            </a:r>
            <a:endParaRPr lang="en-US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7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9863137"/>
              </p:ext>
            </p:extLst>
          </p:nvPr>
        </p:nvGraphicFramePr>
        <p:xfrm>
          <a:off x="128464" y="260648"/>
          <a:ext cx="96490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0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2A861E5C-9445-4CD9-A77B-F22D55C3B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594FFAC-10E6-4949-83D6-32304B47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46439FE-24FB-4AAE-BE97-A26A84D5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8245E7-0F07-4943-B155-4FBB9F096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AF8245E7-0F07-4943-B155-4FBB9F096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B6045E-97C5-4DDA-88BF-1D4BCDBDE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6B6045E-97C5-4DDA-88BF-1D4BCDBDE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984564-A4B7-49E6-8547-DC213F6EE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97984564-A4B7-49E6-8547-DC213F6EE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DF21DE-2070-4904-A2F4-A90EB8CFF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F8DF21DE-2070-4904-A2F4-A90EB8CFF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960E06-DFB8-4EB3-B6E7-5A417DC9D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80960E06-DFB8-4EB3-B6E7-5A417DC9D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BD0CEB-7D22-486F-98DF-3A7C517C4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99BD0CEB-7D22-486F-98DF-3A7C517C4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FB6A1D-DD47-4058-BE01-2909B03EC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FCFB6A1D-DD47-4058-BE01-2909B03EC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F770C2-BF5A-4D5D-B662-3E9070536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FF770C2-BF5A-4D5D-B662-3E9070536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BC442C-348B-4BE7-9463-032675F33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11BC442C-348B-4BE7-9463-032675F33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6E1D34-91A8-46B1-85CF-F851469D8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C26E1D34-91A8-46B1-85CF-F851469D8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خواب، به حدّى كه گوش نشنود و چشم نبيند؛ چرت زدن اگر در اين حدّ نباشد وضو </a:t>
            </a:r>
            <a:r>
              <a:rPr lang="fa-IR" sz="2800" b="1" dirty="0" smtClean="0">
                <a:cs typeface="B Badr" pitchFamily="2" charset="-78"/>
              </a:rPr>
              <a:t>باطل نمى</a:t>
            </a:r>
            <a:r>
              <a:rPr lang="fa-IR" sz="2800" b="1" dirty="0">
                <a:cs typeface="B Badr" pitchFamily="2" charset="-78"/>
              </a:rPr>
              <a:t>‏شود.</a:t>
            </a:r>
            <a:endParaRPr lang="en-US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1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1440292"/>
              </p:ext>
            </p:extLst>
          </p:nvPr>
        </p:nvGraphicFramePr>
        <p:xfrm>
          <a:off x="128464" y="116632"/>
          <a:ext cx="964907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52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D19063-A63E-4A3B-9185-6C37461A9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BD19063-A63E-4A3B-9185-6C37461A9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1E8B24-3B16-49F5-926B-960318AB5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61E8B24-3B16-49F5-926B-960318AB5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2A5E2-A007-4D3A-B3B5-D883D21E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BE2A5E2-A007-4D3A-B3B5-D883D21E6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1338A4-A274-4297-9C52-7ED164FBD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91338A4-A274-4297-9C52-7ED164FBD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6536" y="1628800"/>
            <a:ext cx="8640960" cy="3600399"/>
            <a:chOff x="1142" y="36138"/>
            <a:chExt cx="4456549" cy="2673929"/>
          </a:xfrm>
        </p:grpSpPr>
        <p:sp>
          <p:nvSpPr>
            <p:cNvPr id="6" name="Rectangle 5"/>
            <p:cNvSpPr/>
            <p:nvPr/>
          </p:nvSpPr>
          <p:spPr>
            <a:xfrm>
              <a:off x="1142" y="36138"/>
              <a:ext cx="4456549" cy="2673929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142" y="36138"/>
              <a:ext cx="4456549" cy="26739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800" dirty="0">
                  <a:solidFill>
                    <a:srgbClr val="FF0000"/>
                  </a:solidFill>
                  <a:cs typeface="B Koodak" pitchFamily="2" charset="-78"/>
                </a:rPr>
                <a:t>حکم کلی : </a:t>
              </a:r>
              <a:r>
                <a:rPr lang="fa-IR" sz="4400" dirty="0">
                  <a:solidFill>
                    <a:schemeClr val="tx1"/>
                  </a:solidFill>
                  <a:cs typeface="B Koodak" pitchFamily="2" charset="-78"/>
                </a:rPr>
                <a:t>تمام نمازها </a:t>
              </a:r>
              <a:r>
                <a:rPr lang="fa-IR" sz="4400" dirty="0" smtClean="0">
                  <a:solidFill>
                    <a:schemeClr val="tx1"/>
                  </a:solidFill>
                  <a:cs typeface="B Koodak" pitchFamily="2" charset="-78"/>
                </a:rPr>
                <a:t>(واجب </a:t>
              </a:r>
              <a:r>
                <a:rPr lang="fa-IR" sz="4400" dirty="0">
                  <a:solidFill>
                    <a:schemeClr val="tx1"/>
                  </a:solidFill>
                  <a:cs typeface="B Koodak" pitchFamily="2" charset="-78"/>
                </a:rPr>
                <a:t>و </a:t>
              </a:r>
              <a:r>
                <a:rPr lang="fa-IR" sz="4400" dirty="0" smtClean="0">
                  <a:solidFill>
                    <a:schemeClr val="tx1"/>
                  </a:solidFill>
                  <a:cs typeface="B Koodak" pitchFamily="2" charset="-78"/>
                </a:rPr>
                <a:t>مستحب) بايد </a:t>
              </a:r>
              <a:r>
                <a:rPr lang="fa-IR" sz="4400" dirty="0">
                  <a:solidFill>
                    <a:schemeClr val="tx1"/>
                  </a:solidFill>
                  <a:cs typeface="B Koodak" pitchFamily="2" charset="-78"/>
                </a:rPr>
                <a:t>با طهارت خوانده شود به جز نماز ميّت.</a:t>
              </a:r>
              <a:endParaRPr lang="fa-IR" sz="4400" kern="1200" dirty="0" smtClean="0">
                <a:solidFill>
                  <a:schemeClr val="tx1"/>
                </a:solidFill>
                <a:cs typeface="B Koodak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2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8297" y="1268760"/>
            <a:ext cx="442941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199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غسل</a:t>
            </a:r>
            <a:endParaRPr lang="en-US" sz="199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1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6391904"/>
              </p:ext>
            </p:extLst>
          </p:nvPr>
        </p:nvGraphicFramePr>
        <p:xfrm>
          <a:off x="128464" y="116632"/>
          <a:ext cx="9649072" cy="608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9FF43-AC8C-4CAB-9655-D5B58AE9A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8549FF43-AC8C-4CAB-9655-D5B58AE9A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16765-EF97-4461-8767-BC7E75760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2E16765-EF97-4461-8767-BC7E75760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3DB86-1F25-40F4-8877-CED106CDF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31E3DB86-1F25-40F4-8877-CED106CDF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0C0358-BD01-4DF4-B9BA-95F66696E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C0C0358-BD01-4DF4-B9BA-95F66696E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52AAC-6EE2-4989-ADEA-0AB5049A0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A952AAC-6EE2-4989-ADEA-0AB5049A0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5ACB91-E3DB-4142-882D-50514534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575ACB91-E3DB-4142-882D-50514534E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5DCB2A-4D22-4406-83FF-81E10F78C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25DCB2A-4D22-4406-83FF-81E10F78C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1AA54-C33F-4073-AA62-B08E7FCBA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A6B1AA54-C33F-4073-AA62-B08E7FCBA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B03F1-D992-49F5-BFA3-32534C0E2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32AB03F1-D992-49F5-BFA3-32534C0E2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F8255A-0E5E-4180-800B-1FE554689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4DF8255A-0E5E-4180-800B-1FE554689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AA2C-E72C-4CFE-AF69-E7067151B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AC61AA2C-E72C-4CFE-AF69-E7067151B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35FFB-FDCB-42DC-8EB8-D900E9928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5135FFB-FDCB-42DC-8EB8-D900E9928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E660A6-5FB0-408D-A874-C942BEDAD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9DE660A6-5FB0-408D-A874-C942BEDAD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4341C3-9A6B-4893-86E7-E5582239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5A4341C3-9A6B-4893-86E7-E5582239B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1865F-E9D9-4AE7-9748-2B94C9D6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4BE1865F-E9D9-4AE7-9748-2B94C9D63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C645C-E472-43E2-8417-23B83309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952C645C-E472-43E2-8417-23B83309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1E368-68F9-4ACF-A932-8D19877B6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F91E368-68F9-4ACF-A932-8D19877B6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C63B25-05B5-4C58-8441-1DFC8A899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42C63B25-05B5-4C58-8441-1DFC8A899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972698-1006-43C2-8934-5D0C4FE45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DD972698-1006-43C2-8934-5D0C4FE45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8FA438-E503-4B87-9E5A-36340F72D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9D8FA438-E503-4B87-9E5A-36340F72D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3801957"/>
              </p:ext>
            </p:extLst>
          </p:nvPr>
        </p:nvGraphicFramePr>
        <p:xfrm>
          <a:off x="5169024" y="476673"/>
          <a:ext cx="4608512" cy="59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4"/>
          <p:cNvSpPr/>
          <p:nvPr/>
        </p:nvSpPr>
        <p:spPr>
          <a:xfrm>
            <a:off x="200472" y="620688"/>
            <a:ext cx="4248472" cy="112221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dirty="0">
                <a:solidFill>
                  <a:schemeClr val="tx1"/>
                </a:solidFill>
                <a:cs typeface="B Koodak" pitchFamily="2" charset="-78"/>
              </a:rPr>
              <a:t>از جايى كه موى سر روييده تا آخر چانه (طول) و </a:t>
            </a:r>
            <a:r>
              <a:rPr lang="fa-IR" sz="2400" dirty="0" smtClean="0">
                <a:solidFill>
                  <a:schemeClr val="tx1"/>
                </a:solidFill>
                <a:cs typeface="B Koodak" pitchFamily="2" charset="-78"/>
              </a:rPr>
              <a:t>از پهنا </a:t>
            </a:r>
            <a:r>
              <a:rPr lang="fa-IR" sz="2400" dirty="0">
                <a:solidFill>
                  <a:schemeClr val="tx1"/>
                </a:solidFill>
                <a:cs typeface="B Koodak" pitchFamily="2" charset="-78"/>
              </a:rPr>
              <a:t>فاصله بين شست و انگشت ميانه كه بر صورت </a:t>
            </a:r>
            <a:r>
              <a:rPr lang="fa-IR" sz="2400" dirty="0" smtClean="0">
                <a:solidFill>
                  <a:schemeClr val="tx1"/>
                </a:solidFill>
                <a:cs typeface="B Koodak" pitchFamily="2" charset="-78"/>
              </a:rPr>
              <a:t>قرار گيرد </a:t>
            </a:r>
            <a:r>
              <a:rPr lang="fa-IR" sz="2400" dirty="0">
                <a:solidFill>
                  <a:schemeClr val="tx1"/>
                </a:solidFill>
                <a:cs typeface="B Koodak" pitchFamily="2" charset="-78"/>
              </a:rPr>
              <a:t>(عرض).</a:t>
            </a:r>
            <a:endParaRPr lang="en-US" sz="2400" kern="1200" dirty="0">
              <a:solidFill>
                <a:schemeClr val="tx1"/>
              </a:solidFill>
              <a:cs typeface="B Koodak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448944" y="1916832"/>
            <a:ext cx="683449" cy="5040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448944" y="2420888"/>
            <a:ext cx="683449" cy="5040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ounded Rectangle 4"/>
          <p:cNvSpPr/>
          <p:nvPr/>
        </p:nvSpPr>
        <p:spPr>
          <a:xfrm>
            <a:off x="200472" y="1844824"/>
            <a:ext cx="4248472" cy="112221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dirty="0">
                <a:solidFill>
                  <a:schemeClr val="tx1"/>
                </a:solidFill>
                <a:cs typeface="B Koodak" pitchFamily="2" charset="-78"/>
              </a:rPr>
              <a:t>از آرنج تا نوك انگشتان.</a:t>
            </a:r>
            <a:endParaRPr lang="en-US" sz="2400" kern="1200" dirty="0">
              <a:solidFill>
                <a:schemeClr val="tx1"/>
              </a:solidFill>
              <a:cs typeface="B Koodak" pitchFamily="2" charset="-78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448944" y="908720"/>
            <a:ext cx="683449" cy="2730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448944" y="3933056"/>
            <a:ext cx="68344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Rounded Rectangle 4"/>
          <p:cNvSpPr/>
          <p:nvPr/>
        </p:nvSpPr>
        <p:spPr>
          <a:xfrm>
            <a:off x="200472" y="3356992"/>
            <a:ext cx="4248472" cy="112221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dirty="0" smtClean="0">
                <a:solidFill>
                  <a:schemeClr val="tx1"/>
                </a:solidFill>
                <a:cs typeface="B Koodak" pitchFamily="2" charset="-78"/>
              </a:rPr>
              <a:t>قسمت جلوى آن که بالای پیشانی است</a:t>
            </a:r>
            <a:endParaRPr lang="en-US" sz="2400" kern="1200" dirty="0">
              <a:solidFill>
                <a:schemeClr val="tx1"/>
              </a:solidFill>
              <a:cs typeface="B Koodak" pitchFamily="2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448944" y="4971082"/>
            <a:ext cx="683449" cy="5040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448944" y="5475138"/>
            <a:ext cx="683449" cy="5040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Rounded Rectangle 4"/>
          <p:cNvSpPr/>
          <p:nvPr/>
        </p:nvSpPr>
        <p:spPr>
          <a:xfrm>
            <a:off x="200472" y="4899074"/>
            <a:ext cx="4248472" cy="112221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dirty="0">
                <a:solidFill>
                  <a:schemeClr val="tx1"/>
                </a:solidFill>
                <a:cs typeface="B Koodak" pitchFamily="2" charset="-78"/>
              </a:rPr>
              <a:t>روى پا از نوك انگشت تا بر آمدگى.</a:t>
            </a:r>
            <a:endParaRPr lang="en-US" sz="2400" kern="1200" dirty="0">
              <a:solidFill>
                <a:schemeClr val="tx1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08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853C4A-54AD-4DC6-A1CA-E7B970D4E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8B853C4A-54AD-4DC6-A1CA-E7B970D4E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28A1F1-6099-4ADC-BFA7-EE39E0E2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D028A1F1-6099-4ADC-BFA7-EE39E0E2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BAA4B-12C0-483E-8B99-A1B3EDCF4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F9ABAA4B-12C0-483E-8B99-A1B3EDCF4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9170A0-5B0F-4ED8-9C6A-E693E9B0C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0D9170A0-5B0F-4ED8-9C6A-E693E9B0C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CE85-0CC1-42DF-AFE9-70C538EE3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8964CE85-0CC1-42DF-AFE9-70C538EE3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D80D91-8419-48F9-A31F-E3A07D7D5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6AD80D91-8419-48F9-A31F-E3A07D7D5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7B5B3-1576-4971-824F-DFE7EF07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D0A7B5B3-1576-4971-824F-DFE7EF074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34DE2-C62B-46FF-8423-D53FF9A8F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2F534DE2-C62B-46FF-8423-D53FF9A8F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16" grpId="0" animBg="1"/>
      <p:bldP spid="26" grpId="0" animBg="1"/>
      <p:bldP spid="31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7944820"/>
              </p:ext>
            </p:extLst>
          </p:nvPr>
        </p:nvGraphicFramePr>
        <p:xfrm>
          <a:off x="128464" y="313224"/>
          <a:ext cx="9649072" cy="608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4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E660A6-5FB0-408D-A874-C942BEDAD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9DE660A6-5FB0-408D-A874-C942BEDAD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4341C3-9A6B-4893-86E7-E5582239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A4341C3-9A6B-4893-86E7-E5582239B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1865F-E9D9-4AE7-9748-2B94C9D6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4BE1865F-E9D9-4AE7-9748-2B94C9D63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C645C-E472-43E2-8417-23B83309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52C645C-E472-43E2-8417-23B83309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1E368-68F9-4ACF-A932-8D19877B6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F91E368-68F9-4ACF-A932-8D19877B6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C63B25-05B5-4C58-8441-1DFC8A899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2C63B25-05B5-4C58-8441-1DFC8A899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3252094"/>
              </p:ext>
            </p:extLst>
          </p:nvPr>
        </p:nvGraphicFramePr>
        <p:xfrm>
          <a:off x="619840" y="1340768"/>
          <a:ext cx="866632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D813F-6AB6-49BD-9F3B-C4F036837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4D2D813F-6AB6-49BD-9F3B-C4F036837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4D2D813F-6AB6-49BD-9F3B-C4F036837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4D2D813F-6AB6-49BD-9F3B-C4F036837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4D2D813F-6AB6-49BD-9F3B-C4F036837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0A5C05-C33D-4E5F-ACDF-0B52CDD77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30A5C05-C33D-4E5F-ACDF-0B52CDD77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930A5C05-C33D-4E5F-ACDF-0B52CDD77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930A5C05-C33D-4E5F-ACDF-0B52CDD77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930A5C05-C33D-4E5F-ACDF-0B52CDD77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95137D-932D-413E-970C-B23E61BE9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795137D-932D-413E-970C-B23E61BE9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2795137D-932D-413E-970C-B23E61BE9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2795137D-932D-413E-970C-B23E61BE9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2795137D-932D-413E-970C-B23E61BE9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CFA728-5754-49F2-B288-73A0A0EE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ECFA728-5754-49F2-B288-73A0A0EE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ECFA728-5754-49F2-B288-73A0A0EE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8ECFA728-5754-49F2-B288-73A0A0EE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8ECFA728-5754-49F2-B288-73A0A0EEC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6CDC5F-99DF-4BC8-A93C-F4E101301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F46CDC5F-99DF-4BC8-A93C-F4E101301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F46CDC5F-99DF-4BC8-A93C-F4E101301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F46CDC5F-99DF-4BC8-A93C-F4E101301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F46CDC5F-99DF-4BC8-A93C-F4E101301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اگر منى از جاى خود حركت كند، ولى بيرون نيايد سبب جنابت نمى‏شود.</a:t>
            </a:r>
          </a:p>
        </p:txBody>
      </p:sp>
    </p:spTree>
    <p:extLst>
      <p:ext uri="{BB962C8B-B14F-4D97-AF65-F5344CB8AC3E}">
        <p14:creationId xmlns:p14="http://schemas.microsoft.com/office/powerpoint/2010/main" val="34143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كسى كه مى‏داند منى از او خارج شده يا مى‏داند آنچه بيرون آمده منى است، جنب است </a:t>
            </a:r>
            <a:r>
              <a:rPr lang="fa-IR" sz="2800" b="1" dirty="0" smtClean="0">
                <a:cs typeface="B Badr" pitchFamily="2" charset="-78"/>
              </a:rPr>
              <a:t>و بايد </a:t>
            </a:r>
            <a:r>
              <a:rPr lang="fa-IR" sz="2800" b="1" dirty="0">
                <a:cs typeface="B Badr" pitchFamily="2" charset="-78"/>
              </a:rPr>
              <a:t>غسل كند.</a:t>
            </a:r>
          </a:p>
        </p:txBody>
      </p:sp>
    </p:spTree>
    <p:extLst>
      <p:ext uri="{BB962C8B-B14F-4D97-AF65-F5344CB8AC3E}">
        <p14:creationId xmlns:p14="http://schemas.microsoft.com/office/powerpoint/2010/main" val="12382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مستحب است انسان پس از بيرون آمدن منى بول كند و اگر بول نكند و پس از </a:t>
            </a:r>
            <a:r>
              <a:rPr lang="fa-IR" sz="2800" b="1" dirty="0" smtClean="0">
                <a:cs typeface="B Badr" pitchFamily="2" charset="-78"/>
              </a:rPr>
              <a:t>غسل رطوبتى </a:t>
            </a:r>
            <a:r>
              <a:rPr lang="fa-IR" sz="2800" b="1" dirty="0">
                <a:cs typeface="B Badr" pitchFamily="2" charset="-78"/>
              </a:rPr>
              <a:t>از او خارج شود كه نداند منى است يا رطوبت ديگر، حكم منى را دارد.</a:t>
            </a:r>
          </a:p>
        </p:txBody>
      </p:sp>
    </p:spTree>
    <p:extLst>
      <p:ext uri="{BB962C8B-B14F-4D97-AF65-F5344CB8AC3E}">
        <p14:creationId xmlns:p14="http://schemas.microsoft.com/office/powerpoint/2010/main" val="22050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زنان هم ممكن است مانند مردان در خواب محتلم شوند (هرچند به نُدرت اتفاق مى‏</a:t>
            </a:r>
            <a:r>
              <a:rPr lang="fa-IR" sz="2800" b="1" dirty="0" smtClean="0">
                <a:cs typeface="B Badr" pitchFamily="2" charset="-78"/>
              </a:rPr>
              <a:t>افتد) و </a:t>
            </a:r>
            <a:r>
              <a:rPr lang="fa-IR" sz="2800" b="1" dirty="0">
                <a:cs typeface="B Badr" pitchFamily="2" charset="-78"/>
              </a:rPr>
              <a:t>در صورتى كه يقين به خروج منى پيدا كردند غسل واجب مى‏شود و در صورت شكّ، </a:t>
            </a:r>
            <a:r>
              <a:rPr lang="fa-IR" sz="2800" b="1" dirty="0" smtClean="0">
                <a:cs typeface="B Badr" pitchFamily="2" charset="-78"/>
              </a:rPr>
              <a:t>غسل واجب </a:t>
            </a:r>
            <a:r>
              <a:rPr lang="fa-IR" sz="2800" b="1" dirty="0">
                <a:cs typeface="B Badr" pitchFamily="2" charset="-78"/>
              </a:rPr>
              <a:t>نيست.</a:t>
            </a:r>
          </a:p>
        </p:txBody>
      </p:sp>
    </p:spTree>
    <p:extLst>
      <p:ext uri="{BB962C8B-B14F-4D97-AF65-F5344CB8AC3E}">
        <p14:creationId xmlns:p14="http://schemas.microsoft.com/office/powerpoint/2010/main" val="30295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استمنا، حرام و از گناهان بزرگ است و چنانچه كسى اين گناه را مرتكب شد و از او </a:t>
            </a:r>
            <a:r>
              <a:rPr lang="fa-IR" sz="2800" b="1" dirty="0" smtClean="0">
                <a:cs typeface="B Badr" pitchFamily="2" charset="-78"/>
              </a:rPr>
              <a:t>منى بيرون </a:t>
            </a:r>
            <a:r>
              <a:rPr lang="fa-IR" sz="2800" b="1" dirty="0">
                <a:cs typeface="B Badr" pitchFamily="2" charset="-78"/>
              </a:rPr>
              <a:t>آمد، بايد غسل كند.</a:t>
            </a:r>
          </a:p>
        </p:txBody>
      </p:sp>
    </p:spTree>
    <p:extLst>
      <p:ext uri="{BB962C8B-B14F-4D97-AF65-F5344CB8AC3E}">
        <p14:creationId xmlns:p14="http://schemas.microsoft.com/office/powerpoint/2010/main" val="8481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441606"/>
              </p:ext>
            </p:extLst>
          </p:nvPr>
        </p:nvGraphicFramePr>
        <p:xfrm>
          <a:off x="128464" y="313224"/>
          <a:ext cx="9649072" cy="608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6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كسى كه آبى از او خارج شده و نمى‏داند منى است يا نه، در صورتى كه‏تمام اين نشانه‏ها </a:t>
            </a:r>
            <a:r>
              <a:rPr lang="fa-IR" sz="2800" b="1" dirty="0" smtClean="0">
                <a:cs typeface="B Badr" pitchFamily="2" charset="-78"/>
              </a:rPr>
              <a:t>را داشته </a:t>
            </a:r>
            <a:r>
              <a:rPr lang="fa-IR" sz="2800" b="1" dirty="0">
                <a:cs typeface="B Badr" pitchFamily="2" charset="-78"/>
              </a:rPr>
              <a:t>باشد جنب است و در غير اين صورت، حتى اگر يكى از نشانه‏ها را نداشته باشد، </a:t>
            </a:r>
            <a:r>
              <a:rPr lang="fa-IR" sz="2800" b="1" dirty="0" smtClean="0">
                <a:cs typeface="B Badr" pitchFamily="2" charset="-78"/>
              </a:rPr>
              <a:t>جنب نيست</a:t>
            </a:r>
            <a:r>
              <a:rPr lang="fa-IR" sz="2800" b="1" dirty="0">
                <a:cs typeface="B Badr" pitchFamily="2" charset="-78"/>
              </a:rPr>
              <a:t>؛ به جز زن و مريض كه وجود يك نشانه؛ يعنى بيرون آمدن منى از روى شهوت، كافى </a:t>
            </a:r>
            <a:r>
              <a:rPr lang="fa-IR" sz="2800" b="1" dirty="0" smtClean="0">
                <a:cs typeface="B Badr" pitchFamily="2" charset="-78"/>
              </a:rPr>
              <a:t>است ولى </a:t>
            </a:r>
            <a:r>
              <a:rPr lang="fa-IR" sz="2800" b="1" dirty="0">
                <a:cs typeface="B Badr" pitchFamily="2" charset="-78"/>
              </a:rPr>
              <a:t>اگر بعدا متوجه شود جنب بوده، نمازهايى كه با آن حال خوانده است، باطل است.</a:t>
            </a:r>
          </a:p>
        </p:txBody>
      </p:sp>
    </p:spTree>
    <p:extLst>
      <p:ext uri="{BB962C8B-B14F-4D97-AF65-F5344CB8AC3E}">
        <p14:creationId xmlns:p14="http://schemas.microsoft.com/office/powerpoint/2010/main" val="25429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13361761"/>
              </p:ext>
            </p:extLst>
          </p:nvPr>
        </p:nvGraphicFramePr>
        <p:xfrm>
          <a:off x="128464" y="313224"/>
          <a:ext cx="9649072" cy="608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8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B9081-38CA-4CD1-A6A3-8DCAEF695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0F2B9081-38CA-4CD1-A6A3-8DCAEF695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170F32-92DF-426B-B9F6-68E02E95A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8D170F32-92DF-426B-B9F6-68E02E95A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35D81F-EFF6-45F7-ABD7-E376AE99C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E735D81F-EFF6-45F7-ABD7-E376AE99C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01452C-9A9A-44C1-8AD9-5B9B2F6E7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901452C-9A9A-44C1-8AD9-5B9B2F6E7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DC6037-BC70-4B11-B42D-AFD042C8A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A9DC6037-BC70-4B11-B42D-AFD042C8A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3198B4-934E-4878-95A8-3460C5EC1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033198B4-934E-4878-95A8-3460C5EC1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70899167"/>
              </p:ext>
            </p:extLst>
          </p:nvPr>
        </p:nvGraphicFramePr>
        <p:xfrm>
          <a:off x="848544" y="468540"/>
          <a:ext cx="7704856" cy="59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5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853C4A-54AD-4DC6-A1CA-E7B970D4E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B853C4A-54AD-4DC6-A1CA-E7B970D4E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28A1F1-6099-4ADC-BFA7-EE39E0E2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028A1F1-6099-4ADC-BFA7-EE39E0E2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CE85-0CC1-42DF-AFE9-70C538EE3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964CE85-0CC1-42DF-AFE9-70C538EE3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D80D91-8419-48F9-A31F-E3A07D7D5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AD80D91-8419-48F9-A31F-E3A07D7D5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>
                <a:cs typeface="B Badr" pitchFamily="2" charset="-78"/>
              </a:rPr>
              <a:t>اگر جنب از يك در مسجد وارد و از در ديگر خارج شود (عبور بدون توقف) مانع ندارد، </a:t>
            </a:r>
            <a:r>
              <a:rPr lang="fa-IR" sz="2800" b="1" dirty="0" smtClean="0">
                <a:cs typeface="B Badr" pitchFamily="2" charset="-78"/>
              </a:rPr>
              <a:t>بجز مسجد </a:t>
            </a:r>
            <a:r>
              <a:rPr lang="fa-IR" sz="2800" b="1" dirty="0">
                <a:cs typeface="B Badr" pitchFamily="2" charset="-78"/>
              </a:rPr>
              <a:t>الحرام ومسجد النبى كه عبور هم جايز نيست</a:t>
            </a:r>
            <a:r>
              <a:rPr lang="fa-IR" sz="2800" b="1" dirty="0" smtClean="0">
                <a:cs typeface="B Badr" pitchFamily="2" charset="-78"/>
              </a:rPr>
              <a:t>.</a:t>
            </a:r>
          </a:p>
          <a:p>
            <a:pPr marL="457200" indent="-457200" algn="ct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b="1" dirty="0">
                <a:cs typeface="B Badr" pitchFamily="2" charset="-78"/>
              </a:rPr>
              <a:t>نمازخانه مؤسسات و ادارات حكم مسجد ندارد، مگر آنكه به عنوان مسجد وقف </a:t>
            </a:r>
            <a:r>
              <a:rPr lang="fa-IR" sz="2800" b="1" dirty="0" smtClean="0">
                <a:cs typeface="B Badr" pitchFamily="2" charset="-78"/>
              </a:rPr>
              <a:t>شده باشد</a:t>
            </a:r>
            <a:r>
              <a:rPr lang="fa-IR" sz="2800" b="1" dirty="0">
                <a:cs typeface="B Badr" pitchFamily="2" charset="-78"/>
              </a:rPr>
              <a:t>. و حرم امامزادگان نيز حكم حرم امامان را ندارد.</a:t>
            </a:r>
          </a:p>
        </p:txBody>
      </p:sp>
    </p:spTree>
    <p:extLst>
      <p:ext uri="{BB962C8B-B14F-4D97-AF65-F5344CB8AC3E}">
        <p14:creationId xmlns:p14="http://schemas.microsoft.com/office/powerpoint/2010/main" val="17748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سوره‏هاى سجده‏دار قرآن: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  سوره 32 = سجده، آيه 15 « اِنَّما يُؤمن باياتِنا الّذين...»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  سوره 41 = فُصِّلت، آيه 37 « وَ مِن آياتِهِ اللَّيْلِ وَ النَّهارِ...»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  سوره 53 = نَـجـم، آيه آخر « فَاسْجُدوا لِلّهِ و اعْبُدُوا»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  سوره 96 = عَــلَق، آيه آخر « كلاّ لا تُطِعْهُ و اسْجُدْ وَ اقْتَرِبْ»</a:t>
            </a:r>
          </a:p>
        </p:txBody>
      </p:sp>
    </p:spTree>
    <p:extLst>
      <p:ext uri="{BB962C8B-B14F-4D97-AF65-F5344CB8AC3E}">
        <p14:creationId xmlns:p14="http://schemas.microsoft.com/office/powerpoint/2010/main" val="148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en-US" sz="2800" b="1" dirty="0">
              <a:cs typeface="B Bad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60613" y="2024845"/>
          <a:ext cx="6984774" cy="2808310"/>
        </p:xfrm>
        <a:graphic>
          <a:graphicData uri="http://schemas.openxmlformats.org/drawingml/2006/table">
            <a:tbl>
              <a:tblPr rtl="1" firstRow="1" firstCol="1" bandRow="1"/>
              <a:tblGrid>
                <a:gridCol w="349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251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قرائت سوره­هاي سجده دار براي جنب </a:t>
                      </a:r>
                      <a:r>
                        <a:rPr kumimoji="0" lang="ar-SA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(آ: ص54 پ1 ت: م 355)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IranNastaliq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04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فقط خواندن آيه سجده‌دار حرام است.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تبريزي، سيستاني، مكارم، خامنه­اي، خويي، گلپايگاني، صافي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011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خواندن سوره سجده‌دار حرام است.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اراكي، امام خمینی، بهجت، فاضل، نوري (خواندن آیه سجده‌دار حرام است و بنابر احتیاط آیات دیگر یا قسمتی از یک آیه نیز جایز نیست: آیت الله زنجانی)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5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4162641"/>
              </p:ext>
            </p:extLst>
          </p:nvPr>
        </p:nvGraphicFramePr>
        <p:xfrm>
          <a:off x="344488" y="313224"/>
          <a:ext cx="9289032" cy="608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5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1865F-E9D9-4AE7-9748-2B94C9D6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BE1865F-E9D9-4AE7-9748-2B94C9D63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C645C-E472-43E2-8417-23B83309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52C645C-E472-43E2-8417-23B83309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D2EBB-4451-4101-848D-070172FF5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862D2EBB-4451-4101-848D-070172FF5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FA851-3C1D-48DE-8903-D35438299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47FA851-3C1D-48DE-8903-D35438299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BCFCEF-5799-4760-A28C-D59992888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83BCFCEF-5799-4760-A28C-D59992888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1081FD-EA09-409E-9433-5B8DD271E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281081FD-EA09-409E-9433-5B8DD271E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در غسل بايد تمام بدن و سر و گردن شسته شود، خواه غسل واجب باشد؛ مانند جنابت؛ </a:t>
            </a:r>
            <a:r>
              <a:rPr lang="fa-IR" sz="2800" b="1" dirty="0" smtClean="0">
                <a:cs typeface="B Badr" pitchFamily="2" charset="-78"/>
              </a:rPr>
              <a:t>يا مستحب</a:t>
            </a:r>
            <a:r>
              <a:rPr lang="fa-IR" sz="2800" b="1" dirty="0">
                <a:cs typeface="B Badr" pitchFamily="2" charset="-78"/>
              </a:rPr>
              <a:t>؛ مانند غسل جمعه.</a:t>
            </a:r>
          </a:p>
        </p:txBody>
      </p:sp>
    </p:spTree>
    <p:extLst>
      <p:ext uri="{BB962C8B-B14F-4D97-AF65-F5344CB8AC3E}">
        <p14:creationId xmlns:p14="http://schemas.microsoft.com/office/powerpoint/2010/main" val="38460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3055466"/>
              </p:ext>
            </p:extLst>
          </p:nvPr>
        </p:nvGraphicFramePr>
        <p:xfrm>
          <a:off x="276235" y="313224"/>
          <a:ext cx="9649072" cy="608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6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8F8E5A6-6EF4-48EC-8ACF-D38821CDD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6F02EB7-B5CB-4B36-B0C5-A7A4AF738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DBAF844-38A0-430A-A6BB-D99EC582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21A697-C68D-4E0B-888E-87C0AE4B1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E809271-FC12-46AF-AA11-EE9627B8F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9FF43-AC8C-4CAB-9655-D5B58AE9A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8549FF43-AC8C-4CAB-9655-D5B58AE9A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16765-EF97-4461-8767-BC7E75760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2E16765-EF97-4461-8767-BC7E75760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3DB86-1F25-40F4-8877-CED106CDF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31E3DB86-1F25-40F4-8877-CED106CDF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0C0358-BD01-4DF4-B9BA-95F66696E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C0C0358-BD01-4DF4-B9BA-95F66696E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52AAC-6EE2-4989-ADEA-0AB5049A0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A952AAC-6EE2-4989-ADEA-0AB5049A0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5ACB91-E3DB-4142-882D-50514534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575ACB91-E3DB-4142-882D-50514534E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5DCB2A-4D22-4406-83FF-81E10F78C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25DCB2A-4D22-4406-83FF-81E10F78C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1AA54-C33F-4073-AA62-B08E7FCBA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A6B1AA54-C33F-4073-AA62-B08E7FCBA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D008B-30A5-4729-816C-818362B3A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DBCD008B-30A5-4729-816C-818362B3A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4E62CB-9409-4F93-95B5-AD69E0F9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74E62CB-9409-4F93-95B5-AD69E0F99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تمام شرط‏هايى كه بـراى صحّت وضو گفته شد، در صحّت غسل هم شرط است، به </a:t>
            </a:r>
            <a:r>
              <a:rPr lang="fa-IR" sz="2800" b="1" dirty="0" smtClean="0">
                <a:cs typeface="B Badr" pitchFamily="2" charset="-78"/>
              </a:rPr>
              <a:t>جز موالات </a:t>
            </a:r>
            <a:r>
              <a:rPr lang="fa-IR" sz="2800" b="1" dirty="0">
                <a:cs typeface="B Badr" pitchFamily="2" charset="-78"/>
              </a:rPr>
              <a:t>و از بالا بـه پايين شستن بدن.</a:t>
            </a:r>
          </a:p>
        </p:txBody>
      </p:sp>
    </p:spTree>
    <p:extLst>
      <p:ext uri="{BB962C8B-B14F-4D97-AF65-F5344CB8AC3E}">
        <p14:creationId xmlns:p14="http://schemas.microsoft.com/office/powerpoint/2010/main" val="20935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كسى كه چند غسل بر او واجب است، مى‏تواند به نيّت همه آنها يك غسل بجا آورد.</a:t>
            </a:r>
          </a:p>
        </p:txBody>
      </p:sp>
    </p:spTree>
    <p:extLst>
      <p:ext uri="{BB962C8B-B14F-4D97-AF65-F5344CB8AC3E}">
        <p14:creationId xmlns:p14="http://schemas.microsoft.com/office/powerpoint/2010/main" val="298370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كسى كه غسل جنابت كرده، نبايد براى نماز وضو بگيرد، ولى با غسل‏هاى ديگر نمى‏</a:t>
            </a:r>
            <a:r>
              <a:rPr lang="fa-IR" sz="2800" b="1" dirty="0" smtClean="0">
                <a:cs typeface="B Badr" pitchFamily="2" charset="-78"/>
              </a:rPr>
              <a:t>تواند نماز </a:t>
            </a:r>
            <a:r>
              <a:rPr lang="fa-IR" sz="2800" b="1" dirty="0">
                <a:cs typeface="B Badr" pitchFamily="2" charset="-78"/>
              </a:rPr>
              <a:t>بخواند و بايد وضو هم بگيرد.</a:t>
            </a:r>
          </a:p>
        </p:txBody>
      </p:sp>
    </p:spTree>
    <p:extLst>
      <p:ext uri="{BB962C8B-B14F-4D97-AF65-F5344CB8AC3E}">
        <p14:creationId xmlns:p14="http://schemas.microsoft.com/office/powerpoint/2010/main" val="32718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در غسل ارتماسى بايد تمام بدن پاك باشد، ولى در غسل ترتيبى پاك بودن تمام بدن </a:t>
            </a:r>
            <a:r>
              <a:rPr lang="fa-IR" sz="2800" b="1" dirty="0" smtClean="0">
                <a:cs typeface="B Badr" pitchFamily="2" charset="-78"/>
              </a:rPr>
              <a:t>لازم نيست</a:t>
            </a:r>
            <a:r>
              <a:rPr lang="fa-IR" sz="2800" b="1" dirty="0">
                <a:cs typeface="B Badr" pitchFamily="2" charset="-78"/>
              </a:rPr>
              <a:t>، و اگر هر قسمتى را پيش از غسل دادنِ همان قسمت تطهير كند كافى است.</a:t>
            </a:r>
          </a:p>
        </p:txBody>
      </p:sp>
    </p:spTree>
    <p:extLst>
      <p:ext uri="{BB962C8B-B14F-4D97-AF65-F5344CB8AC3E}">
        <p14:creationId xmlns:p14="http://schemas.microsoft.com/office/powerpoint/2010/main" val="35877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5020993"/>
              </p:ext>
            </p:extLst>
          </p:nvPr>
        </p:nvGraphicFramePr>
        <p:xfrm>
          <a:off x="1568624" y="476673"/>
          <a:ext cx="6840760" cy="59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57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853C4A-54AD-4DC6-A1CA-E7B970D4E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8B853C4A-54AD-4DC6-A1CA-E7B970D4E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8A1F1-6099-4ADC-BFA7-EE39E0E2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028A1F1-6099-4ADC-BFA7-EE39E0E2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64CE85-0CC1-42DF-AFE9-70C538EE3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8964CE85-0CC1-42DF-AFE9-70C538EE3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D80D91-8419-48F9-A31F-E3A07D7D5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6AD80D91-8419-48F9-A31F-E3A07D7D5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غسل جبيره‏اى مثل وضوى جبيره‏اى است، ولى بنابر احتياط واجب بايد آن را ترتيبى </a:t>
            </a:r>
            <a:r>
              <a:rPr lang="fa-IR" sz="2800" b="1" dirty="0" smtClean="0">
                <a:cs typeface="B Badr" pitchFamily="2" charset="-78"/>
              </a:rPr>
              <a:t>بجا آورد</a:t>
            </a:r>
            <a:r>
              <a:rPr lang="fa-IR" sz="2800" b="1" dirty="0">
                <a:cs typeface="B Badr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8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كسى كه در حال روزه يا در احرام عمره يا حج است نمى‏تواند غسل ارتماسى انجام </a:t>
            </a:r>
            <a:r>
              <a:rPr lang="fa-IR" sz="2800" b="1" dirty="0" smtClean="0">
                <a:cs typeface="B Badr" pitchFamily="2" charset="-78"/>
              </a:rPr>
              <a:t>دهد، ولى </a:t>
            </a:r>
            <a:r>
              <a:rPr lang="fa-IR" sz="2800" b="1" dirty="0">
                <a:cs typeface="B Badr" pitchFamily="2" charset="-78"/>
              </a:rPr>
              <a:t>اگر از روى فراموشى غسل ارتماسى كند صحيح است.</a:t>
            </a:r>
          </a:p>
        </p:txBody>
      </p:sp>
    </p:spTree>
    <p:extLst>
      <p:ext uri="{BB962C8B-B14F-4D97-AF65-F5344CB8AC3E}">
        <p14:creationId xmlns:p14="http://schemas.microsoft.com/office/powerpoint/2010/main" val="13849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در غسل لازم نيست تمام بدن با دست شسته شود و اگر با نيت غسل، آب به تمام </a:t>
            </a:r>
            <a:r>
              <a:rPr lang="fa-IR" sz="2800" b="1" dirty="0" smtClean="0">
                <a:cs typeface="B Badr" pitchFamily="2" charset="-78"/>
              </a:rPr>
              <a:t>بدن برسد </a:t>
            </a:r>
            <a:r>
              <a:rPr lang="fa-IR" sz="2800" b="1" dirty="0">
                <a:cs typeface="B Badr" pitchFamily="2" charset="-78"/>
              </a:rPr>
              <a:t>كافى است.</a:t>
            </a:r>
          </a:p>
        </p:txBody>
      </p:sp>
    </p:spTree>
    <p:extLst>
      <p:ext uri="{BB962C8B-B14F-4D97-AF65-F5344CB8AC3E}">
        <p14:creationId xmlns:p14="http://schemas.microsoft.com/office/powerpoint/2010/main" val="33298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cs typeface="B Badr" pitchFamily="2" charset="-78"/>
              </a:rPr>
              <a:t>اگر در بين غسل، يكى از مبطلات وضو پيش آيد غسل باطل نمى‏شود، ولى بايد براى </a:t>
            </a:r>
            <a:r>
              <a:rPr lang="fa-IR" sz="2800" b="1" dirty="0" smtClean="0">
                <a:cs typeface="B Badr" pitchFamily="2" charset="-78"/>
              </a:rPr>
              <a:t>نماز وضو </a:t>
            </a:r>
            <a:r>
              <a:rPr lang="fa-IR" sz="2800" b="1" dirty="0">
                <a:cs typeface="B Badr" pitchFamily="2" charset="-78"/>
              </a:rPr>
              <a:t>بگيرد، هرچند غسل جنابت باشد.</a:t>
            </a:r>
          </a:p>
        </p:txBody>
      </p:sp>
    </p:spTree>
    <p:extLst>
      <p:ext uri="{BB962C8B-B14F-4D97-AF65-F5344CB8AC3E}">
        <p14:creationId xmlns:p14="http://schemas.microsoft.com/office/powerpoint/2010/main" val="304462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en-US" sz="2800" b="1" dirty="0">
              <a:cs typeface="B Badr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72580" y="2061822"/>
          <a:ext cx="7560840" cy="2734356"/>
        </p:xfrm>
        <a:graphic>
          <a:graphicData uri="http://schemas.openxmlformats.org/drawingml/2006/table">
            <a:tbl>
              <a:tblPr rtl="1" firstRow="1" firstCol="1" bandRow="1"/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740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کفایت غسل از وضو </a:t>
                      </a:r>
                      <a:r>
                        <a:rPr kumimoji="0" lang="ar-SA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(آ: ص 56 پ3ت: م 391)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IranNastaliq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52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فقط غسل جنابت وضو ندارد.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امام خمینی، اراكي، فاضل،خامنه‌ای، صافي، گلپايگاني، بهجت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803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با هر غسلي مي­توان نماز خواند به جز استحاضه متوسطه.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تبريزي، سيستاني، خويي، نوري، (به جز استحاضه: آيت الله زنجاني)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01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با هر غسلي مي­توان بدون وضو نماز خواند.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آیت الله مكارم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3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en-US" sz="2800" b="1" dirty="0">
              <a:cs typeface="B Bad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16596" y="1988841"/>
          <a:ext cx="7272808" cy="2880318"/>
        </p:xfrm>
        <a:graphic>
          <a:graphicData uri="http://schemas.openxmlformats.org/drawingml/2006/table">
            <a:tbl>
              <a:tblPr rtl="1" firstRow="1" firstCol="1" bandRow="1"/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448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پاک بودن بدن قبل از غسل ارتماسی </a:t>
                      </a:r>
                      <a:r>
                        <a:rPr kumimoji="0" lang="ar-SA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(آ:ص56 پ4 ت: م 372)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IranNastaliq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831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لازم نيست به شرط آنكه با آن آب كه غسل مي‌كند نجس نشود مثلاً با آب كر غسل كند.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بهجت، تبريزي، خويي، سيستاني، زنجاني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623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لازم و واجب است.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امام خمینی، اراكي، خامنه‌اي، گلپايگاني، صافي، فاضل، نوری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16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بنابر احتياط واجب لازم است پاك باشد.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آيت الله مكارم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en-US" sz="2800" b="1" dirty="0">
              <a:cs typeface="B Bad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04628" y="2155702"/>
          <a:ext cx="6696744" cy="2546596"/>
        </p:xfrm>
        <a:graphic>
          <a:graphicData uri="http://schemas.openxmlformats.org/drawingml/2006/table">
            <a:tbl>
              <a:tblPr rtl="1" firstRow="1" firstCol="1" bandRow="1"/>
              <a:tblGrid>
                <a:gridCol w="334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484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نحوه غسل جبیره‌ای </a:t>
                      </a:r>
                      <a:r>
                        <a:rPr kumimoji="0" lang="ar-SA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(آ: ص56 پ5 ت: م 339)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IranNastaliq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770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بنابر احتياط واجب ترتيبي باشد.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امام خمینی، بهجت، مكارم، سيستاني، خامنه­اي، صافي، فاضل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513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ارتماسي هم صحيح است.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اراكي، گلپايگاني، زنجاني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513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بايد ترتيبي باشد.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نوري، تبريزي، خويي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3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2480" y="368660"/>
            <a:ext cx="9361040" cy="61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en-US" sz="2800" b="1" dirty="0">
              <a:cs typeface="B Bad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32620" y="1844824"/>
          <a:ext cx="6840760" cy="3168353"/>
        </p:xfrm>
        <a:graphic>
          <a:graphicData uri="http://schemas.openxmlformats.org/drawingml/2006/table">
            <a:tbl>
              <a:tblPr rtl="1" firstRow="1" firstCol="1" bandRow="1"/>
              <a:tblGrid>
                <a:gridCol w="342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245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پیش آمدن حدث اصغر بین غسل </a:t>
                      </a:r>
                      <a:r>
                        <a:rPr kumimoji="0" lang="ar-SA" sz="2000" b="1" kern="1200" dirty="0">
                          <a:solidFill>
                            <a:schemeClr val="tx1"/>
                          </a:solidFill>
                          <a:effectLst/>
                          <a:latin typeface="IranNastaliq"/>
                          <a:ea typeface="Times New Roman"/>
                          <a:cs typeface="B Badr" pitchFamily="2" charset="-78"/>
                        </a:rPr>
                        <a:t>(آ: ص56 پ8 ت: م  386)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IranNastaliq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524">
                <a:tc>
                  <a:txBody>
                    <a:bodyPr/>
                    <a:lstStyle/>
                    <a:p>
                      <a:pPr algn="justLow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غسل باطل نمي‌شود.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آيات عظام: امام خمینی، اراكي، نوري، صافي، سيستاني، زنجاني، خامنه­اي، گلپايگاني، فاضل، مکارم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28">
                <a:tc>
                  <a:txBody>
                    <a:bodyPr/>
                    <a:lstStyle/>
                    <a:p>
                      <a:pPr algn="justLow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باطل است.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آيت الله بهجت، آیت الله خويي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28">
                <a:tc>
                  <a:txBody>
                    <a:bodyPr/>
                    <a:lstStyle/>
                    <a:p>
                      <a:pPr algn="justLow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بنابر احتياط واجب دوباره غسل كند.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آيت الله تبريزي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28">
                <a:tc>
                  <a:txBody>
                    <a:bodyPr/>
                    <a:lstStyle/>
                    <a:p>
                      <a:pPr algn="justLow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اين غسل كفايت از وضو نمي­كند.</a:t>
                      </a:r>
                      <a:endParaRPr kumimoji="0" lang="en-US" sz="2000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Badr" pitchFamily="2" charset="-78"/>
                        </a:rPr>
                        <a:t>به نظر همۀ مراجع تقلید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Bad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7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5701814"/>
              </p:ext>
            </p:extLst>
          </p:nvPr>
        </p:nvGraphicFramePr>
        <p:xfrm>
          <a:off x="128464" y="313224"/>
          <a:ext cx="9649072" cy="608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16496" y="116633"/>
            <a:ext cx="9145016" cy="720079"/>
            <a:chOff x="4468571" y="2187639"/>
            <a:chExt cx="2708225" cy="1624935"/>
          </a:xfrm>
        </p:grpSpPr>
        <p:sp>
          <p:nvSpPr>
            <p:cNvPr id="16" name="Rectangle 15"/>
            <p:cNvSpPr/>
            <p:nvPr/>
          </p:nvSpPr>
          <p:spPr>
            <a:xfrm>
              <a:off x="4468571" y="2187639"/>
              <a:ext cx="2708225" cy="162493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4468571" y="2187639"/>
              <a:ext cx="2708225" cy="162493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dirty="0">
                  <a:cs typeface="B Koodak" pitchFamily="2" charset="-78"/>
                </a:rPr>
                <a:t>وظيفه كسى كه بعد از غسل بفهمد به قسمتى از بدن آب نرسيده است</a:t>
              </a:r>
              <a:endParaRPr lang="en-US" sz="2800" kern="1200" dirty="0">
                <a:cs typeface="B Koodak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2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DF52CF-70A8-46AD-B411-B39638A67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63DF52CF-70A8-46AD-B411-B39638A67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018FC6B6-6107-45E3-AA69-DCE1F17E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FF65399-CA36-4ACD-A001-FEFF6A00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7605D4-43BA-4F00-8CE5-ACB77CD87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B47605D4-43BA-4F00-8CE5-ACB77CD87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1865F-E9D9-4AE7-9748-2B94C9D6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4BE1865F-E9D9-4AE7-9748-2B94C9D63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C645C-E472-43E2-8417-23B83309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952C645C-E472-43E2-8417-23B83309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08EF8-CAC3-4BDF-8DF2-AD0B3332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9BE08EF8-CAC3-4BDF-8DF2-AD0B33325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D403BE-6716-4117-B685-28C8355B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F2D403BE-6716-4117-B685-28C8355BD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1E368-68F9-4ACF-A932-8D19877B6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7F91E368-68F9-4ACF-A932-8D19877B6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C63B25-05B5-4C58-8441-1DFC8A899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42C63B25-05B5-4C58-8441-1DFC8A899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60F29-4829-43B5-BDE6-13D136295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8760F29-4829-43B5-BDE6-13D136295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8EFBE7-5CB5-4343-865E-7543BC8D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988EFBE7-5CB5-4343-865E-7543BC8D4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972698-1006-43C2-8934-5D0C4FE45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DD972698-1006-43C2-8934-5D0C4FE45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8FA438-E503-4B87-9E5A-36340F72D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9D8FA438-E503-4B87-9E5A-36340F72D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EBD5F-59DB-4C99-8174-0C1971FD2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2CCEBD5F-59DB-4C99-8174-0C1971FD2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9BF021-612B-4C30-A592-99921A1D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79BF021-612B-4C30-A592-99921A1D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9990" y="2348880"/>
            <a:ext cx="23631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115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تیمم</a:t>
            </a:r>
          </a:p>
        </p:txBody>
      </p:sp>
    </p:spTree>
    <p:extLst>
      <p:ext uri="{BB962C8B-B14F-4D97-AF65-F5344CB8AC3E}">
        <p14:creationId xmlns:p14="http://schemas.microsoft.com/office/powerpoint/2010/main" val="3522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4148278"/>
              </p:ext>
            </p:extLst>
          </p:nvPr>
        </p:nvGraphicFramePr>
        <p:xfrm>
          <a:off x="1352600" y="476673"/>
          <a:ext cx="7089008" cy="59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5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2888D-134C-41EB-BCD5-7DB252DAA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AC2888D-134C-41EB-BCD5-7DB252DAA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2F2189-CB05-46FA-A446-60B528908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62F2189-CB05-46FA-A446-60B528908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44488" y="1484784"/>
            <a:ext cx="9066212" cy="483981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Farnaz" panose="00000400000000000000" pitchFamily="2" charset="-78"/>
              </a:rPr>
              <a:t>تیمم بر هر آن‌چه از جنس زمین باشد جایز است:</a:t>
            </a:r>
          </a:p>
          <a:p>
            <a:pPr algn="r" rtl="1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  <a:t>خاک</a:t>
            </a:r>
          </a:p>
          <a:p>
            <a:pPr algn="r" rtl="1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  <a:t>ریگ</a:t>
            </a:r>
          </a:p>
          <a:p>
            <a:pPr algn="r" rtl="1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  <a:t>سنگ</a:t>
            </a:r>
          </a:p>
          <a:p>
            <a:pPr algn="r" rtl="1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  <a:t>کلوخ</a:t>
            </a:r>
          </a:p>
          <a:p>
            <a:pPr algn="r" rtl="1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  <a:t>سنگ مرمر</a:t>
            </a:r>
          </a:p>
          <a:p>
            <a:pPr algn="r" rtl="1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  <a:t>همه این‌ها به شرطی تیمم بر آن‌ها صحیح است که </a:t>
            </a:r>
            <a:r>
              <a:rPr lang="fa-IR" dirty="0">
                <a:solidFill>
                  <a:srgbClr val="FF0000"/>
                </a:solidFill>
                <a:cs typeface="B Farnaz" panose="00000400000000000000" pitchFamily="2" charset="-78"/>
              </a:rPr>
              <a:t>پاک باشند. </a:t>
            </a:r>
          </a:p>
          <a:p>
            <a:pPr algn="r" rtl="1">
              <a:buClr>
                <a:srgbClr val="002060"/>
              </a:buClr>
            </a:pP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2144688" y="764704"/>
            <a:ext cx="652251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Nazanin" pitchFamily="2" charset="-78"/>
              </a:rPr>
              <a:t>تیمم بر چه چیز؟</a:t>
            </a:r>
          </a:p>
          <a:p>
            <a:pPr algn="just"/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27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65"/>
            <a:ext cx="9906000" cy="6915071"/>
          </a:xfrm>
        </p:spPr>
      </p:pic>
      <p:sp>
        <p:nvSpPr>
          <p:cNvPr id="5" name="Rectangle 4"/>
          <p:cNvSpPr/>
          <p:nvPr/>
        </p:nvSpPr>
        <p:spPr>
          <a:xfrm>
            <a:off x="6969224" y="394807"/>
            <a:ext cx="30963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Nazanin" pitchFamily="2" charset="-78"/>
              </a:rPr>
              <a:t>تیمم بر چه چیز؟</a:t>
            </a:r>
          </a:p>
          <a:p>
            <a:pPr algn="just"/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7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2" y="1700808"/>
            <a:ext cx="9505056" cy="4623792"/>
          </a:xfrm>
        </p:spPr>
        <p:txBody>
          <a:bodyPr>
            <a:normAutofit fontScale="70000" lnSpcReduction="20000"/>
          </a:bodyPr>
          <a:lstStyle/>
          <a:p>
            <a:pPr marL="457200" indent="-457200" algn="r" rtl="1">
              <a:lnSpc>
                <a:spcPct val="17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fa-IR" sz="2900" dirty="0">
                <a:cs typeface="B Yekan" panose="00000400000000000000" pitchFamily="2" charset="-78"/>
              </a:rPr>
              <a:t>نیت</a:t>
            </a:r>
          </a:p>
          <a:p>
            <a:pPr marL="457200" indent="-457200" algn="r" rtl="1">
              <a:lnSpc>
                <a:spcPct val="17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fa-IR" sz="2900" dirty="0">
                <a:cs typeface="B Yekan" panose="00000400000000000000" pitchFamily="2" charset="-78"/>
              </a:rPr>
              <a:t>زدن كف دو دست با هم بر چيزى كه تيمّم به آن صحيح است</a:t>
            </a:r>
          </a:p>
          <a:p>
            <a:pPr marL="457200" indent="-457200" algn="r" rtl="1">
              <a:lnSpc>
                <a:spcPct val="17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fa-IR" sz="2900" dirty="0">
                <a:cs typeface="B Yekan" panose="00000400000000000000" pitchFamily="2" charset="-78"/>
              </a:rPr>
              <a:t>کشیدن کف هر دو دست بر تمام پیشانی و دو طرف آن و بنابر احتیاط واجب بر روی ابروها هم بکشد.</a:t>
            </a:r>
          </a:p>
          <a:p>
            <a:pPr marL="457200" indent="-457200" algn="r" rtl="1">
              <a:lnSpc>
                <a:spcPct val="17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fa-IR" sz="2900" dirty="0">
                <a:cs typeface="B Yekan" panose="00000400000000000000" pitchFamily="2" charset="-78"/>
              </a:rPr>
              <a:t>كشيدن كف دست چپ به تمام پشت دست راست و بعد از آن كشيدن كف دست راست به تمام پشت دست چپ</a:t>
            </a:r>
            <a:r>
              <a:rPr lang="fa-IR" sz="2900" dirty="0" smtClean="0">
                <a:cs typeface="B Yeka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70000"/>
              </a:lnSpc>
              <a:buNone/>
            </a:pPr>
            <a:endParaRPr lang="fa-IR" dirty="0">
              <a:cs typeface="B Yekan" panose="00000400000000000000" pitchFamily="2" charset="-78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fa-IR" dirty="0">
                <a:cs typeface="B Yekan" panose="00000400000000000000" pitchFamily="2" charset="-78"/>
              </a:rPr>
              <a:t>نکته: برخی مراجع مثل مقام معظم رهبری: به احتیاط واجب یک بار دیگر دستان را به زمین بزند و دوباره پشت دستان را مسح کند.</a:t>
            </a:r>
          </a:p>
          <a:p>
            <a:pPr algn="r" rtl="1">
              <a:lnSpc>
                <a:spcPct val="170000"/>
              </a:lnSpc>
            </a:pPr>
            <a:endParaRPr lang="fa-IR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805" y="836712"/>
            <a:ext cx="5370390" cy="626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Nazanin" pitchFamily="2" charset="-78"/>
              </a:rPr>
              <a:t>مراحل تیمم</a:t>
            </a:r>
          </a:p>
          <a:p>
            <a:pPr algn="just"/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7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AutoShape 4"/>
          <p:cNvCxnSpPr>
            <a:cxnSpLocks noChangeShapeType="1"/>
          </p:cNvCxnSpPr>
          <p:nvPr/>
        </p:nvCxnSpPr>
        <p:spPr bwMode="auto">
          <a:xfrm>
            <a:off x="4953000" y="2357430"/>
            <a:ext cx="214314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 rot="5400000">
            <a:off x="6953264" y="2500306"/>
            <a:ext cx="28734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Rounded Rectangle 10"/>
          <p:cNvSpPr/>
          <p:nvPr/>
        </p:nvSpPr>
        <p:spPr>
          <a:xfrm>
            <a:off x="6381760" y="2643182"/>
            <a:ext cx="1500198" cy="64294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B Nazanin" pitchFamily="2" charset="-78"/>
              </a:rPr>
              <a:t>در کف دست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381892" y="3571876"/>
            <a:ext cx="1785948" cy="571504"/>
          </a:xfrm>
          <a:prstGeom prst="wedgeRoundRectCallout">
            <a:avLst>
              <a:gd name="adj1" fmla="val -47544"/>
              <a:gd name="adj2" fmla="val -90650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cs typeface="B Koodak" pitchFamily="2" charset="-78"/>
              </a:rPr>
              <a:t>می‌تواند باز کند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5095877" y="3571876"/>
            <a:ext cx="1785948" cy="571504"/>
          </a:xfrm>
          <a:prstGeom prst="wedgeRoundRectCallout">
            <a:avLst>
              <a:gd name="adj1" fmla="val 47853"/>
              <a:gd name="adj2" fmla="val -90416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Koodak" pitchFamily="2" charset="-78"/>
              </a:rPr>
              <a:t>ن</a:t>
            </a:r>
            <a:r>
              <a:rPr lang="ar-SA" b="1" dirty="0">
                <a:cs typeface="B Koodak" pitchFamily="2" charset="-78"/>
              </a:rPr>
              <a:t>می‌تواند باز کند</a:t>
            </a:r>
            <a:endParaRPr lang="en-US" b="1" dirty="0">
              <a:cs typeface="B Koodak" pitchFamily="2" charset="-78"/>
            </a:endParaRPr>
          </a:p>
        </p:txBody>
      </p:sp>
      <p:pic>
        <p:nvPicPr>
          <p:cNvPr id="12290" name="Picture 2" descr="G:\اقامه نماز\ویرایش\6تیمم جبیره ای\2\8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3964" y="2928934"/>
            <a:ext cx="1624525" cy="3500463"/>
          </a:xfrm>
          <a:prstGeom prst="rect">
            <a:avLst/>
          </a:prstGeom>
          <a:noFill/>
        </p:spPr>
      </p:pic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rot="5400000" flipH="1" flipV="1">
            <a:off x="4845049" y="224947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" name="Rounded Rectangle 13"/>
          <p:cNvSpPr/>
          <p:nvPr/>
        </p:nvSpPr>
        <p:spPr>
          <a:xfrm>
            <a:off x="4095744" y="1500174"/>
            <a:ext cx="1714512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Koodak" pitchFamily="2" charset="-78"/>
              </a:rPr>
              <a:t>جبيره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7578" y="4214818"/>
            <a:ext cx="2143140" cy="571504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cs typeface="B Koodak" pitchFamily="2" charset="-78"/>
              </a:rPr>
              <a:t>به طور معمول تیمم کند</a:t>
            </a:r>
            <a:r>
              <a:rPr lang="fa-IR" b="1" dirty="0">
                <a:cs typeface="B Koodak" pitchFamily="2" charset="-78"/>
              </a:rPr>
              <a:t>.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81430" y="4214818"/>
            <a:ext cx="3071834" cy="78581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b="1" dirty="0">
                <a:cs typeface="B Koodak" pitchFamily="2" charset="-78"/>
              </a:rPr>
              <a:t>دست‌ها را با همان جبیره به زمین زده و به پیشانی و دست‌ها بکشد</a:t>
            </a:r>
            <a:r>
              <a:rPr lang="fa-IR" b="1" dirty="0">
                <a:cs typeface="B Koodak" pitchFamily="2" charset="-78"/>
              </a:rPr>
              <a:t>.</a:t>
            </a:r>
            <a:endParaRPr lang="en-US" b="1" dirty="0">
              <a:cs typeface="B Koodak" pitchFamily="2" charset="-78"/>
            </a:endParaRPr>
          </a:p>
        </p:txBody>
      </p:sp>
      <p:pic>
        <p:nvPicPr>
          <p:cNvPr id="20" name="Picture 19" descr="G:\اقامه نماز\ویرایش\6تیمم جبیره ای\2\10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958" y="2254838"/>
            <a:ext cx="2886282" cy="2280285"/>
          </a:xfrm>
          <a:prstGeom prst="rect">
            <a:avLst/>
          </a:prstGeom>
          <a:noFill/>
        </p:spPr>
      </p:pic>
      <p:pic>
        <p:nvPicPr>
          <p:cNvPr id="21" name="Picture 20" descr="G:\اقامه نماز\ویرایش\6تیمم جبیره ای\2\9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520" y="4595748"/>
            <a:ext cx="2854788" cy="2262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0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3" grpId="0" animBg="1"/>
      <p:bldP spid="15" grpId="0" animBg="1"/>
      <p:bldP spid="15" grpId="1" animBg="1"/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809728" y="2643182"/>
            <a:ext cx="2357454" cy="64294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cs typeface="B Koodak" pitchFamily="2" charset="-78"/>
              </a:rPr>
              <a:t>در پیشانی یا پشت دست‌ها</a:t>
            </a:r>
            <a:endParaRPr lang="en-US" b="1" dirty="0">
              <a:cs typeface="B Koodak" pitchFamily="2" charset="-78"/>
            </a:endParaRPr>
          </a:p>
        </p:txBody>
      </p: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 rot="5400000">
            <a:off x="2879710" y="2500306"/>
            <a:ext cx="28734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>
            <a:off x="3024174" y="2357430"/>
            <a:ext cx="192882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7" name="Rounded Rectangle 6"/>
          <p:cNvSpPr/>
          <p:nvPr/>
        </p:nvSpPr>
        <p:spPr>
          <a:xfrm>
            <a:off x="3452802" y="4214818"/>
            <a:ext cx="2143140" cy="571504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cs typeface="B Koodak" pitchFamily="2" charset="-78"/>
              </a:rPr>
              <a:t>به طور معمول تیمم کند</a:t>
            </a:r>
            <a:r>
              <a:rPr lang="fa-IR" b="1" dirty="0">
                <a:cs typeface="B Koodak" pitchFamily="2" charset="-78"/>
              </a:rPr>
              <a:t>.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9596" y="4214818"/>
            <a:ext cx="2357454" cy="5715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cs typeface="B Koodak" pitchFamily="2" charset="-78"/>
              </a:rPr>
              <a:t>باید دست را روی آن بکشد</a:t>
            </a:r>
            <a:r>
              <a:rPr lang="fa-IR" b="1" dirty="0">
                <a:cs typeface="B Koodak" pitchFamily="2" charset="-78"/>
              </a:rPr>
              <a:t>.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67148" y="3571876"/>
            <a:ext cx="1785948" cy="571504"/>
          </a:xfrm>
          <a:prstGeom prst="wedgeRoundRectCallout">
            <a:avLst>
              <a:gd name="adj1" fmla="val -47544"/>
              <a:gd name="adj2" fmla="val -90650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cs typeface="B Koodak" pitchFamily="2" charset="-78"/>
              </a:rPr>
              <a:t>می‌تواند باز کند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238257" y="3571876"/>
            <a:ext cx="1785948" cy="571504"/>
          </a:xfrm>
          <a:prstGeom prst="wedgeRoundRectCallout">
            <a:avLst>
              <a:gd name="adj1" fmla="val 47853"/>
              <a:gd name="adj2" fmla="val -90416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Koodak" pitchFamily="2" charset="-78"/>
              </a:rPr>
              <a:t>ن</a:t>
            </a:r>
            <a:r>
              <a:rPr lang="ar-SA" b="1" dirty="0">
                <a:cs typeface="B Koodak" pitchFamily="2" charset="-78"/>
              </a:rPr>
              <a:t>می‌تواند باز کند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3264" y="785794"/>
            <a:ext cx="178595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تيمم جبيره اي</a:t>
            </a:r>
          </a:p>
          <a:p>
            <a:pPr algn="just"/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3314" name="Picture 2" descr="G:\اقامه نماز\ویرایش\6تیمم جبیره ای\3\6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215" y="4797368"/>
            <a:ext cx="2640012" cy="2090737"/>
          </a:xfrm>
          <a:prstGeom prst="rect">
            <a:avLst/>
          </a:prstGeom>
          <a:noFill/>
        </p:spPr>
      </p:pic>
      <p:pic>
        <p:nvPicPr>
          <p:cNvPr id="13315" name="Picture 3" descr="G:\اقامه نماز\ویرایش\6تیمم جبیره ای\3\70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6" y="3316957"/>
            <a:ext cx="3254398" cy="2568123"/>
          </a:xfrm>
          <a:prstGeom prst="rect">
            <a:avLst/>
          </a:prstGeom>
          <a:noFill/>
        </p:spPr>
      </p:pic>
      <p:cxnSp>
        <p:nvCxnSpPr>
          <p:cNvPr id="12" name="AutoShape 4"/>
          <p:cNvCxnSpPr>
            <a:cxnSpLocks noChangeShapeType="1"/>
          </p:cNvCxnSpPr>
          <p:nvPr/>
        </p:nvCxnSpPr>
        <p:spPr bwMode="auto">
          <a:xfrm>
            <a:off x="4953000" y="2357430"/>
            <a:ext cx="214314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 rot="5400000">
            <a:off x="6953264" y="2500306"/>
            <a:ext cx="28734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4" name="Rounded Rectangle 13"/>
          <p:cNvSpPr/>
          <p:nvPr/>
        </p:nvSpPr>
        <p:spPr>
          <a:xfrm>
            <a:off x="6381760" y="2643182"/>
            <a:ext cx="1500198" cy="64294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B Nazanin" pitchFamily="2" charset="-78"/>
              </a:rPr>
              <a:t>در کف دست</a:t>
            </a:r>
            <a:endParaRPr lang="en-US" dirty="0">
              <a:cs typeface="B Koodak" pitchFamily="2" charset="-78"/>
            </a:endParaRPr>
          </a:p>
        </p:txBody>
      </p: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rot="5400000" flipH="1" flipV="1">
            <a:off x="4845049" y="224947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7" name="Rounded Rectangle 16"/>
          <p:cNvSpPr/>
          <p:nvPr/>
        </p:nvSpPr>
        <p:spPr>
          <a:xfrm>
            <a:off x="4095744" y="1500174"/>
            <a:ext cx="1714512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Koodak" pitchFamily="2" charset="-78"/>
              </a:rPr>
              <a:t>جبيره</a:t>
            </a:r>
            <a:endParaRPr lang="en-US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20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اقامه نماز\ویرایش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43876" y="1420452"/>
            <a:ext cx="981090" cy="3178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78774" y="1738298"/>
            <a:ext cx="4317630" cy="4571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2400" b="1" dirty="0">
              <a:solidFill>
                <a:schemeClr val="tx1"/>
              </a:solidFill>
              <a:cs typeface="B Koodak" pitchFamily="2" charset="-78"/>
            </a:endParaRPr>
          </a:p>
          <a:p>
            <a:pPr algn="just" rtl="1"/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کسی که کف دو دستش را طوری گچ گرفته‌اند که نمی‌تواند برای تیمم، دست‌ها را به صورت کامل به زمین بزند، یعنی قسمت‌هایی از کف دست با زمین برخورد نمی‌کند و فقط اطراف کف دست به زمین می‌خورد، اگر پشت دست‌ها به زمین می‌رسد، باید با پشت دست‌ها تیمم کند و اگر پشت دست را هم گچ گرفته است، به گونه‌ای که تمام آن به زمین نمی‌رسد، با ساعد (ذراع) تیمم کند و احتیاط این است که هم با ساعد و هم با قسمت‌هایی از کف دست که به زمین می‌رسد، تیمم کند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.</a:t>
            </a:r>
          </a:p>
          <a:p>
            <a:pPr algn="just"/>
            <a:endParaRPr lang="en-US" sz="24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3264" y="785794"/>
            <a:ext cx="178595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تيمم جبيره اي</a:t>
            </a:r>
          </a:p>
          <a:p>
            <a:pPr algn="just"/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4338" name="Picture 2" descr="G:\اقامه نماز\ویرایش\6تیمم جبیره ای\3\100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544" y="1532270"/>
            <a:ext cx="3930230" cy="4889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7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3264" y="785794"/>
            <a:ext cx="178595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1600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/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تيمم نيابتي</a:t>
            </a:r>
          </a:p>
          <a:p>
            <a:pPr algn="just"/>
            <a:endParaRPr lang="en-US" sz="1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5" name="Picture 2" descr="F:\اقامه نماز\ویرایش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89954" y="1500175"/>
            <a:ext cx="735012" cy="238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66786" y="1830440"/>
            <a:ext cx="7929618" cy="976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2400" b="1" dirty="0">
              <a:solidFill>
                <a:schemeClr val="tx1"/>
              </a:solidFill>
              <a:cs typeface="B Koodak" pitchFamily="2" charset="-78"/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هر شخصی (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در صورت توانایی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) باید کارهای تیمم را خودش انجام بدهد، اما در صورت عدم توانایی واجب است از نایب کمک بگیرد و در هر کاری از اعمال تیمم که خودِ شخص می‌تواند انجام دهد، نباید از دیگری کمک بگیرد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.</a:t>
            </a:r>
          </a:p>
          <a:p>
            <a:pPr algn="just"/>
            <a:endParaRPr lang="en-US" sz="2400" b="1" dirty="0">
              <a:solidFill>
                <a:schemeClr val="tx1"/>
              </a:solidFill>
              <a:cs typeface="B Koodak" pitchFamily="2" charset="-78"/>
            </a:endParaRPr>
          </a:p>
        </p:txBody>
      </p:sp>
      <p:pic>
        <p:nvPicPr>
          <p:cNvPr id="7" name="Picture 2" descr="F:\اقامه نماز\ویرایش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89954" y="2881308"/>
            <a:ext cx="735012" cy="238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66786" y="3119433"/>
            <a:ext cx="7929618" cy="762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2400" b="1" dirty="0">
              <a:solidFill>
                <a:schemeClr val="tx1"/>
              </a:solidFill>
              <a:cs typeface="B Koodak" pitchFamily="2" charset="-78"/>
            </a:endParaRPr>
          </a:p>
          <a:p>
            <a:pPr algn="just" rtl="1"/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اگر شخص معذور، به جای آنکه نایب بگیرد، خودش با مشقت (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عسر و حرج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) وظیفه را انجام دهد، عمل او صحیح است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.</a:t>
            </a:r>
          </a:p>
          <a:p>
            <a:pPr algn="just"/>
            <a:endParaRPr lang="en-US" sz="2400" b="1" dirty="0">
              <a:solidFill>
                <a:schemeClr val="tx1"/>
              </a:solidFill>
              <a:cs typeface="B Koodak" pitchFamily="2" charset="-78"/>
            </a:endParaRPr>
          </a:p>
        </p:txBody>
      </p:sp>
      <p:pic>
        <p:nvPicPr>
          <p:cNvPr id="9" name="Picture 2" descr="F:\اقامه نماز\ویرایش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89954" y="4095754"/>
            <a:ext cx="735012" cy="2381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66786" y="4437147"/>
            <a:ext cx="7929618" cy="476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2400" b="1" dirty="0">
              <a:solidFill>
                <a:schemeClr val="tx1"/>
              </a:solidFill>
              <a:cs typeface="B Koodak" pitchFamily="2" charset="-78"/>
            </a:endParaRPr>
          </a:p>
          <a:p>
            <a:pPr algn="just" rtl="1"/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در تیمم نیابتی، رعایت شرایط عمومیِ ‌تیمم (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مانند پاک بودن اعضا و ترتیب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) لازم است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.</a:t>
            </a:r>
          </a:p>
          <a:p>
            <a:pPr algn="just"/>
            <a:endParaRPr lang="en-US" sz="2400" b="1" dirty="0">
              <a:solidFill>
                <a:schemeClr val="tx1"/>
              </a:solidFill>
              <a:cs typeface="B Koodak" pitchFamily="2" charset="-78"/>
            </a:endParaRPr>
          </a:p>
        </p:txBody>
      </p:sp>
      <p:pic>
        <p:nvPicPr>
          <p:cNvPr id="11" name="Picture 3" descr="F:\اقامه نماز\ویرایش\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62966" y="5167323"/>
            <a:ext cx="762000" cy="2492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166786" y="5381638"/>
            <a:ext cx="7929618" cy="476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2400" b="1" dirty="0">
              <a:solidFill>
                <a:schemeClr val="tx1"/>
              </a:solidFill>
              <a:cs typeface="B Koodak" pitchFamily="2" charset="-78"/>
            </a:endParaRPr>
          </a:p>
          <a:p>
            <a:pPr algn="just" rtl="1"/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وضو و غسل (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هرچند جبیره‌ای یا نیابتی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cs typeface="B Koodak" pitchFamily="2" charset="-78"/>
              </a:rPr>
              <a:t>) بر تیمم مقدم است</a:t>
            </a:r>
            <a:r>
              <a:rPr lang="fa-IR" sz="2400" b="1" dirty="0">
                <a:solidFill>
                  <a:schemeClr val="tx1"/>
                </a:solidFill>
                <a:cs typeface="B Koodak" pitchFamily="2" charset="-78"/>
              </a:rPr>
              <a:t>.</a:t>
            </a:r>
          </a:p>
          <a:p>
            <a:pPr algn="just"/>
            <a:endParaRPr lang="en-US" sz="2400" b="1" dirty="0">
              <a:solidFill>
                <a:schemeClr val="tx1"/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17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632" y="2348880"/>
            <a:ext cx="680186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115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وضوی جبیره</a:t>
            </a:r>
            <a:endParaRPr lang="en-US" sz="115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39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اقامه نماز\ویرایش\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78900" y="5286388"/>
            <a:ext cx="1146066" cy="3748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95348" y="5717207"/>
            <a:ext cx="800105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SA" sz="2000" b="1" dirty="0">
                <a:solidFill>
                  <a:schemeClr val="tx1"/>
                </a:solidFill>
                <a:cs typeface="B Koodak" pitchFamily="2" charset="-78"/>
              </a:rPr>
              <a:t>در احکام جبیره، تفاوتی میان وضوی مستحب و واجب نیست</a:t>
            </a:r>
            <a:r>
              <a:rPr lang="en-US" sz="2000" b="1" dirty="0">
                <a:solidFill>
                  <a:schemeClr val="tx1"/>
                </a:solidFill>
                <a:cs typeface="B Koodak" pitchFamily="2" charset="-78"/>
              </a:rPr>
              <a:t>.</a:t>
            </a:r>
          </a:p>
        </p:txBody>
      </p:sp>
      <p:pic>
        <p:nvPicPr>
          <p:cNvPr id="2050" name="Picture 2" descr="G:\اقامه نماز\ویرایش\4وضوی جبیره ای\1\30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05937" y="1404617"/>
            <a:ext cx="7635001" cy="37582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29064" y="1691019"/>
            <a:ext cx="3711926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cs typeface="B Titr" panose="00000700000000000000" pitchFamily="2" charset="-78"/>
              </a:rPr>
              <a:t>چیزی که با آن زخم و شکستی را می‌بندند و یا دوایی که بر آن می زنند،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«جبیره» </a:t>
            </a:r>
            <a:r>
              <a:rPr lang="fa-IR" sz="2800" dirty="0">
                <a:cs typeface="B Titr" panose="00000700000000000000" pitchFamily="2" charset="-78"/>
              </a:rPr>
              <a:t>می‌گویند.</a:t>
            </a:r>
          </a:p>
          <a:p>
            <a:pPr>
              <a:lnSpc>
                <a:spcPct val="150000"/>
              </a:lnSpc>
            </a:pP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2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4281906"/>
              </p:ext>
            </p:extLst>
          </p:nvPr>
        </p:nvGraphicFramePr>
        <p:xfrm>
          <a:off x="272480" y="908720"/>
          <a:ext cx="9433048" cy="491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6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922E2-D35B-4305-9877-0D3B762C0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3E922E2-D35B-4305-9877-0D3B762C0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7DFF62-7973-4A44-85EB-C012B57D5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17DFF62-7973-4A44-85EB-C012B57D5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28DE50-65C0-4E0D-8494-BCE9E77FA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928DE50-65C0-4E0D-8494-BCE9E77FA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9E942-702D-4A8A-B30F-C568BFBA1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D39E942-702D-4A8A-B30F-C568BFBA1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C2C9B1-5828-4E4F-B0B0-F7A222B40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8C2C9B1-5828-4E4F-B0B0-F7A222B40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6AC093-6F7F-488F-AFC5-63F94478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86AC093-6F7F-488F-AFC5-63F94478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EF2CE-940C-40AF-B36F-351CF79B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5DEF2CE-940C-40AF-B36F-351CF79B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8E5C57-AE5D-44D4-99B5-5D7521A0A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08E5C57-AE5D-44D4-99B5-5D7521A0A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3948D-4428-4D5A-B715-BDCA0C887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253948D-4428-4D5A-B715-BDCA0C887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6497352"/>
              </p:ext>
            </p:extLst>
          </p:nvPr>
        </p:nvGraphicFramePr>
        <p:xfrm>
          <a:off x="272480" y="476673"/>
          <a:ext cx="8640960" cy="59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6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C801792-CFED-4383-8705-45F359D4F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216DE33-F5D1-46F4-8C4F-906AB17B9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DFC086E-7D92-4C3E-A6B6-A7269668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F4FC26-772A-4932-B61D-CAF469E55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BF4FC26-772A-4932-B61D-CAF469E55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89125-713D-4844-AF71-ED66AE796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D589125-713D-4844-AF71-ED66AE796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D8C4225-018D-4980-95B9-84F58CD18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78F2D4A-F105-4D95-A26D-9830DA07E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E64D2E8-3B09-433D-8546-E8755193C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9DD655FA-0DB1-4752-A4D6-C28B6F3A6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FAFFBF8-8216-4B4F-B55B-CFA067FA0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F7D53A6-36B1-4473-A496-E845B6B60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CE85-0CC1-42DF-AFE9-70C538EE3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964CE85-0CC1-42DF-AFE9-70C538EE3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D80D91-8419-48F9-A31F-E3A07D7D5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AD80D91-8419-48F9-A31F-E3A07D7D5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5383" y="2420888"/>
            <a:ext cx="63610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96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لباس نمازگزار</a:t>
            </a:r>
            <a:endParaRPr lang="en-US" sz="96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47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406252"/>
              </p:ext>
            </p:extLst>
          </p:nvPr>
        </p:nvGraphicFramePr>
        <p:xfrm>
          <a:off x="566051" y="260653"/>
          <a:ext cx="8773898" cy="633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56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9DDF5-6DA6-4D83-A65D-AFDD87E94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049DDF5-6DA6-4D83-A65D-AFDD87E94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F831DB-2D84-4DA7-877C-0F06145C1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4F831DB-2D84-4DA7-877C-0F06145C1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AF3C02-2D4F-4DDA-BBA2-A434BBCA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2AF3C02-2D4F-4DDA-BBA2-A434BBCAA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5C3F32-3F8B-4FD2-861C-96C738569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D5C3F32-3F8B-4FD2-861C-96C738569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D82060-AE0C-4407-83AC-C75608F18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0D82060-AE0C-4407-83AC-C75608F18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BA8460-61E4-4D55-8922-BDD07C6C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CBA8460-61E4-4D55-8922-BDD07C6CF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90D5AF-5071-4289-AAB3-465DCCEF9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F90D5AF-5071-4289-AAB3-465DCCEF9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3B855B-C842-4467-84FE-CAD18327C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353B855B-C842-4467-84FE-CAD18327C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C2B82E-080E-414E-B0A3-D8CCA174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4C2B82E-080E-414E-B0A3-D8CCA174D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743368"/>
              </p:ext>
            </p:extLst>
          </p:nvPr>
        </p:nvGraphicFramePr>
        <p:xfrm>
          <a:off x="566051" y="332656"/>
          <a:ext cx="877389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16DDD1-5052-4708-A3BD-D433EB635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D16DDD1-5052-4708-A3BD-D433EB635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6D66FF-2776-411B-9145-B1C20B15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E6D66FF-2776-411B-9145-B1C20B153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45F8DD-8E55-4241-9A4F-9457DA93E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C45F8DD-8E55-4241-9A4F-9457DA93E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2352F7-1316-42AF-88C5-E6EA4247C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82352F7-1316-42AF-88C5-E6EA4247C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A1A0BC-4645-40E7-AB03-1D0F876A8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4A1A0BC-4645-40E7-AB03-1D0F876A8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4D99A-3996-460D-A32F-D0DB006CE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B404D99A-3996-460D-A32F-D0DB006CE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5525B4-5358-4674-A853-FE3695686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F5525B4-5358-4674-A853-FE3695686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448762-9A1B-4F6F-A6CD-D16C50983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5C448762-9A1B-4F6F-A6CD-D16C50983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D28B71-1310-47AA-95EC-78A2A551B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9D28B71-1310-47AA-95EC-78A2A551B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486712-7149-4FF7-94D0-31C47109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D7486712-7149-4FF7-94D0-31C471092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9C92A-4C51-4B37-84A1-5FAAD55B0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FCA9C92A-4C51-4B37-84A1-5FAAD55B0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77649"/>
              </p:ext>
            </p:extLst>
          </p:nvPr>
        </p:nvGraphicFramePr>
        <p:xfrm>
          <a:off x="566054" y="260649"/>
          <a:ext cx="8501749" cy="606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9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30301-AD9A-4A52-AB7F-CE77B7A6B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8230301-AD9A-4A52-AB7F-CE77B7A6B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91BAF1-D6D2-4ECA-B920-B027128DB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D91BAF1-D6D2-4ECA-B920-B027128DB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1164A9-E398-40BF-B45B-4F58856D4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E1164A9-E398-40BF-B45B-4F58856D4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04821C-3213-4F57-9C4E-924347271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6304821C-3213-4F57-9C4E-924347271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64D7D0-45E7-4FBE-A208-30B30518C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D64D7D0-45E7-4FBE-A208-30B30518C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3FB0BC-E32F-4D35-93A3-2511EE8AF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5B3FB0BC-E32F-4D35-93A3-2511EE8AF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6C88AA-F2D1-41F5-825E-C25572C25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CC6C88AA-F2D1-41F5-825E-C25572C25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28DE66-4D08-4066-BF70-40EA0FDC4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F28DE66-4D08-4066-BF70-40EA0FDC4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347587"/>
              </p:ext>
            </p:extLst>
          </p:nvPr>
        </p:nvGraphicFramePr>
        <p:xfrm>
          <a:off x="381000" y="188642"/>
          <a:ext cx="8820472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376936" y="5877272"/>
            <a:ext cx="3960440" cy="936104"/>
          </a:xfrm>
          <a:prstGeom prst="roundRect">
            <a:avLst/>
          </a:prstGeom>
          <a:solidFill>
            <a:srgbClr val="C3260C"/>
          </a:solidFill>
          <a:ln w="25400" cap="flat" cmpd="sng" algn="ctr">
            <a:solidFill>
              <a:srgbClr val="C3260C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dirty="0">
                <a:solidFill>
                  <a:srgbClr val="FFFFFF"/>
                </a:solidFill>
                <a:latin typeface="Garamond"/>
                <a:cs typeface="B Koodak"/>
              </a:rPr>
              <a:t> چنانچه از اجزاى حيوان حرام گوشت يا اجزاى روح‏دار مردار نباشد</a:t>
            </a:r>
            <a:endParaRPr lang="en-US" sz="1200" dirty="0">
              <a:latin typeface="Times New Roman"/>
              <a:ea typeface="Times New Roman"/>
            </a:endParaRPr>
          </a:p>
        </p:txBody>
      </p: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6357156" y="5589240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079CDD-B0B3-441A-8369-1927C6617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D8079CDD-B0B3-441A-8369-1927C6617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4991FB-7F4D-43EE-8C12-3246A43D2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064991FB-7F4D-43EE-8C12-3246A43D2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FC41E6-D4FE-45AA-A9D8-6ABB7F7E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6AFC41E6-D4FE-45AA-A9D8-6ABB7F7E7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2A30A1-B0FE-4C87-BDF5-31E010CD5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8B2A30A1-B0FE-4C87-BDF5-31E010CD5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1E2AED-E7E7-4092-975E-86A5E7903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FB1E2AED-E7E7-4092-975E-86A5E7903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1858E4-81BA-45FB-AA21-68E1D877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CC1858E4-81BA-45FB-AA21-68E1D877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97187"/>
              </p:ext>
            </p:extLst>
          </p:nvPr>
        </p:nvGraphicFramePr>
        <p:xfrm>
          <a:off x="566051" y="188641"/>
          <a:ext cx="8640960" cy="64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9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BCFAA2-0E88-4E50-BB04-233160B2E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BBCFAA2-0E88-4E50-BB04-233160B2E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ACE221-C6D5-47F0-852F-D94709D3F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DACE221-C6D5-47F0-852F-D94709D3F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761FE-5B06-449F-AEBF-05F9E58CA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64761FE-5B06-449F-AEBF-05F9E58CA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ED501-ACB2-474F-A975-4F6F9C1C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27ED501-ACB2-474F-A975-4F6F9C1CF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A8E5C8-23A5-42C7-AC2B-E30333201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FA8E5C8-23A5-42C7-AC2B-E30333201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0211D-A85B-43CD-B5B2-99D55B860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A80211D-A85B-43CD-B5B2-99D55B860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8AD15-D0CA-44F4-A835-040EFA8F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C88AD15-D0CA-44F4-A835-040EFA8F7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011468"/>
              </p:ext>
            </p:extLst>
          </p:nvPr>
        </p:nvGraphicFramePr>
        <p:xfrm>
          <a:off x="560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C82BBD-CFA8-4A8A-BC94-D0A9FC745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DC82BBD-CFA8-4A8A-BC94-D0A9FC745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300CD4-480D-49D1-A69D-2CED73C9B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B300CD4-480D-49D1-A69D-2CED73C9B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73DF9-BD7E-4F91-A318-BC5AB57D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7573DF9-BD7E-4F91-A318-BC5AB57D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E4FCF7-C52D-4650-A663-E96EB11B0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3E4FCF7-C52D-4650-A663-E96EB11B0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E34BD-D37E-476B-956A-0B90CB2D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DE34BD-D37E-476B-956A-0B90CB2DD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0C0191-20BB-499C-A2E7-C48BB0A35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70C0191-20BB-499C-A2E7-C48BB0A35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04E46-A716-4BF5-B8D6-67F989C6C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5504E46-A716-4BF5-B8D6-67F989C6C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A5AFA-8720-46C1-A85C-79F7627B3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88A5AFA-8720-46C1-A85C-79F7627B3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ABFF7-4C0E-4E6D-892A-BE6445B3C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08ABFF7-4C0E-4E6D-892A-BE6445B3C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8584" y="2636912"/>
            <a:ext cx="758412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15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مکان </a:t>
            </a:r>
            <a:r>
              <a:rPr lang="fa-IR" sz="115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نمازگزار</a:t>
            </a:r>
            <a:endParaRPr lang="en-US" sz="115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5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000906"/>
              </p:ext>
            </p:extLst>
          </p:nvPr>
        </p:nvGraphicFramePr>
        <p:xfrm>
          <a:off x="200472" y="332656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3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97686-DA94-4AA6-B251-B1F0D4ADB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3097686-DA94-4AA6-B251-B1F0D4ADB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D5BE1-8BBD-41D7-8838-C60C779D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AED5BE1-8BBD-41D7-8838-C60C779D9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2F265-B44D-453C-BDA9-B87E8553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6E2F265-B44D-453C-BDA9-B87E85536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56CD6-03C9-49CC-BA46-C1B7CED5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6156CD6-03C9-49CC-BA46-C1B7CED5E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F48DC1-BB67-4730-8B7B-56B324CBA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EF48DC1-BB67-4730-8B7B-56B324CBA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BD737-8F24-4963-A2BE-16988F61D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0BBD737-8F24-4963-A2BE-16988F61D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BC84E-9166-4587-9B70-73D920A56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8CBC84E-9166-4587-9B70-73D920A56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E8CCC-C33A-4E3B-A578-F4CB4269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57E8CCC-C33A-4E3B-A578-F4CB4269C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DB48F-FD80-4FCC-83C8-08AFE4728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A2DB48F-FD80-4FCC-83C8-08AFE4728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0C48A-60CA-40A2-A552-5E3A82130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630C48A-60CA-40A2-A552-5E3A82130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AF257-4EC7-46C8-97A5-2EAA7E833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DCAF257-4EC7-46C8-97A5-2EAA7E833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0B12B-31BD-4F22-A266-4C17F4CF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EC0B12B-31BD-4F22-A266-4C17F4CF5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5FCC9-48D7-495B-8CC3-46967B47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F65FCC9-48D7-495B-8CC3-46967B475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903955"/>
              </p:ext>
            </p:extLst>
          </p:nvPr>
        </p:nvGraphicFramePr>
        <p:xfrm>
          <a:off x="560512" y="116632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2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1AD9A-92B6-4AED-BCD0-0DA28FFA4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141AD9A-92B6-4AED-BCD0-0DA28FFA4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B11E0-79B3-4ECF-AF4C-EDEFDB086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1EB11E0-79B3-4ECF-AF4C-EDEFDB086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376AF1-FDA9-4FEB-9928-01EA4E5A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9376AF1-FDA9-4FEB-9928-01EA4E5A3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4BBA1-9090-4EE4-8586-611A72743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B04BBA1-9090-4EE4-8586-611A72743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1C874C-2FBA-48C2-82E7-443B6B443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31C874C-2FBA-48C2-82E7-443B6B443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9B85F-28E8-4454-AADC-D75210512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D89B85F-28E8-4454-AADC-D75210512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7462B-D78A-4EBB-B8F4-65AD247E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17462B-D78A-4EBB-B8F4-65AD247E6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AFA8B9-E08B-45C7-A707-21A877058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9AFA8B9-E08B-45C7-A707-21A877058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9DE5E-87BF-442C-98BC-DA080D3C7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7B9DE5E-87BF-442C-98BC-DA080D3C7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B3F09-8BB9-43A2-9F5F-35E9CF9CD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06B3F09-8BB9-43A2-9F5F-35E9CF9CD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9480E4-E0F7-44C5-93D0-F852C51F5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09480E4-E0F7-44C5-93D0-F852C51F5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299A9-6403-4344-A014-AD5C45A4A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C5299A9-6403-4344-A014-AD5C45A4A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329F8A-E832-4452-8E7E-3D576634E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329F8A-E832-4452-8E7E-3D576634E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6A2C5-7B87-4598-AE6D-6D1BC633F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F4F6A2C5-7B87-4598-AE6D-6D1BC633F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E233D-C5F3-4D71-9354-82F5A016F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EAE233D-C5F3-4D71-9354-82F5A016F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387BA-64A0-4087-B43E-2265AB997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37E387BA-64A0-4087-B43E-2265AB997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A738D-DF69-4B4A-BD65-1F9471667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462A738D-DF69-4B4A-BD65-1F9471667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C08468-F58A-4594-AF44-28C24F74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F3C08468-F58A-4594-AF44-28C24F74E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3CB86-7A82-4C8D-AB18-4AB8EDF94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BF3CB86-7A82-4C8D-AB18-4AB8EDF94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FAE408-406C-4D13-8C3A-7294AE391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21FAE408-406C-4D13-8C3A-7294AE391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08C66-39B7-41AA-ABE4-B29A8FD28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36E08C66-39B7-41AA-ABE4-B29A8FD28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664" y="2060848"/>
            <a:ext cx="63367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115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شرایط وضو</a:t>
            </a:r>
            <a:endParaRPr lang="en-US" sz="11500" b="1" cap="all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2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C3260C"/>
      </a:accent1>
      <a:accent2>
        <a:srgbClr val="0D78C9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</TotalTime>
  <Words>3984</Words>
  <Application>Microsoft Office PowerPoint</Application>
  <PresentationFormat>A4 Paper (210x297 mm)</PresentationFormat>
  <Paragraphs>410</Paragraphs>
  <Slides>89</Slides>
  <Notes>20</Notes>
  <HiddenSlides>39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3" baseType="lpstr">
      <vt:lpstr>Wingdings</vt:lpstr>
      <vt:lpstr>Arial</vt:lpstr>
      <vt:lpstr>IranNastaliq</vt:lpstr>
      <vt:lpstr>B Titr</vt:lpstr>
      <vt:lpstr>Garamond</vt:lpstr>
      <vt:lpstr>B Badr</vt:lpstr>
      <vt:lpstr>B Nazanin</vt:lpstr>
      <vt:lpstr>B Yekan</vt:lpstr>
      <vt:lpstr>Calibri</vt:lpstr>
      <vt:lpstr>B Koodak</vt:lpstr>
      <vt:lpstr>Times New Roman</vt:lpstr>
      <vt:lpstr>Wingdings 2</vt:lpstr>
      <vt:lpstr>B Farnaz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Enjavi</dc:creator>
  <cp:lastModifiedBy>Windows User</cp:lastModifiedBy>
  <cp:revision>145</cp:revision>
  <dcterms:created xsi:type="dcterms:W3CDTF">2012-01-30T04:56:41Z</dcterms:created>
  <dcterms:modified xsi:type="dcterms:W3CDTF">2018-06-27T13:55:29Z</dcterms:modified>
</cp:coreProperties>
</file>