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4"/>
  </p:notesMasterIdLst>
  <p:sldIdLst>
    <p:sldId id="256" r:id="rId2"/>
    <p:sldId id="257" r:id="rId3"/>
    <p:sldId id="258" r:id="rId4"/>
    <p:sldId id="261" r:id="rId5"/>
    <p:sldId id="260" r:id="rId6"/>
    <p:sldId id="273" r:id="rId7"/>
    <p:sldId id="262" r:id="rId8"/>
    <p:sldId id="263" r:id="rId9"/>
    <p:sldId id="264" r:id="rId10"/>
    <p:sldId id="266" r:id="rId11"/>
    <p:sldId id="275" r:id="rId12"/>
    <p:sldId id="276" r:id="rId13"/>
    <p:sldId id="277" r:id="rId14"/>
    <p:sldId id="342" r:id="rId15"/>
    <p:sldId id="353" r:id="rId16"/>
    <p:sldId id="278" r:id="rId17"/>
    <p:sldId id="279" r:id="rId18"/>
    <p:sldId id="280" r:id="rId19"/>
    <p:sldId id="265" r:id="rId20"/>
    <p:sldId id="274" r:id="rId21"/>
    <p:sldId id="267" r:id="rId22"/>
    <p:sldId id="325" r:id="rId23"/>
    <p:sldId id="268" r:id="rId24"/>
    <p:sldId id="304" r:id="rId25"/>
    <p:sldId id="309" r:id="rId26"/>
    <p:sldId id="305" r:id="rId27"/>
    <p:sldId id="306" r:id="rId28"/>
    <p:sldId id="307" r:id="rId29"/>
    <p:sldId id="308" r:id="rId30"/>
    <p:sldId id="310" r:id="rId31"/>
    <p:sldId id="271" r:id="rId32"/>
    <p:sldId id="288" r:id="rId33"/>
    <p:sldId id="269" r:id="rId34"/>
    <p:sldId id="270" r:id="rId35"/>
    <p:sldId id="284" r:id="rId36"/>
    <p:sldId id="343" r:id="rId37"/>
    <p:sldId id="326" r:id="rId38"/>
    <p:sldId id="272" r:id="rId39"/>
    <p:sldId id="327" r:id="rId40"/>
    <p:sldId id="328" r:id="rId41"/>
    <p:sldId id="281" r:id="rId42"/>
    <p:sldId id="282" r:id="rId43"/>
    <p:sldId id="290" r:id="rId44"/>
    <p:sldId id="291" r:id="rId45"/>
    <p:sldId id="289" r:id="rId46"/>
    <p:sldId id="293" r:id="rId47"/>
    <p:sldId id="292" r:id="rId48"/>
    <p:sldId id="296" r:id="rId49"/>
    <p:sldId id="297" r:id="rId50"/>
    <p:sldId id="298" r:id="rId51"/>
    <p:sldId id="299" r:id="rId52"/>
    <p:sldId id="295" r:id="rId53"/>
    <p:sldId id="294" r:id="rId54"/>
    <p:sldId id="314" r:id="rId55"/>
    <p:sldId id="300" r:id="rId56"/>
    <p:sldId id="303" r:id="rId57"/>
    <p:sldId id="302" r:id="rId58"/>
    <p:sldId id="311" r:id="rId59"/>
    <p:sldId id="301" r:id="rId60"/>
    <p:sldId id="312" r:id="rId61"/>
    <p:sldId id="323" r:id="rId62"/>
    <p:sldId id="324" r:id="rId63"/>
    <p:sldId id="316" r:id="rId64"/>
    <p:sldId id="317" r:id="rId65"/>
    <p:sldId id="313" r:id="rId66"/>
    <p:sldId id="329" r:id="rId67"/>
    <p:sldId id="346" r:id="rId68"/>
    <p:sldId id="318" r:id="rId69"/>
    <p:sldId id="331" r:id="rId70"/>
    <p:sldId id="319" r:id="rId71"/>
    <p:sldId id="321" r:id="rId72"/>
    <p:sldId id="345" r:id="rId73"/>
    <p:sldId id="320" r:id="rId74"/>
    <p:sldId id="322" r:id="rId75"/>
    <p:sldId id="332" r:id="rId76"/>
    <p:sldId id="333" r:id="rId77"/>
    <p:sldId id="334" r:id="rId78"/>
    <p:sldId id="335" r:id="rId79"/>
    <p:sldId id="336" r:id="rId80"/>
    <p:sldId id="337" r:id="rId81"/>
    <p:sldId id="338" r:id="rId82"/>
    <p:sldId id="339" r:id="rId83"/>
    <p:sldId id="352" r:id="rId84"/>
    <p:sldId id="340" r:id="rId85"/>
    <p:sldId id="341" r:id="rId86"/>
    <p:sldId id="344" r:id="rId87"/>
    <p:sldId id="347" r:id="rId88"/>
    <p:sldId id="349" r:id="rId89"/>
    <p:sldId id="351" r:id="rId90"/>
    <p:sldId id="350" r:id="rId91"/>
    <p:sldId id="348" r:id="rId92"/>
    <p:sldId id="283" r:id="rId93"/>
  </p:sldIdLst>
  <p:sldSz cx="9144000" cy="6858000" type="screen4x3"/>
  <p:notesSz cx="6858000" cy="9144000"/>
  <p:embeddedFontLst>
    <p:embeddedFont>
      <p:font typeface="B Mitra" panose="00000400000000000000" pitchFamily="2" charset="-78"/>
      <p:regular r:id="rId95"/>
      <p:bold r:id="rId96"/>
    </p:embeddedFont>
    <p:embeddedFont>
      <p:font typeface="B Traffic" panose="00000400000000000000" pitchFamily="2" charset="-78"/>
      <p:regular r:id="rId97"/>
      <p:bold r:id="rId98"/>
    </p:embeddedFont>
    <p:embeddedFont>
      <p:font typeface="B Vahid" panose="00000700000000000000" pitchFamily="2" charset="-78"/>
      <p:bold r:id="rId99"/>
    </p:embeddedFont>
    <p:embeddedFont>
      <p:font typeface="IranNastaliq" panose="02000503000000020003" pitchFamily="2" charset="0"/>
      <p:regular r:id="rId100"/>
    </p:embeddedFont>
    <p:embeddedFont>
      <p:font typeface="B Morvarid" panose="00000400000000000000" pitchFamily="2" charset="-78"/>
      <p:regular r:id="rId101"/>
    </p:embeddedFont>
    <p:embeddedFont>
      <p:font typeface="B Yekan" panose="00000400000000000000" pitchFamily="2" charset="-78"/>
      <p:regular r:id="rId102"/>
    </p:embeddedFont>
    <p:embeddedFont>
      <p:font typeface="EntezareZohoor D6" panose="00000700000000000000" pitchFamily="2" charset="-78"/>
      <p:bold r:id="rId103"/>
    </p:embeddedFont>
    <p:embeddedFont>
      <p:font typeface="B Tabassom" panose="00000400000000000000" pitchFamily="2" charset="-78"/>
      <p:regular r:id="rId104"/>
    </p:embeddedFont>
    <p:embeddedFont>
      <p:font typeface="Adobe Arabic" panose="02040503050201020203" pitchFamily="18" charset="-78"/>
      <p:regular r:id="rId105"/>
      <p:bold r:id="rId106"/>
      <p:italic r:id="rId107"/>
      <p:boldItalic r:id="rId108"/>
    </p:embeddedFont>
    <p:embeddedFont>
      <p:font typeface="EntezareZohoor 3 **" panose="00000700000000000000" pitchFamily="2" charset="-78"/>
      <p:bold r:id="rId109"/>
    </p:embeddedFont>
    <p:embeddedFont>
      <p:font typeface="B Zar" panose="00000400000000000000" pitchFamily="2" charset="-78"/>
      <p:regular r:id="rId110"/>
      <p:bold r:id="rId111"/>
    </p:embeddedFont>
    <p:embeddedFont>
      <p:font typeface="B Jadid" panose="00000700000000000000" pitchFamily="2" charset="-78"/>
      <p:bold r:id="rId112"/>
    </p:embeddedFont>
    <p:embeddedFont>
      <p:font typeface="B Koodak" panose="00000700000000000000" pitchFamily="2" charset="-78"/>
      <p:bold r:id="rId113"/>
    </p:embeddedFont>
    <p:embeddedFont>
      <p:font typeface="Calibri Light" panose="020F0302020204030204" pitchFamily="34" charset="0"/>
      <p:regular r:id="rId114"/>
    </p:embeddedFont>
    <p:embeddedFont>
      <p:font typeface="B Titr" panose="00000700000000000000" pitchFamily="2" charset="-78"/>
      <p:bold r:id="rId115"/>
    </p:embeddedFont>
    <p:embeddedFont>
      <p:font typeface="B Davat" panose="00000400000000000000" pitchFamily="2" charset="-78"/>
      <p:regular r:id="rId116"/>
    </p:embeddedFont>
    <p:embeddedFont>
      <p:font typeface="B Roya" panose="00000400000000000000" pitchFamily="2" charset="-78"/>
      <p:regular r:id="rId117"/>
      <p:bold r:id="rId118"/>
    </p:embeddedFont>
    <p:embeddedFont>
      <p:font typeface="Calibri" panose="020F0502020204030204" pitchFamily="34" charset="0"/>
      <p:regular r:id="rId119"/>
      <p:bold r:id="rId120"/>
    </p:embeddedFont>
    <p:embeddedFont>
      <p:font typeface="Trebuchet MS" panose="020B0603020202020204" pitchFamily="34" charset="0"/>
      <p:regular r:id="rId121"/>
      <p:bold r:id="rId122"/>
      <p:italic r:id="rId123"/>
      <p:boldItalic r:id="rId124"/>
    </p:embeddedFont>
    <p:embeddedFont>
      <p:font typeface="Tahoma" panose="020B0604030504040204" pitchFamily="34" charset="0"/>
      <p:regular r:id="rId125"/>
      <p:bold r:id="rId1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9" autoAdjust="0"/>
    <p:restoredTop sz="86471" autoAdjust="0"/>
  </p:normalViewPr>
  <p:slideViewPr>
    <p:cSldViewPr snapToGrid="0">
      <p:cViewPr varScale="1">
        <p:scale>
          <a:sx n="70" d="100"/>
          <a:sy n="70" d="100"/>
        </p:scale>
        <p:origin x="120" y="12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23.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8.fntdata"/><Relationship Id="rId16" Type="http://schemas.openxmlformats.org/officeDocument/2006/relationships/slide" Target="slides/slide15.xml"/><Relationship Id="rId107" Type="http://schemas.openxmlformats.org/officeDocument/2006/relationships/font" Target="fonts/font13.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8.fntdata"/><Relationship Id="rId123" Type="http://schemas.openxmlformats.org/officeDocument/2006/relationships/font" Target="fonts/font29.fntdata"/><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9.fntdata"/><Relationship Id="rId118" Type="http://schemas.openxmlformats.org/officeDocument/2006/relationships/font" Target="fonts/font24.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9.fntdata"/><Relationship Id="rId108" Type="http://schemas.openxmlformats.org/officeDocument/2006/relationships/font" Target="fonts/font14.fntdata"/><Relationship Id="rId124" Type="http://schemas.openxmlformats.org/officeDocument/2006/relationships/font" Target="fonts/font30.fntdata"/><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20.fntdata"/><Relationship Id="rId119" Type="http://schemas.openxmlformats.org/officeDocument/2006/relationships/font" Target="fonts/font25.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5.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3.fntdata"/><Relationship Id="rId104" Type="http://schemas.openxmlformats.org/officeDocument/2006/relationships/font" Target="fonts/font10.fntdata"/><Relationship Id="rId120" Type="http://schemas.openxmlformats.org/officeDocument/2006/relationships/font" Target="fonts/font26.fntdata"/><Relationship Id="rId125" Type="http://schemas.openxmlformats.org/officeDocument/2006/relationships/font" Target="fonts/font3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6.fntdata"/><Relationship Id="rId115" Type="http://schemas.openxmlformats.org/officeDocument/2006/relationships/font" Target="fonts/font21.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6.fntdata"/><Relationship Id="rId105" Type="http://schemas.openxmlformats.org/officeDocument/2006/relationships/font" Target="fonts/font11.fntdata"/><Relationship Id="rId126" Type="http://schemas.openxmlformats.org/officeDocument/2006/relationships/font" Target="fonts/font3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4.fntdata"/><Relationship Id="rId121" Type="http://schemas.openxmlformats.org/officeDocument/2006/relationships/font" Target="fonts/font2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7.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12.fntdata"/><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notesMaster" Target="notesMasters/notesMaster1.xml"/><Relationship Id="rId99" Type="http://schemas.openxmlformats.org/officeDocument/2006/relationships/font" Target="fonts/font5.fntdata"/><Relationship Id="rId101" Type="http://schemas.openxmlformats.org/officeDocument/2006/relationships/font" Target="fonts/font7.fntdata"/><Relationship Id="rId122" Type="http://schemas.openxmlformats.org/officeDocument/2006/relationships/font" Target="fonts/font28.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1ECCD-D716-4480-A641-215D16C6A21A}" type="doc">
      <dgm:prSet loTypeId="urn:microsoft.com/office/officeart/2005/8/layout/list1" loCatId="list" qsTypeId="urn:microsoft.com/office/officeart/2005/8/quickstyle/3d3" qsCatId="3D" csTypeId="urn:microsoft.com/office/officeart/2005/8/colors/colorful4" csCatId="colorful" phldr="1"/>
      <dgm:spPr/>
      <dgm:t>
        <a:bodyPr/>
        <a:lstStyle/>
        <a:p>
          <a:endParaRPr lang="en-US"/>
        </a:p>
      </dgm:t>
    </dgm:pt>
    <dgm:pt modelId="{79F5FEE6-813E-413F-A0E5-B9D601B525F5}">
      <dgm:prSet phldrT="[Text]" custT="1"/>
      <dgm:spPr>
        <a:solidFill>
          <a:srgbClr val="00B0F0"/>
        </a:solidFill>
      </dgm:spPr>
      <dgm:t>
        <a:bodyPr/>
        <a:lstStyle/>
        <a:p>
          <a:pPr algn="r" rtl="1"/>
          <a:r>
            <a:rPr lang="fa-IR" sz="4000" dirty="0" smtClean="0">
              <a:solidFill>
                <a:schemeClr val="tx1"/>
              </a:solidFill>
              <a:ea typeface="Calibri" panose="020F0502020204030204" pitchFamily="34" charset="0"/>
              <a:cs typeface="Adobe Arabic" panose="02040503050201020203" pitchFamily="18" charset="-78"/>
            </a:rPr>
            <a:t>قَالَ النَّبِيُّ صلى الله عليه و آله:</a:t>
          </a:r>
          <a:endParaRPr lang="en-US" sz="4000" dirty="0" smtClean="0">
            <a:solidFill>
              <a:schemeClr val="tx1"/>
            </a:solidFill>
            <a:ea typeface="Calibri" panose="020F0502020204030204" pitchFamily="34" charset="0"/>
            <a:cs typeface="Adobe Arabic" panose="02040503050201020203" pitchFamily="18" charset="-78"/>
          </a:endParaRPr>
        </a:p>
      </dgm:t>
    </dgm:pt>
    <dgm:pt modelId="{8861D54D-ED24-4731-9A23-A59485D01C2C}" type="parTrans" cxnId="{DC9AE79D-BFD7-45C6-BC19-6277EE37C853}">
      <dgm:prSet/>
      <dgm:spPr/>
      <dgm:t>
        <a:bodyPr/>
        <a:lstStyle/>
        <a:p>
          <a:endParaRPr lang="en-US">
            <a:solidFill>
              <a:schemeClr val="tx1"/>
            </a:solidFill>
          </a:endParaRPr>
        </a:p>
      </dgm:t>
    </dgm:pt>
    <dgm:pt modelId="{0EB5169B-DE5A-44EC-9D63-B7DC01F86783}" type="sibTrans" cxnId="{DC9AE79D-BFD7-45C6-BC19-6277EE37C853}">
      <dgm:prSet/>
      <dgm:spPr/>
      <dgm:t>
        <a:bodyPr/>
        <a:lstStyle/>
        <a:p>
          <a:endParaRPr lang="en-US">
            <a:solidFill>
              <a:schemeClr val="tx1"/>
            </a:solidFill>
          </a:endParaRPr>
        </a:p>
      </dgm:t>
    </dgm:pt>
    <dgm:pt modelId="{ED9F893E-284B-45C8-BFE9-9E960E486B6A}">
      <dgm:prSet phldrT="[Text]" custT="1"/>
      <dgm:spPr/>
      <dgm:t>
        <a:bodyPr/>
        <a:lstStyle/>
        <a:p>
          <a:pPr algn="ctr"/>
          <a:r>
            <a:rPr lang="fa-IR" sz="4000" dirty="0" smtClean="0">
              <a:solidFill>
                <a:schemeClr val="tx1"/>
              </a:solidFill>
              <a:ea typeface="Calibri" panose="020F0502020204030204" pitchFamily="34" charset="0"/>
              <a:cs typeface="Adobe Arabic" panose="02040503050201020203" pitchFamily="18" charset="-78"/>
            </a:rPr>
            <a:t>2- أَوْ فَرِيضَةٌ عَادِلَةٌ</a:t>
          </a:r>
          <a:endParaRPr lang="en-US" sz="4000" dirty="0">
            <a:solidFill>
              <a:schemeClr val="tx1"/>
            </a:solidFill>
          </a:endParaRPr>
        </a:p>
      </dgm:t>
    </dgm:pt>
    <dgm:pt modelId="{0A974EEF-2E1F-43B5-A44F-AFDF2A917ECF}" type="parTrans" cxnId="{54BE4FC2-5EAE-4764-B573-E5CB1D859545}">
      <dgm:prSet/>
      <dgm:spPr/>
      <dgm:t>
        <a:bodyPr/>
        <a:lstStyle/>
        <a:p>
          <a:endParaRPr lang="en-US">
            <a:solidFill>
              <a:schemeClr val="tx1"/>
            </a:solidFill>
          </a:endParaRPr>
        </a:p>
      </dgm:t>
    </dgm:pt>
    <dgm:pt modelId="{42A820BC-65CE-42AD-BEE5-9FA996E3D9F3}" type="sibTrans" cxnId="{54BE4FC2-5EAE-4764-B573-E5CB1D859545}">
      <dgm:prSet/>
      <dgm:spPr/>
      <dgm:t>
        <a:bodyPr/>
        <a:lstStyle/>
        <a:p>
          <a:endParaRPr lang="en-US">
            <a:solidFill>
              <a:schemeClr val="tx1"/>
            </a:solidFill>
          </a:endParaRPr>
        </a:p>
      </dgm:t>
    </dgm:pt>
    <dgm:pt modelId="{44C9CFB3-9BC7-4F38-96E3-9C6FD0FD005A}">
      <dgm:prSet phldrT="[Text]" custT="1"/>
      <dgm:spPr/>
      <dgm:t>
        <a:bodyPr/>
        <a:lstStyle/>
        <a:p>
          <a:pPr algn="ctr"/>
          <a:r>
            <a:rPr lang="fa-IR" sz="4000" dirty="0" smtClean="0">
              <a:solidFill>
                <a:schemeClr val="tx1"/>
              </a:solidFill>
              <a:ea typeface="Calibri" panose="020F0502020204030204" pitchFamily="34" charset="0"/>
              <a:cs typeface="Adobe Arabic" panose="02040503050201020203" pitchFamily="18" charset="-78"/>
            </a:rPr>
            <a:t>3- أَوْ سُنَّةٌ قَائِمَةٌ</a:t>
          </a:r>
          <a:endParaRPr lang="en-US" sz="4000" dirty="0">
            <a:solidFill>
              <a:schemeClr val="tx1"/>
            </a:solidFill>
          </a:endParaRPr>
        </a:p>
      </dgm:t>
    </dgm:pt>
    <dgm:pt modelId="{21BC9105-0AFE-4D3D-8DD5-1882B43F4A0F}" type="parTrans" cxnId="{0C6D3B92-64CE-47BB-84C4-F6BFDD04EBEB}">
      <dgm:prSet/>
      <dgm:spPr/>
      <dgm:t>
        <a:bodyPr/>
        <a:lstStyle/>
        <a:p>
          <a:endParaRPr lang="en-US">
            <a:solidFill>
              <a:schemeClr val="tx1"/>
            </a:solidFill>
          </a:endParaRPr>
        </a:p>
      </dgm:t>
    </dgm:pt>
    <dgm:pt modelId="{A4AFAB86-C36F-44A5-93E8-A0D7DFA2C4C2}" type="sibTrans" cxnId="{0C6D3B92-64CE-47BB-84C4-F6BFDD04EBEB}">
      <dgm:prSet/>
      <dgm:spPr/>
      <dgm:t>
        <a:bodyPr/>
        <a:lstStyle/>
        <a:p>
          <a:endParaRPr lang="en-US">
            <a:solidFill>
              <a:schemeClr val="tx1"/>
            </a:solidFill>
          </a:endParaRPr>
        </a:p>
      </dgm:t>
    </dgm:pt>
    <dgm:pt modelId="{9DF5684F-05C6-4DEC-99CC-8FD0AA263950}">
      <dgm:prSet phldrT="[Text]" custT="1"/>
      <dgm:spPr/>
      <dgm:t>
        <a:bodyPr/>
        <a:lstStyle/>
        <a:p>
          <a:pPr algn="ctr"/>
          <a:r>
            <a:rPr lang="fa-IR" sz="4000" dirty="0" smtClean="0">
              <a:solidFill>
                <a:schemeClr val="tx1"/>
              </a:solidFill>
              <a:ea typeface="Calibri" panose="020F0502020204030204" pitchFamily="34" charset="0"/>
              <a:cs typeface="Adobe Arabic" panose="02040503050201020203" pitchFamily="18" charset="-78"/>
            </a:rPr>
            <a:t>1- آيَةٌ مُحْكَمَةٌ</a:t>
          </a:r>
          <a:endParaRPr lang="en-US" sz="4000" dirty="0">
            <a:solidFill>
              <a:schemeClr val="tx1"/>
            </a:solidFill>
          </a:endParaRPr>
        </a:p>
      </dgm:t>
    </dgm:pt>
    <dgm:pt modelId="{A1DC7672-0018-4BD1-B7F6-1E5B2B5C872D}" type="parTrans" cxnId="{CDE3C3B9-F226-422F-84BF-8E07D42086FB}">
      <dgm:prSet/>
      <dgm:spPr/>
      <dgm:t>
        <a:bodyPr/>
        <a:lstStyle/>
        <a:p>
          <a:endParaRPr lang="en-US">
            <a:solidFill>
              <a:schemeClr val="tx1"/>
            </a:solidFill>
          </a:endParaRPr>
        </a:p>
      </dgm:t>
    </dgm:pt>
    <dgm:pt modelId="{405CD588-CA37-4DF5-B8A3-BE2681757FC4}" type="sibTrans" cxnId="{CDE3C3B9-F226-422F-84BF-8E07D42086FB}">
      <dgm:prSet/>
      <dgm:spPr/>
      <dgm:t>
        <a:bodyPr/>
        <a:lstStyle/>
        <a:p>
          <a:endParaRPr lang="en-US">
            <a:solidFill>
              <a:schemeClr val="tx1"/>
            </a:solidFill>
          </a:endParaRPr>
        </a:p>
      </dgm:t>
    </dgm:pt>
    <dgm:pt modelId="{D6B8FC91-658F-4F29-BDBA-91F75DE281AB}">
      <dgm:prSet phldrT="[Text]" custT="1">
        <dgm:style>
          <a:lnRef idx="0">
            <a:scrgbClr r="0" g="0" b="0"/>
          </a:lnRef>
          <a:fillRef idx="0">
            <a:scrgbClr r="0" g="0" b="0"/>
          </a:fillRef>
          <a:effectRef idx="0">
            <a:scrgbClr r="0" g="0" b="0"/>
          </a:effectRef>
          <a:fontRef idx="minor">
            <a:schemeClr val="accent4"/>
          </a:fontRef>
        </dgm:style>
      </dgm:prSet>
      <dgm:spPr>
        <a:noFill/>
        <a:ln>
          <a:noFill/>
        </a:ln>
      </dgm:spPr>
      <dgm:t>
        <a:bodyPr/>
        <a:lstStyle/>
        <a:p>
          <a:pPr algn="r" rtl="1"/>
          <a:r>
            <a:rPr lang="fa-IR" sz="3200" b="1" cap="none" spc="0" dirty="0" smtClean="0">
              <a:ln w="6600">
                <a:solidFill>
                  <a:schemeClr val="accent2"/>
                </a:solidFill>
                <a:prstDash val="solid"/>
              </a:ln>
              <a:solidFill>
                <a:schemeClr val="tx1"/>
              </a:solidFill>
              <a:effectLst>
                <a:outerShdw dist="38100" dir="2700000" algn="tl" rotWithShape="0">
                  <a:schemeClr val="accent2"/>
                </a:outerShdw>
              </a:effectLst>
              <a:ea typeface="Calibri" panose="020F0502020204030204" pitchFamily="34" charset="0"/>
              <a:cs typeface="Adobe Arabic" panose="02040503050201020203" pitchFamily="18" charset="-78"/>
            </a:rPr>
            <a:t>اعتقادات</a:t>
          </a:r>
          <a:endParaRPr lang="en-US" sz="3200" b="1" cap="none" spc="0" dirty="0">
            <a:ln w="6600">
              <a:solidFill>
                <a:schemeClr val="accent2"/>
              </a:solidFill>
              <a:prstDash val="solid"/>
            </a:ln>
            <a:solidFill>
              <a:schemeClr val="tx1"/>
            </a:solidFill>
            <a:effectLst>
              <a:outerShdw dist="38100" dir="2700000" algn="tl" rotWithShape="0">
                <a:schemeClr val="accent2"/>
              </a:outerShdw>
            </a:effectLst>
            <a:ea typeface="Calibri" panose="020F0502020204030204" pitchFamily="34" charset="0"/>
            <a:cs typeface="Adobe Arabic" panose="02040503050201020203" pitchFamily="18" charset="-78"/>
          </a:endParaRPr>
        </a:p>
      </dgm:t>
    </dgm:pt>
    <dgm:pt modelId="{59C358B0-EC51-4F11-B4F5-E3F9EBD34A58}" type="parTrans" cxnId="{B7099316-9CA9-4299-B9A0-E8291F44C26D}">
      <dgm:prSet/>
      <dgm:spPr/>
      <dgm:t>
        <a:bodyPr/>
        <a:lstStyle/>
        <a:p>
          <a:endParaRPr lang="en-US">
            <a:solidFill>
              <a:schemeClr val="tx1"/>
            </a:solidFill>
          </a:endParaRPr>
        </a:p>
      </dgm:t>
    </dgm:pt>
    <dgm:pt modelId="{EAE552B4-795C-4F83-B9C6-718558FC7AA8}" type="sibTrans" cxnId="{B7099316-9CA9-4299-B9A0-E8291F44C26D}">
      <dgm:prSet/>
      <dgm:spPr/>
      <dgm:t>
        <a:bodyPr/>
        <a:lstStyle/>
        <a:p>
          <a:endParaRPr lang="en-US">
            <a:solidFill>
              <a:schemeClr val="tx1"/>
            </a:solidFill>
          </a:endParaRPr>
        </a:p>
      </dgm:t>
    </dgm:pt>
    <dgm:pt modelId="{EC373D89-F74C-4B6E-9FE3-5867AEFE8AC9}">
      <dgm:prSet phldrT="[Text]" custT="1"/>
      <dgm:spPr/>
      <dgm:t>
        <a:bodyPr/>
        <a:lstStyle/>
        <a:p>
          <a:pPr rtl="1"/>
          <a:r>
            <a:rPr lang="fa-IR"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ea typeface="Calibri" panose="020F0502020204030204" pitchFamily="34" charset="0"/>
              <a:cs typeface="Adobe Arabic" panose="02040503050201020203" pitchFamily="18" charset="-78"/>
            </a:rPr>
            <a:t>انَّمَا الْعِلْمُ‏ ثَلَاثَةٌ: </a:t>
          </a:r>
          <a:endParaRPr lang="en-US"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0B0CB129-20F1-4DB3-BC5E-1A2C3CEEE8D2}" type="parTrans" cxnId="{3AA5A0CF-6A50-474D-9D5D-79F25779B62B}">
      <dgm:prSet/>
      <dgm:spPr/>
      <dgm:t>
        <a:bodyPr/>
        <a:lstStyle/>
        <a:p>
          <a:endParaRPr lang="en-US">
            <a:solidFill>
              <a:schemeClr val="tx1"/>
            </a:solidFill>
          </a:endParaRPr>
        </a:p>
      </dgm:t>
    </dgm:pt>
    <dgm:pt modelId="{B14A0382-E71C-4746-9866-986784A6972B}" type="sibTrans" cxnId="{3AA5A0CF-6A50-474D-9D5D-79F25779B62B}">
      <dgm:prSet/>
      <dgm:spPr/>
      <dgm:t>
        <a:bodyPr/>
        <a:lstStyle/>
        <a:p>
          <a:endParaRPr lang="en-US">
            <a:solidFill>
              <a:schemeClr val="tx1"/>
            </a:solidFill>
          </a:endParaRPr>
        </a:p>
      </dgm:t>
    </dgm:pt>
    <dgm:pt modelId="{960AC986-B6EB-46E3-ACA6-34D0D6E7F0AF}">
      <dgm:prSet phldrT="[Text]" custT="1">
        <dgm:style>
          <a:lnRef idx="0">
            <a:schemeClr val="accent4"/>
          </a:lnRef>
          <a:fillRef idx="3">
            <a:schemeClr val="accent4"/>
          </a:fillRef>
          <a:effectRef idx="3">
            <a:schemeClr val="accent4"/>
          </a:effectRef>
          <a:fontRef idx="minor">
            <a:schemeClr val="lt1"/>
          </a:fontRef>
        </dgm:style>
      </dgm:prSet>
      <dgm:spPr/>
      <dgm:t>
        <a:bodyPr/>
        <a:lstStyle/>
        <a:p>
          <a:pPr algn="ctr"/>
          <a:r>
            <a:rPr lang="fa-IR" sz="4000" dirty="0" smtClean="0">
              <a:solidFill>
                <a:schemeClr val="tx1"/>
              </a:solidFill>
              <a:ea typeface="Calibri" panose="020F0502020204030204" pitchFamily="34" charset="0"/>
              <a:cs typeface="Adobe Arabic" panose="02040503050201020203" pitchFamily="18" charset="-78"/>
            </a:rPr>
            <a:t>و مَا خَلَاهُنَّ فَهُوَ فَضْلٌ</a:t>
          </a:r>
          <a:endParaRPr lang="en-US" sz="4000" dirty="0">
            <a:solidFill>
              <a:schemeClr val="tx1"/>
            </a:solidFill>
          </a:endParaRPr>
        </a:p>
      </dgm:t>
    </dgm:pt>
    <dgm:pt modelId="{399812B6-D407-4E7F-BF02-F965C863441D}" type="parTrans" cxnId="{B6FBC2CA-188C-407F-94B0-549F63B081BF}">
      <dgm:prSet/>
      <dgm:spPr/>
      <dgm:t>
        <a:bodyPr/>
        <a:lstStyle/>
        <a:p>
          <a:endParaRPr lang="en-US">
            <a:solidFill>
              <a:schemeClr val="tx1"/>
            </a:solidFill>
          </a:endParaRPr>
        </a:p>
      </dgm:t>
    </dgm:pt>
    <dgm:pt modelId="{9083A8EF-1DB6-43E9-986F-E5521B4976AA}" type="sibTrans" cxnId="{B6FBC2CA-188C-407F-94B0-549F63B081BF}">
      <dgm:prSet/>
      <dgm:spPr/>
      <dgm:t>
        <a:bodyPr/>
        <a:lstStyle/>
        <a:p>
          <a:endParaRPr lang="en-US">
            <a:solidFill>
              <a:schemeClr val="tx1"/>
            </a:solidFill>
          </a:endParaRPr>
        </a:p>
      </dgm:t>
    </dgm:pt>
    <dgm:pt modelId="{9BD2218A-EB18-462F-92F9-475E12862BC7}">
      <dgm:prSet phldrT="[Text]" custT="1">
        <dgm:style>
          <a:lnRef idx="0">
            <a:scrgbClr r="0" g="0" b="0"/>
          </a:lnRef>
          <a:fillRef idx="0">
            <a:scrgbClr r="0" g="0" b="0"/>
          </a:fillRef>
          <a:effectRef idx="0">
            <a:scrgbClr r="0" g="0" b="0"/>
          </a:effectRef>
          <a:fontRef idx="minor">
            <a:schemeClr val="accent4"/>
          </a:fontRef>
        </dgm:style>
      </dgm:prSet>
      <dgm:spPr>
        <a:noFill/>
        <a:ln>
          <a:noFill/>
        </a:ln>
      </dgm:spPr>
      <dgm:t>
        <a:bodyPr/>
        <a:lstStyle/>
        <a:p>
          <a:pPr algn="r" rtl="1"/>
          <a:r>
            <a:rPr lang="fa-IR" sz="3200" b="1" cap="none" spc="0" dirty="0" smtClean="0">
              <a:ln w="6600">
                <a:solidFill>
                  <a:schemeClr val="accent2"/>
                </a:solidFill>
                <a:prstDash val="solid"/>
              </a:ln>
              <a:solidFill>
                <a:schemeClr val="tx1"/>
              </a:solidFill>
              <a:effectLst>
                <a:outerShdw dist="38100" dir="2700000" algn="tl" rotWithShape="0">
                  <a:schemeClr val="accent2"/>
                </a:outerShdw>
              </a:effectLst>
              <a:ea typeface="Calibri" panose="020F0502020204030204" pitchFamily="34" charset="0"/>
              <a:cs typeface="Adobe Arabic" panose="02040503050201020203" pitchFamily="18" charset="-78"/>
            </a:rPr>
            <a:t>احکام</a:t>
          </a:r>
          <a:endParaRPr lang="en-US" sz="3200" b="1" cap="none" spc="0" dirty="0">
            <a:ln w="6600">
              <a:solidFill>
                <a:schemeClr val="accent2"/>
              </a:solidFill>
              <a:prstDash val="solid"/>
            </a:ln>
            <a:solidFill>
              <a:schemeClr val="tx1"/>
            </a:solidFill>
            <a:effectLst>
              <a:outerShdw dist="38100" dir="2700000" algn="tl" rotWithShape="0">
                <a:schemeClr val="accent2"/>
              </a:outerShdw>
            </a:effectLst>
            <a:ea typeface="Calibri" panose="020F0502020204030204" pitchFamily="34" charset="0"/>
            <a:cs typeface="Adobe Arabic" panose="02040503050201020203" pitchFamily="18" charset="-78"/>
          </a:endParaRPr>
        </a:p>
      </dgm:t>
    </dgm:pt>
    <dgm:pt modelId="{EF25D78B-4450-413E-A9E4-81D760D646A5}" type="parTrans" cxnId="{EDF2FD09-5FCD-4D3B-9FAA-B27B826F02C2}">
      <dgm:prSet/>
      <dgm:spPr/>
      <dgm:t>
        <a:bodyPr/>
        <a:lstStyle/>
        <a:p>
          <a:endParaRPr lang="en-US"/>
        </a:p>
      </dgm:t>
    </dgm:pt>
    <dgm:pt modelId="{7439DF5C-4A26-40F2-ABF3-8332354D95E0}" type="sibTrans" cxnId="{EDF2FD09-5FCD-4D3B-9FAA-B27B826F02C2}">
      <dgm:prSet/>
      <dgm:spPr/>
      <dgm:t>
        <a:bodyPr/>
        <a:lstStyle/>
        <a:p>
          <a:endParaRPr lang="en-US"/>
        </a:p>
      </dgm:t>
    </dgm:pt>
    <dgm:pt modelId="{DBF9D4E2-972B-4CED-8CF6-6B6DBB9F7ED7}">
      <dgm:prSet phldrT="[Text]" custT="1">
        <dgm:style>
          <a:lnRef idx="0">
            <a:scrgbClr r="0" g="0" b="0"/>
          </a:lnRef>
          <a:fillRef idx="0">
            <a:scrgbClr r="0" g="0" b="0"/>
          </a:fillRef>
          <a:effectRef idx="0">
            <a:scrgbClr r="0" g="0" b="0"/>
          </a:effectRef>
          <a:fontRef idx="minor">
            <a:schemeClr val="accent4"/>
          </a:fontRef>
        </dgm:style>
      </dgm:prSet>
      <dgm:spPr>
        <a:noFill/>
        <a:ln>
          <a:noFill/>
        </a:ln>
      </dgm:spPr>
      <dgm:t>
        <a:bodyPr/>
        <a:lstStyle/>
        <a:p>
          <a:pPr algn="r" rtl="1"/>
          <a:r>
            <a:rPr lang="fa-IR" sz="3200" b="1" cap="none" spc="0" dirty="0" smtClean="0">
              <a:ln w="6600">
                <a:solidFill>
                  <a:schemeClr val="accent2"/>
                </a:solidFill>
                <a:prstDash val="solid"/>
              </a:ln>
              <a:solidFill>
                <a:schemeClr val="tx1"/>
              </a:solidFill>
              <a:effectLst>
                <a:outerShdw dist="38100" dir="2700000" algn="tl" rotWithShape="0">
                  <a:schemeClr val="accent2"/>
                </a:outerShdw>
              </a:effectLst>
              <a:ea typeface="Calibri" panose="020F0502020204030204" pitchFamily="34" charset="0"/>
              <a:cs typeface="Adobe Arabic" panose="02040503050201020203" pitchFamily="18" charset="-78"/>
            </a:rPr>
            <a:t>اخلاق</a:t>
          </a:r>
          <a:endParaRPr lang="en-US" sz="3200" b="1" cap="none" spc="0" dirty="0">
            <a:ln w="6600">
              <a:solidFill>
                <a:schemeClr val="accent2"/>
              </a:solidFill>
              <a:prstDash val="solid"/>
            </a:ln>
            <a:solidFill>
              <a:schemeClr val="tx1"/>
            </a:solidFill>
            <a:effectLst>
              <a:outerShdw dist="38100" dir="2700000" algn="tl" rotWithShape="0">
                <a:schemeClr val="accent2"/>
              </a:outerShdw>
            </a:effectLst>
            <a:ea typeface="Calibri" panose="020F0502020204030204" pitchFamily="34" charset="0"/>
            <a:cs typeface="Adobe Arabic" panose="02040503050201020203" pitchFamily="18" charset="-78"/>
          </a:endParaRPr>
        </a:p>
      </dgm:t>
    </dgm:pt>
    <dgm:pt modelId="{3605DC8E-0BB3-4A19-BE34-B0C52A18598C}" type="parTrans" cxnId="{9A37D5A1-9F5A-45FB-8765-70C7B3CA4341}">
      <dgm:prSet/>
      <dgm:spPr/>
      <dgm:t>
        <a:bodyPr/>
        <a:lstStyle/>
        <a:p>
          <a:endParaRPr lang="en-US"/>
        </a:p>
      </dgm:t>
    </dgm:pt>
    <dgm:pt modelId="{FBA5FC47-CE06-4353-BDEA-E607DACCC2D5}" type="sibTrans" cxnId="{9A37D5A1-9F5A-45FB-8765-70C7B3CA4341}">
      <dgm:prSet/>
      <dgm:spPr/>
      <dgm:t>
        <a:bodyPr/>
        <a:lstStyle/>
        <a:p>
          <a:endParaRPr lang="en-US"/>
        </a:p>
      </dgm:t>
    </dgm:pt>
    <dgm:pt modelId="{66187C5D-BB03-4883-A7C3-239ED38324E9}" type="pres">
      <dgm:prSet presAssocID="{95F1ECCD-D716-4480-A641-215D16C6A21A}" presName="linear" presStyleCnt="0">
        <dgm:presLayoutVars>
          <dgm:dir/>
          <dgm:animLvl val="lvl"/>
          <dgm:resizeHandles val="exact"/>
        </dgm:presLayoutVars>
      </dgm:prSet>
      <dgm:spPr/>
      <dgm:t>
        <a:bodyPr/>
        <a:lstStyle/>
        <a:p>
          <a:endParaRPr lang="en-US"/>
        </a:p>
      </dgm:t>
    </dgm:pt>
    <dgm:pt modelId="{24F9D3A1-E2C4-466C-9418-28601208EDBE}" type="pres">
      <dgm:prSet presAssocID="{79F5FEE6-813E-413F-A0E5-B9D601B525F5}" presName="parentLin" presStyleCnt="0"/>
      <dgm:spPr/>
    </dgm:pt>
    <dgm:pt modelId="{46215423-5FF2-464B-B779-0328E27BBD08}" type="pres">
      <dgm:prSet presAssocID="{79F5FEE6-813E-413F-A0E5-B9D601B525F5}" presName="parentLeftMargin" presStyleLbl="node1" presStyleIdx="0" presStyleCnt="5"/>
      <dgm:spPr/>
      <dgm:t>
        <a:bodyPr/>
        <a:lstStyle/>
        <a:p>
          <a:endParaRPr lang="en-US"/>
        </a:p>
      </dgm:t>
    </dgm:pt>
    <dgm:pt modelId="{8B765150-0B4E-4598-98BF-6A645E9AFA8E}" type="pres">
      <dgm:prSet presAssocID="{79F5FEE6-813E-413F-A0E5-B9D601B525F5}" presName="parentText" presStyleLbl="node1" presStyleIdx="0" presStyleCnt="5" custScaleX="90476" custLinFactX="29705" custLinFactNeighborX="100000" custLinFactNeighborY="-3376">
        <dgm:presLayoutVars>
          <dgm:chMax val="0"/>
          <dgm:bulletEnabled val="1"/>
        </dgm:presLayoutVars>
      </dgm:prSet>
      <dgm:spPr/>
      <dgm:t>
        <a:bodyPr/>
        <a:lstStyle/>
        <a:p>
          <a:endParaRPr lang="en-US"/>
        </a:p>
      </dgm:t>
    </dgm:pt>
    <dgm:pt modelId="{D293D54C-CA63-4F4A-9C05-CD9A73907C9F}" type="pres">
      <dgm:prSet presAssocID="{79F5FEE6-813E-413F-A0E5-B9D601B525F5}" presName="negativeSpace" presStyleCnt="0"/>
      <dgm:spPr/>
    </dgm:pt>
    <dgm:pt modelId="{FAFDECC5-BA9D-49CE-8791-D5D433C32651}" type="pres">
      <dgm:prSet presAssocID="{79F5FEE6-813E-413F-A0E5-B9D601B525F5}" presName="childText" presStyleLbl="conFgAcc1" presStyleIdx="0" presStyleCnt="5" custScaleX="54282" custScaleY="84690" custLinFactNeighborX="35647" custLinFactNeighborY="57526">
        <dgm:presLayoutVars>
          <dgm:bulletEnabled val="1"/>
        </dgm:presLayoutVars>
      </dgm:prSet>
      <dgm:spPr>
        <a:prstGeom prst="roundRect">
          <a:avLst/>
        </a:prstGeom>
      </dgm:spPr>
      <dgm:t>
        <a:bodyPr/>
        <a:lstStyle/>
        <a:p>
          <a:endParaRPr lang="en-US"/>
        </a:p>
      </dgm:t>
    </dgm:pt>
    <dgm:pt modelId="{FD7BD215-0647-408C-BFD1-A0B93DDA97D0}" type="pres">
      <dgm:prSet presAssocID="{0EB5169B-DE5A-44EC-9D63-B7DC01F86783}" presName="spaceBetweenRectangles" presStyleCnt="0"/>
      <dgm:spPr/>
    </dgm:pt>
    <dgm:pt modelId="{0431868F-83AC-4B2F-9FE5-93523A948786}" type="pres">
      <dgm:prSet presAssocID="{9DF5684F-05C6-4DEC-99CC-8FD0AA263950}" presName="parentLin" presStyleCnt="0"/>
      <dgm:spPr/>
    </dgm:pt>
    <dgm:pt modelId="{9F64478A-2F62-434D-9DD0-0A7965622CE2}" type="pres">
      <dgm:prSet presAssocID="{9DF5684F-05C6-4DEC-99CC-8FD0AA263950}" presName="parentLeftMargin" presStyleLbl="node1" presStyleIdx="0" presStyleCnt="5"/>
      <dgm:spPr/>
      <dgm:t>
        <a:bodyPr/>
        <a:lstStyle/>
        <a:p>
          <a:endParaRPr lang="en-US"/>
        </a:p>
      </dgm:t>
    </dgm:pt>
    <dgm:pt modelId="{CF0C4243-D6F1-42B3-85F5-BD7D8184B187}" type="pres">
      <dgm:prSet presAssocID="{9DF5684F-05C6-4DEC-99CC-8FD0AA263950}" presName="parentText" presStyleLbl="node1" presStyleIdx="1" presStyleCnt="5" custScaleX="72790" custLinFactNeighborX="79377" custLinFactNeighborY="8312">
        <dgm:presLayoutVars>
          <dgm:chMax val="0"/>
          <dgm:bulletEnabled val="1"/>
        </dgm:presLayoutVars>
      </dgm:prSet>
      <dgm:spPr/>
      <dgm:t>
        <a:bodyPr/>
        <a:lstStyle/>
        <a:p>
          <a:endParaRPr lang="en-US"/>
        </a:p>
      </dgm:t>
    </dgm:pt>
    <dgm:pt modelId="{DC7B0196-3525-40CD-B7A3-C3ADA250E6D1}" type="pres">
      <dgm:prSet presAssocID="{9DF5684F-05C6-4DEC-99CC-8FD0AA263950}" presName="negativeSpace" presStyleCnt="0"/>
      <dgm:spPr/>
    </dgm:pt>
    <dgm:pt modelId="{D893C1AD-6F80-4270-99D2-9535E93B581E}" type="pres">
      <dgm:prSet presAssocID="{9DF5684F-05C6-4DEC-99CC-8FD0AA263950}" presName="childText" presStyleLbl="conFgAcc1" presStyleIdx="1" presStyleCnt="5" custAng="21278557" custScaleX="50041" custScaleY="39028" custLinFactY="-22005" custLinFactNeighborX="46595" custLinFactNeighborY="-100000">
        <dgm:presLayoutVars>
          <dgm:bulletEnabled val="1"/>
        </dgm:presLayoutVars>
      </dgm:prSet>
      <dgm:spPr>
        <a:prstGeom prst="cloud">
          <a:avLst/>
        </a:prstGeom>
      </dgm:spPr>
      <dgm:t>
        <a:bodyPr/>
        <a:lstStyle/>
        <a:p>
          <a:endParaRPr lang="en-US"/>
        </a:p>
      </dgm:t>
    </dgm:pt>
    <dgm:pt modelId="{F1B04F24-84F8-4310-B466-BAC6F65DA9C7}" type="pres">
      <dgm:prSet presAssocID="{405CD588-CA37-4DF5-B8A3-BE2681757FC4}" presName="spaceBetweenRectangles" presStyleCnt="0"/>
      <dgm:spPr/>
    </dgm:pt>
    <dgm:pt modelId="{2D200F1A-C3E2-4387-BEE2-4D33F008EB5D}" type="pres">
      <dgm:prSet presAssocID="{ED9F893E-284B-45C8-BFE9-9E960E486B6A}" presName="parentLin" presStyleCnt="0"/>
      <dgm:spPr/>
    </dgm:pt>
    <dgm:pt modelId="{940B73FD-9FAE-48FE-9663-A3D7358526CA}" type="pres">
      <dgm:prSet presAssocID="{ED9F893E-284B-45C8-BFE9-9E960E486B6A}" presName="parentLeftMargin" presStyleLbl="node1" presStyleIdx="1" presStyleCnt="5"/>
      <dgm:spPr/>
      <dgm:t>
        <a:bodyPr/>
        <a:lstStyle/>
        <a:p>
          <a:endParaRPr lang="en-US"/>
        </a:p>
      </dgm:t>
    </dgm:pt>
    <dgm:pt modelId="{34E1E628-924C-4087-B7E1-09503CF6E353}" type="pres">
      <dgm:prSet presAssocID="{ED9F893E-284B-45C8-BFE9-9E960E486B6A}" presName="parentText" presStyleLbl="node1" presStyleIdx="2" presStyleCnt="5" custScaleX="72790" custLinFactNeighborX="84665">
        <dgm:presLayoutVars>
          <dgm:chMax val="0"/>
          <dgm:bulletEnabled val="1"/>
        </dgm:presLayoutVars>
      </dgm:prSet>
      <dgm:spPr/>
      <dgm:t>
        <a:bodyPr/>
        <a:lstStyle/>
        <a:p>
          <a:endParaRPr lang="en-US"/>
        </a:p>
      </dgm:t>
    </dgm:pt>
    <dgm:pt modelId="{4C758D9D-12BD-43B2-AE6C-3C9A4D9E2537}" type="pres">
      <dgm:prSet presAssocID="{ED9F893E-284B-45C8-BFE9-9E960E486B6A}" presName="negativeSpace" presStyleCnt="0"/>
      <dgm:spPr/>
    </dgm:pt>
    <dgm:pt modelId="{3AB292E8-A233-4414-BE37-6DA67B69F58C}" type="pres">
      <dgm:prSet presAssocID="{ED9F893E-284B-45C8-BFE9-9E960E486B6A}" presName="childText" presStyleLbl="conFgAcc1" presStyleIdx="2" presStyleCnt="5" custAng="21278557" custScaleX="50041" custScaleY="41703" custLinFactY="-22005" custLinFactNeighborX="46565" custLinFactNeighborY="-100000">
        <dgm:presLayoutVars>
          <dgm:bulletEnabled val="1"/>
        </dgm:presLayoutVars>
      </dgm:prSet>
      <dgm:spPr>
        <a:prstGeom prst="cloud">
          <a:avLst/>
        </a:prstGeom>
      </dgm:spPr>
      <dgm:t>
        <a:bodyPr/>
        <a:lstStyle/>
        <a:p>
          <a:endParaRPr lang="en-US"/>
        </a:p>
      </dgm:t>
    </dgm:pt>
    <dgm:pt modelId="{52F9849F-7EF8-41C7-9DDC-ED6F15C89F96}" type="pres">
      <dgm:prSet presAssocID="{42A820BC-65CE-42AD-BEE5-9FA996E3D9F3}" presName="spaceBetweenRectangles" presStyleCnt="0"/>
      <dgm:spPr/>
    </dgm:pt>
    <dgm:pt modelId="{31ABA207-AC9D-48CD-8F18-50DBBA36CD7B}" type="pres">
      <dgm:prSet presAssocID="{44C9CFB3-9BC7-4F38-96E3-9C6FD0FD005A}" presName="parentLin" presStyleCnt="0"/>
      <dgm:spPr/>
    </dgm:pt>
    <dgm:pt modelId="{2A3B4159-0ABE-4886-A7EB-7210531E4AFB}" type="pres">
      <dgm:prSet presAssocID="{44C9CFB3-9BC7-4F38-96E3-9C6FD0FD005A}" presName="parentLeftMargin" presStyleLbl="node1" presStyleIdx="2" presStyleCnt="5"/>
      <dgm:spPr/>
      <dgm:t>
        <a:bodyPr/>
        <a:lstStyle/>
        <a:p>
          <a:endParaRPr lang="en-US"/>
        </a:p>
      </dgm:t>
    </dgm:pt>
    <dgm:pt modelId="{3C97A9B4-6D60-438D-B926-09B1BB3FDFCF}" type="pres">
      <dgm:prSet presAssocID="{44C9CFB3-9BC7-4F38-96E3-9C6FD0FD005A}" presName="parentText" presStyleLbl="node1" presStyleIdx="3" presStyleCnt="5" custScaleX="72790" custLinFactNeighborX="84665">
        <dgm:presLayoutVars>
          <dgm:chMax val="0"/>
          <dgm:bulletEnabled val="1"/>
        </dgm:presLayoutVars>
      </dgm:prSet>
      <dgm:spPr/>
      <dgm:t>
        <a:bodyPr/>
        <a:lstStyle/>
        <a:p>
          <a:endParaRPr lang="en-US"/>
        </a:p>
      </dgm:t>
    </dgm:pt>
    <dgm:pt modelId="{00173101-5D02-4B21-9B93-7637F0AF0F7C}" type="pres">
      <dgm:prSet presAssocID="{44C9CFB3-9BC7-4F38-96E3-9C6FD0FD005A}" presName="negativeSpace" presStyleCnt="0"/>
      <dgm:spPr/>
    </dgm:pt>
    <dgm:pt modelId="{35DB2DC7-8459-42CA-9AC0-2379CCD7484A}" type="pres">
      <dgm:prSet presAssocID="{44C9CFB3-9BC7-4F38-96E3-9C6FD0FD005A}" presName="childText" presStyleLbl="conFgAcc1" presStyleIdx="3" presStyleCnt="5" custAng="21278557" custScaleX="50041" custScaleY="41703" custLinFactY="-22005" custLinFactNeighborX="46565" custLinFactNeighborY="-100000">
        <dgm:presLayoutVars>
          <dgm:bulletEnabled val="1"/>
        </dgm:presLayoutVars>
      </dgm:prSet>
      <dgm:spPr>
        <a:prstGeom prst="cloud">
          <a:avLst/>
        </a:prstGeom>
      </dgm:spPr>
      <dgm:t>
        <a:bodyPr/>
        <a:lstStyle/>
        <a:p>
          <a:endParaRPr lang="en-US"/>
        </a:p>
      </dgm:t>
    </dgm:pt>
    <dgm:pt modelId="{6E259F58-AE44-4DB0-AA69-08E5F8ADA96B}" type="pres">
      <dgm:prSet presAssocID="{A4AFAB86-C36F-44A5-93E8-A0D7DFA2C4C2}" presName="spaceBetweenRectangles" presStyleCnt="0"/>
      <dgm:spPr/>
    </dgm:pt>
    <dgm:pt modelId="{C99B6A22-1FAB-40F0-8A68-97F79FD8F1EB}" type="pres">
      <dgm:prSet presAssocID="{960AC986-B6EB-46E3-ACA6-34D0D6E7F0AF}" presName="parentLin" presStyleCnt="0"/>
      <dgm:spPr/>
    </dgm:pt>
    <dgm:pt modelId="{FFFC6104-C6E9-4D5D-8344-ABED80A83029}" type="pres">
      <dgm:prSet presAssocID="{960AC986-B6EB-46E3-ACA6-34D0D6E7F0AF}" presName="parentLeftMargin" presStyleLbl="node1" presStyleIdx="3" presStyleCnt="5"/>
      <dgm:spPr/>
      <dgm:t>
        <a:bodyPr/>
        <a:lstStyle/>
        <a:p>
          <a:endParaRPr lang="en-US"/>
        </a:p>
      </dgm:t>
    </dgm:pt>
    <dgm:pt modelId="{8AEC0022-3A08-427F-977B-366E400FF306}" type="pres">
      <dgm:prSet presAssocID="{960AC986-B6EB-46E3-ACA6-34D0D6E7F0AF}" presName="parentText" presStyleLbl="node1" presStyleIdx="4" presStyleCnt="5" custScaleX="72790" custLinFactNeighborX="84665">
        <dgm:presLayoutVars>
          <dgm:chMax val="0"/>
          <dgm:bulletEnabled val="1"/>
        </dgm:presLayoutVars>
      </dgm:prSet>
      <dgm:spPr/>
      <dgm:t>
        <a:bodyPr/>
        <a:lstStyle/>
        <a:p>
          <a:endParaRPr lang="en-US"/>
        </a:p>
      </dgm:t>
    </dgm:pt>
    <dgm:pt modelId="{533ED17F-4D0C-4DE8-9F6D-BD1574CA6140}" type="pres">
      <dgm:prSet presAssocID="{960AC986-B6EB-46E3-ACA6-34D0D6E7F0AF}" presName="negativeSpace" presStyleCnt="0"/>
      <dgm:spPr/>
    </dgm:pt>
    <dgm:pt modelId="{ED94C5E2-38F3-4464-8E4E-49F35B85DD05}" type="pres">
      <dgm:prSet presAssocID="{960AC986-B6EB-46E3-ACA6-34D0D6E7F0AF}" presName="childText" presStyleLbl="conFgAcc1" presStyleIdx="4" presStyleCnt="5" custFlipVert="1" custScaleX="14035" custScaleY="18173" custLinFactNeighborX="7895" custLinFactNeighborY="-9396">
        <dgm:presLayoutVars>
          <dgm:bulletEnabled val="1"/>
        </dgm:presLayoutVars>
      </dgm:prSet>
      <dgm:spPr/>
    </dgm:pt>
  </dgm:ptLst>
  <dgm:cxnLst>
    <dgm:cxn modelId="{870CD9C9-6A7F-4338-865C-BEF209EC94F8}" type="presOf" srcId="{44C9CFB3-9BC7-4F38-96E3-9C6FD0FD005A}" destId="{3C97A9B4-6D60-438D-B926-09B1BB3FDFCF}" srcOrd="1" destOrd="0" presId="urn:microsoft.com/office/officeart/2005/8/layout/list1"/>
    <dgm:cxn modelId="{4C777431-9E4A-4B0F-A1AA-CC049ACD8767}" type="presOf" srcId="{EC373D89-F74C-4B6E-9FE3-5867AEFE8AC9}" destId="{FAFDECC5-BA9D-49CE-8791-D5D433C32651}" srcOrd="0" destOrd="0" presId="urn:microsoft.com/office/officeart/2005/8/layout/list1"/>
    <dgm:cxn modelId="{EF570CCD-ED71-47EA-88E6-F957F6AF5214}" type="presOf" srcId="{79F5FEE6-813E-413F-A0E5-B9D601B525F5}" destId="{46215423-5FF2-464B-B779-0328E27BBD08}" srcOrd="0" destOrd="0" presId="urn:microsoft.com/office/officeart/2005/8/layout/list1"/>
    <dgm:cxn modelId="{ACEE6C4F-22AF-4259-B879-3F97F6E15E1A}" type="presOf" srcId="{ED9F893E-284B-45C8-BFE9-9E960E486B6A}" destId="{940B73FD-9FAE-48FE-9663-A3D7358526CA}" srcOrd="0" destOrd="0" presId="urn:microsoft.com/office/officeart/2005/8/layout/list1"/>
    <dgm:cxn modelId="{C04BE13F-A8B7-4E0D-8CC2-E3AFCBDFFD41}" type="presOf" srcId="{960AC986-B6EB-46E3-ACA6-34D0D6E7F0AF}" destId="{FFFC6104-C6E9-4D5D-8344-ABED80A83029}" srcOrd="0" destOrd="0" presId="urn:microsoft.com/office/officeart/2005/8/layout/list1"/>
    <dgm:cxn modelId="{3AA5A0CF-6A50-474D-9D5D-79F25779B62B}" srcId="{79F5FEE6-813E-413F-A0E5-B9D601B525F5}" destId="{EC373D89-F74C-4B6E-9FE3-5867AEFE8AC9}" srcOrd="0" destOrd="0" parTransId="{0B0CB129-20F1-4DB3-BC5E-1A2C3CEEE8D2}" sibTransId="{B14A0382-E71C-4746-9866-986784A6972B}"/>
    <dgm:cxn modelId="{EDF2FD09-5FCD-4D3B-9FAA-B27B826F02C2}" srcId="{ED9F893E-284B-45C8-BFE9-9E960E486B6A}" destId="{9BD2218A-EB18-462F-92F9-475E12862BC7}" srcOrd="0" destOrd="0" parTransId="{EF25D78B-4450-413E-A9E4-81D760D646A5}" sibTransId="{7439DF5C-4A26-40F2-ABF3-8332354D95E0}"/>
    <dgm:cxn modelId="{0C6D3B92-64CE-47BB-84C4-F6BFDD04EBEB}" srcId="{95F1ECCD-D716-4480-A641-215D16C6A21A}" destId="{44C9CFB3-9BC7-4F38-96E3-9C6FD0FD005A}" srcOrd="3" destOrd="0" parTransId="{21BC9105-0AFE-4D3D-8DD5-1882B43F4A0F}" sibTransId="{A4AFAB86-C36F-44A5-93E8-A0D7DFA2C4C2}"/>
    <dgm:cxn modelId="{B7099316-9CA9-4299-B9A0-E8291F44C26D}" srcId="{9DF5684F-05C6-4DEC-99CC-8FD0AA263950}" destId="{D6B8FC91-658F-4F29-BDBA-91F75DE281AB}" srcOrd="0" destOrd="0" parTransId="{59C358B0-EC51-4F11-B4F5-E3F9EBD34A58}" sibTransId="{EAE552B4-795C-4F83-B9C6-718558FC7AA8}"/>
    <dgm:cxn modelId="{54BE4FC2-5EAE-4764-B573-E5CB1D859545}" srcId="{95F1ECCD-D716-4480-A641-215D16C6A21A}" destId="{ED9F893E-284B-45C8-BFE9-9E960E486B6A}" srcOrd="2" destOrd="0" parTransId="{0A974EEF-2E1F-43B5-A44F-AFDF2A917ECF}" sibTransId="{42A820BC-65CE-42AD-BEE5-9FA996E3D9F3}"/>
    <dgm:cxn modelId="{DC9AE79D-BFD7-45C6-BC19-6277EE37C853}" srcId="{95F1ECCD-D716-4480-A641-215D16C6A21A}" destId="{79F5FEE6-813E-413F-A0E5-B9D601B525F5}" srcOrd="0" destOrd="0" parTransId="{8861D54D-ED24-4731-9A23-A59485D01C2C}" sibTransId="{0EB5169B-DE5A-44EC-9D63-B7DC01F86783}"/>
    <dgm:cxn modelId="{9A37D5A1-9F5A-45FB-8765-70C7B3CA4341}" srcId="{44C9CFB3-9BC7-4F38-96E3-9C6FD0FD005A}" destId="{DBF9D4E2-972B-4CED-8CF6-6B6DBB9F7ED7}" srcOrd="0" destOrd="0" parTransId="{3605DC8E-0BB3-4A19-BE34-B0C52A18598C}" sibTransId="{FBA5FC47-CE06-4353-BDEA-E607DACCC2D5}"/>
    <dgm:cxn modelId="{7AC82EB1-B18A-459E-966C-237E9261D77C}" type="presOf" srcId="{44C9CFB3-9BC7-4F38-96E3-9C6FD0FD005A}" destId="{2A3B4159-0ABE-4886-A7EB-7210531E4AFB}" srcOrd="0" destOrd="0" presId="urn:microsoft.com/office/officeart/2005/8/layout/list1"/>
    <dgm:cxn modelId="{85192A64-9F43-4236-890D-0A2BF8F32AD4}" type="presOf" srcId="{9DF5684F-05C6-4DEC-99CC-8FD0AA263950}" destId="{9F64478A-2F62-434D-9DD0-0A7965622CE2}" srcOrd="0" destOrd="0" presId="urn:microsoft.com/office/officeart/2005/8/layout/list1"/>
    <dgm:cxn modelId="{B6FBC2CA-188C-407F-94B0-549F63B081BF}" srcId="{95F1ECCD-D716-4480-A641-215D16C6A21A}" destId="{960AC986-B6EB-46E3-ACA6-34D0D6E7F0AF}" srcOrd="4" destOrd="0" parTransId="{399812B6-D407-4E7F-BF02-F965C863441D}" sibTransId="{9083A8EF-1DB6-43E9-986F-E5521B4976AA}"/>
    <dgm:cxn modelId="{A455A625-2F85-496B-A6E4-E8F4E8A38704}" type="presOf" srcId="{9DF5684F-05C6-4DEC-99CC-8FD0AA263950}" destId="{CF0C4243-D6F1-42B3-85F5-BD7D8184B187}" srcOrd="1" destOrd="0" presId="urn:microsoft.com/office/officeart/2005/8/layout/list1"/>
    <dgm:cxn modelId="{5FD37CD9-5D88-4AEA-A79B-77F67C38F988}" type="presOf" srcId="{95F1ECCD-D716-4480-A641-215D16C6A21A}" destId="{66187C5D-BB03-4883-A7C3-239ED38324E9}" srcOrd="0" destOrd="0" presId="urn:microsoft.com/office/officeart/2005/8/layout/list1"/>
    <dgm:cxn modelId="{109C731E-56B8-444B-86CE-8B31661167FC}" type="presOf" srcId="{DBF9D4E2-972B-4CED-8CF6-6B6DBB9F7ED7}" destId="{35DB2DC7-8459-42CA-9AC0-2379CCD7484A}" srcOrd="0" destOrd="0" presId="urn:microsoft.com/office/officeart/2005/8/layout/list1"/>
    <dgm:cxn modelId="{CDE3C3B9-F226-422F-84BF-8E07D42086FB}" srcId="{95F1ECCD-D716-4480-A641-215D16C6A21A}" destId="{9DF5684F-05C6-4DEC-99CC-8FD0AA263950}" srcOrd="1" destOrd="0" parTransId="{A1DC7672-0018-4BD1-B7F6-1E5B2B5C872D}" sibTransId="{405CD588-CA37-4DF5-B8A3-BE2681757FC4}"/>
    <dgm:cxn modelId="{CBE9FD84-5578-4C23-AEFE-B574D0024156}" type="presOf" srcId="{9BD2218A-EB18-462F-92F9-475E12862BC7}" destId="{3AB292E8-A233-4414-BE37-6DA67B69F58C}" srcOrd="0" destOrd="0" presId="urn:microsoft.com/office/officeart/2005/8/layout/list1"/>
    <dgm:cxn modelId="{159D9B55-F40B-4C7B-A3A2-DD5B26A7E8F2}" type="presOf" srcId="{960AC986-B6EB-46E3-ACA6-34D0D6E7F0AF}" destId="{8AEC0022-3A08-427F-977B-366E400FF306}" srcOrd="1" destOrd="0" presId="urn:microsoft.com/office/officeart/2005/8/layout/list1"/>
    <dgm:cxn modelId="{4EBBCB5D-3A00-4B7E-AC52-1754953CF02F}" type="presOf" srcId="{79F5FEE6-813E-413F-A0E5-B9D601B525F5}" destId="{8B765150-0B4E-4598-98BF-6A645E9AFA8E}" srcOrd="1" destOrd="0" presId="urn:microsoft.com/office/officeart/2005/8/layout/list1"/>
    <dgm:cxn modelId="{D7596E89-4A4B-4F04-8EC7-B8CB7AC36DAF}" type="presOf" srcId="{ED9F893E-284B-45C8-BFE9-9E960E486B6A}" destId="{34E1E628-924C-4087-B7E1-09503CF6E353}" srcOrd="1" destOrd="0" presId="urn:microsoft.com/office/officeart/2005/8/layout/list1"/>
    <dgm:cxn modelId="{31F64651-6CF7-403D-8113-B7EA1819C45D}" type="presOf" srcId="{D6B8FC91-658F-4F29-BDBA-91F75DE281AB}" destId="{D893C1AD-6F80-4270-99D2-9535E93B581E}" srcOrd="0" destOrd="0" presId="urn:microsoft.com/office/officeart/2005/8/layout/list1"/>
    <dgm:cxn modelId="{73E121E8-945A-4130-AEE6-02C8D01B2467}" type="presParOf" srcId="{66187C5D-BB03-4883-A7C3-239ED38324E9}" destId="{24F9D3A1-E2C4-466C-9418-28601208EDBE}" srcOrd="0" destOrd="0" presId="urn:microsoft.com/office/officeart/2005/8/layout/list1"/>
    <dgm:cxn modelId="{AF9C1027-BC1E-4B39-8B81-F6A19EA9CA7C}" type="presParOf" srcId="{24F9D3A1-E2C4-466C-9418-28601208EDBE}" destId="{46215423-5FF2-464B-B779-0328E27BBD08}" srcOrd="0" destOrd="0" presId="urn:microsoft.com/office/officeart/2005/8/layout/list1"/>
    <dgm:cxn modelId="{E910AA67-5E42-487D-8442-1DE726184575}" type="presParOf" srcId="{24F9D3A1-E2C4-466C-9418-28601208EDBE}" destId="{8B765150-0B4E-4598-98BF-6A645E9AFA8E}" srcOrd="1" destOrd="0" presId="urn:microsoft.com/office/officeart/2005/8/layout/list1"/>
    <dgm:cxn modelId="{D8F015F4-E6F4-4EBB-A549-F7ACEBEF8496}" type="presParOf" srcId="{66187C5D-BB03-4883-A7C3-239ED38324E9}" destId="{D293D54C-CA63-4F4A-9C05-CD9A73907C9F}" srcOrd="1" destOrd="0" presId="urn:microsoft.com/office/officeart/2005/8/layout/list1"/>
    <dgm:cxn modelId="{0526DA47-7E20-4A8C-BA14-AADBBDB3E36A}" type="presParOf" srcId="{66187C5D-BB03-4883-A7C3-239ED38324E9}" destId="{FAFDECC5-BA9D-49CE-8791-D5D433C32651}" srcOrd="2" destOrd="0" presId="urn:microsoft.com/office/officeart/2005/8/layout/list1"/>
    <dgm:cxn modelId="{699050A5-D672-4A94-A8B0-9B08B7C72141}" type="presParOf" srcId="{66187C5D-BB03-4883-A7C3-239ED38324E9}" destId="{FD7BD215-0647-408C-BFD1-A0B93DDA97D0}" srcOrd="3" destOrd="0" presId="urn:microsoft.com/office/officeart/2005/8/layout/list1"/>
    <dgm:cxn modelId="{163BC694-1EF8-4916-82EC-EEA08E593377}" type="presParOf" srcId="{66187C5D-BB03-4883-A7C3-239ED38324E9}" destId="{0431868F-83AC-4B2F-9FE5-93523A948786}" srcOrd="4" destOrd="0" presId="urn:microsoft.com/office/officeart/2005/8/layout/list1"/>
    <dgm:cxn modelId="{BEE78576-4A91-4DD8-B430-6ECBB039E7D0}" type="presParOf" srcId="{0431868F-83AC-4B2F-9FE5-93523A948786}" destId="{9F64478A-2F62-434D-9DD0-0A7965622CE2}" srcOrd="0" destOrd="0" presId="urn:microsoft.com/office/officeart/2005/8/layout/list1"/>
    <dgm:cxn modelId="{C82A3CD3-C6BA-45C2-820F-0BD9AA6957A5}" type="presParOf" srcId="{0431868F-83AC-4B2F-9FE5-93523A948786}" destId="{CF0C4243-D6F1-42B3-85F5-BD7D8184B187}" srcOrd="1" destOrd="0" presId="urn:microsoft.com/office/officeart/2005/8/layout/list1"/>
    <dgm:cxn modelId="{995F680F-E0D0-461B-B31F-DE336E7F8882}" type="presParOf" srcId="{66187C5D-BB03-4883-A7C3-239ED38324E9}" destId="{DC7B0196-3525-40CD-B7A3-C3ADA250E6D1}" srcOrd="5" destOrd="0" presId="urn:microsoft.com/office/officeart/2005/8/layout/list1"/>
    <dgm:cxn modelId="{78F3B1DA-0968-49CB-AB51-7E0BA1E16B8A}" type="presParOf" srcId="{66187C5D-BB03-4883-A7C3-239ED38324E9}" destId="{D893C1AD-6F80-4270-99D2-9535E93B581E}" srcOrd="6" destOrd="0" presId="urn:microsoft.com/office/officeart/2005/8/layout/list1"/>
    <dgm:cxn modelId="{001E7995-BE74-4CFC-87AF-542E63DFB1F0}" type="presParOf" srcId="{66187C5D-BB03-4883-A7C3-239ED38324E9}" destId="{F1B04F24-84F8-4310-B466-BAC6F65DA9C7}" srcOrd="7" destOrd="0" presId="urn:microsoft.com/office/officeart/2005/8/layout/list1"/>
    <dgm:cxn modelId="{D92E3432-335E-4936-91D6-F545AA4E13DD}" type="presParOf" srcId="{66187C5D-BB03-4883-A7C3-239ED38324E9}" destId="{2D200F1A-C3E2-4387-BEE2-4D33F008EB5D}" srcOrd="8" destOrd="0" presId="urn:microsoft.com/office/officeart/2005/8/layout/list1"/>
    <dgm:cxn modelId="{3BA3B7D6-62B7-4B5A-906E-0EBA96234BF6}" type="presParOf" srcId="{2D200F1A-C3E2-4387-BEE2-4D33F008EB5D}" destId="{940B73FD-9FAE-48FE-9663-A3D7358526CA}" srcOrd="0" destOrd="0" presId="urn:microsoft.com/office/officeart/2005/8/layout/list1"/>
    <dgm:cxn modelId="{4C52762E-82D9-40F5-973D-191D5F411DE6}" type="presParOf" srcId="{2D200F1A-C3E2-4387-BEE2-4D33F008EB5D}" destId="{34E1E628-924C-4087-B7E1-09503CF6E353}" srcOrd="1" destOrd="0" presId="urn:microsoft.com/office/officeart/2005/8/layout/list1"/>
    <dgm:cxn modelId="{99129B30-86B2-4CBC-895E-3C3A5C0D7DD9}" type="presParOf" srcId="{66187C5D-BB03-4883-A7C3-239ED38324E9}" destId="{4C758D9D-12BD-43B2-AE6C-3C9A4D9E2537}" srcOrd="9" destOrd="0" presId="urn:microsoft.com/office/officeart/2005/8/layout/list1"/>
    <dgm:cxn modelId="{C0C481E5-9D89-4F8A-90BA-3EB6BD66E068}" type="presParOf" srcId="{66187C5D-BB03-4883-A7C3-239ED38324E9}" destId="{3AB292E8-A233-4414-BE37-6DA67B69F58C}" srcOrd="10" destOrd="0" presId="urn:microsoft.com/office/officeart/2005/8/layout/list1"/>
    <dgm:cxn modelId="{711BA9D2-B38E-46AC-AA98-45F06E11C556}" type="presParOf" srcId="{66187C5D-BB03-4883-A7C3-239ED38324E9}" destId="{52F9849F-7EF8-41C7-9DDC-ED6F15C89F96}" srcOrd="11" destOrd="0" presId="urn:microsoft.com/office/officeart/2005/8/layout/list1"/>
    <dgm:cxn modelId="{0AD75973-B034-49BF-907F-37E3DBB4E3B5}" type="presParOf" srcId="{66187C5D-BB03-4883-A7C3-239ED38324E9}" destId="{31ABA207-AC9D-48CD-8F18-50DBBA36CD7B}" srcOrd="12" destOrd="0" presId="urn:microsoft.com/office/officeart/2005/8/layout/list1"/>
    <dgm:cxn modelId="{2CBC430C-004D-4CAE-90A4-EFD62B0F2ABE}" type="presParOf" srcId="{31ABA207-AC9D-48CD-8F18-50DBBA36CD7B}" destId="{2A3B4159-0ABE-4886-A7EB-7210531E4AFB}" srcOrd="0" destOrd="0" presId="urn:microsoft.com/office/officeart/2005/8/layout/list1"/>
    <dgm:cxn modelId="{EEA2151F-F824-43FC-B08D-36CA187CD538}" type="presParOf" srcId="{31ABA207-AC9D-48CD-8F18-50DBBA36CD7B}" destId="{3C97A9B4-6D60-438D-B926-09B1BB3FDFCF}" srcOrd="1" destOrd="0" presId="urn:microsoft.com/office/officeart/2005/8/layout/list1"/>
    <dgm:cxn modelId="{2F63CDC0-ED14-4603-A926-7F85830A7499}" type="presParOf" srcId="{66187C5D-BB03-4883-A7C3-239ED38324E9}" destId="{00173101-5D02-4B21-9B93-7637F0AF0F7C}" srcOrd="13" destOrd="0" presId="urn:microsoft.com/office/officeart/2005/8/layout/list1"/>
    <dgm:cxn modelId="{3B7BA8A7-100F-41C2-9853-F722BB332C75}" type="presParOf" srcId="{66187C5D-BB03-4883-A7C3-239ED38324E9}" destId="{35DB2DC7-8459-42CA-9AC0-2379CCD7484A}" srcOrd="14" destOrd="0" presId="urn:microsoft.com/office/officeart/2005/8/layout/list1"/>
    <dgm:cxn modelId="{FED42478-EFF2-4588-9D0A-3E6A6ABFE2B7}" type="presParOf" srcId="{66187C5D-BB03-4883-A7C3-239ED38324E9}" destId="{6E259F58-AE44-4DB0-AA69-08E5F8ADA96B}" srcOrd="15" destOrd="0" presId="urn:microsoft.com/office/officeart/2005/8/layout/list1"/>
    <dgm:cxn modelId="{5FDA6B78-00A7-454F-B6CF-49B05D0E759E}" type="presParOf" srcId="{66187C5D-BB03-4883-A7C3-239ED38324E9}" destId="{C99B6A22-1FAB-40F0-8A68-97F79FD8F1EB}" srcOrd="16" destOrd="0" presId="urn:microsoft.com/office/officeart/2005/8/layout/list1"/>
    <dgm:cxn modelId="{6C260F77-22D9-4CED-9965-E98AE5A575D1}" type="presParOf" srcId="{C99B6A22-1FAB-40F0-8A68-97F79FD8F1EB}" destId="{FFFC6104-C6E9-4D5D-8344-ABED80A83029}" srcOrd="0" destOrd="0" presId="urn:microsoft.com/office/officeart/2005/8/layout/list1"/>
    <dgm:cxn modelId="{E3918484-7E19-4568-9940-A84042278703}" type="presParOf" srcId="{C99B6A22-1FAB-40F0-8A68-97F79FD8F1EB}" destId="{8AEC0022-3A08-427F-977B-366E400FF306}" srcOrd="1" destOrd="0" presId="urn:microsoft.com/office/officeart/2005/8/layout/list1"/>
    <dgm:cxn modelId="{D371A4E0-863A-4BFF-9C62-3C2D8AAA7203}" type="presParOf" srcId="{66187C5D-BB03-4883-A7C3-239ED38324E9}" destId="{533ED17F-4D0C-4DE8-9F6D-BD1574CA6140}" srcOrd="17" destOrd="0" presId="urn:microsoft.com/office/officeart/2005/8/layout/list1"/>
    <dgm:cxn modelId="{A33A34B7-867B-4759-A787-A5BB961FA9ED}" type="presParOf" srcId="{66187C5D-BB03-4883-A7C3-239ED38324E9}" destId="{ED94C5E2-38F3-4464-8E4E-49F35B85DD0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8D0E3A-678C-44EC-A91A-5F0E9667C83B}" type="doc">
      <dgm:prSet loTypeId="urn:microsoft.com/office/officeart/2005/8/layout/hierarchy2" loCatId="hierarchy" qsTypeId="urn:microsoft.com/office/officeart/2005/8/quickstyle/3d3" qsCatId="3D" csTypeId="urn:microsoft.com/office/officeart/2005/8/colors/colorful5" csCatId="colorful" phldr="1"/>
      <dgm:spPr/>
      <dgm:t>
        <a:bodyPr/>
        <a:lstStyle/>
        <a:p>
          <a:pPr rtl="1"/>
          <a:endParaRPr lang="fa-IR"/>
        </a:p>
      </dgm:t>
    </dgm:pt>
    <dgm:pt modelId="{0F751674-97A1-4CEF-8CDD-51D7D932BC50}">
      <dgm:prSet phldrT="[Text]" custT="1"/>
      <dgm:spPr>
        <a:ln w="28575">
          <a:solidFill>
            <a:srgbClr val="C00000"/>
          </a:solidFill>
        </a:ln>
      </dgm:spPr>
      <dgm:t>
        <a:bodyPr/>
        <a:lstStyle/>
        <a:p>
          <a:pPr rtl="1"/>
          <a:r>
            <a:rPr lang="fa-IR" sz="1800" b="1" smtClean="0">
              <a:solidFill>
                <a:schemeClr val="tx1"/>
              </a:solidFill>
              <a:cs typeface="B Mitra" panose="00000400000000000000" pitchFamily="2" charset="-78"/>
            </a:rPr>
            <a:t>روزه برای جنین یا کودک ضرر دارد</a:t>
          </a:r>
          <a:endParaRPr lang="fa-IR" sz="1800" b="1" dirty="0">
            <a:solidFill>
              <a:schemeClr val="tx1"/>
            </a:solidFill>
            <a:cs typeface="B Mitra" panose="00000400000000000000" pitchFamily="2" charset="-78"/>
          </a:endParaRPr>
        </a:p>
      </dgm:t>
    </dgm:pt>
    <dgm:pt modelId="{E5D27D4A-FB2E-4317-BA7D-6B745160625C}" type="parTrans" cxnId="{9B3C49C0-985D-4C19-8D06-7794B4BF3155}">
      <dgm:prSet custT="1"/>
      <dgm:spPr>
        <a:ln w="28575">
          <a:solidFill>
            <a:srgbClr val="C00000"/>
          </a:solidFill>
        </a:ln>
      </dgm:spPr>
      <dgm:t>
        <a:bodyPr/>
        <a:lstStyle/>
        <a:p>
          <a:pPr rtl="1"/>
          <a:endParaRPr lang="fa-IR" sz="600" b="1">
            <a:solidFill>
              <a:schemeClr val="tx1"/>
            </a:solidFill>
            <a:cs typeface="B Mitra" panose="00000400000000000000" pitchFamily="2" charset="-78"/>
          </a:endParaRPr>
        </a:p>
      </dgm:t>
    </dgm:pt>
    <dgm:pt modelId="{F912ED64-3A63-4308-8CC7-1011DCDF2D77}" type="sibTrans" cxnId="{9B3C49C0-985D-4C19-8D06-7794B4BF3155}">
      <dgm:prSet/>
      <dgm:spPr/>
      <dgm:t>
        <a:bodyPr/>
        <a:lstStyle/>
        <a:p>
          <a:pPr rtl="1"/>
          <a:endParaRPr lang="fa-IR" sz="2400">
            <a:solidFill>
              <a:schemeClr val="tx1"/>
            </a:solidFill>
          </a:endParaRPr>
        </a:p>
      </dgm:t>
    </dgm:pt>
    <dgm:pt modelId="{2B6DE327-2419-43EA-ACEF-30CDDF13783B}">
      <dgm:prSet phldrT="[Text]" custT="1"/>
      <dgm:spPr>
        <a:ln w="28575">
          <a:solidFill>
            <a:srgbClr val="C00000"/>
          </a:solidFill>
        </a:ln>
      </dgm:spPr>
      <dgm:t>
        <a:bodyPr/>
        <a:lstStyle/>
        <a:p>
          <a:pPr rtl="1"/>
          <a:r>
            <a:rPr lang="fa-IR" sz="1800" b="1" smtClean="0">
              <a:solidFill>
                <a:schemeClr val="tx1"/>
              </a:solidFill>
              <a:cs typeface="B Mitra" panose="00000400000000000000" pitchFamily="2" charset="-78"/>
            </a:rPr>
            <a:t>روزه برای خودش ضرر دارد</a:t>
          </a:r>
          <a:endParaRPr lang="fa-IR" sz="1800" b="1" dirty="0">
            <a:solidFill>
              <a:schemeClr val="tx1"/>
            </a:solidFill>
            <a:cs typeface="B Mitra" panose="00000400000000000000" pitchFamily="2" charset="-78"/>
          </a:endParaRPr>
        </a:p>
      </dgm:t>
    </dgm:pt>
    <dgm:pt modelId="{D8CCF96C-8E8A-41D0-BC59-ED95033DB392}" type="parTrans" cxnId="{2CE55824-2867-4606-A0B2-8E241FB567B6}">
      <dgm:prSet custT="1"/>
      <dgm:spPr>
        <a:ln w="28575">
          <a:solidFill>
            <a:srgbClr val="C00000"/>
          </a:solidFill>
        </a:ln>
      </dgm:spPr>
      <dgm:t>
        <a:bodyPr/>
        <a:lstStyle/>
        <a:p>
          <a:pPr rtl="1"/>
          <a:endParaRPr lang="fa-IR" sz="600" b="1">
            <a:solidFill>
              <a:schemeClr val="tx1"/>
            </a:solidFill>
            <a:cs typeface="B Mitra" panose="00000400000000000000" pitchFamily="2" charset="-78"/>
          </a:endParaRPr>
        </a:p>
      </dgm:t>
    </dgm:pt>
    <dgm:pt modelId="{BAAE0497-02E8-4DF9-8473-6A4AE1DA9C49}" type="sibTrans" cxnId="{2CE55824-2867-4606-A0B2-8E241FB567B6}">
      <dgm:prSet/>
      <dgm:spPr/>
      <dgm:t>
        <a:bodyPr/>
        <a:lstStyle/>
        <a:p>
          <a:pPr rtl="1"/>
          <a:endParaRPr lang="fa-IR" sz="2400">
            <a:solidFill>
              <a:schemeClr val="tx1"/>
            </a:solidFill>
          </a:endParaRPr>
        </a:p>
      </dgm:t>
    </dgm:pt>
    <dgm:pt modelId="{9E754ADE-B5FA-469F-9311-63DAB7F4F8CD}">
      <dgm:prSet custT="1"/>
      <dgm:spPr>
        <a:ln w="28575">
          <a:solidFill>
            <a:srgbClr val="C00000"/>
          </a:solidFill>
        </a:ln>
      </dgm:spPr>
      <dgm:t>
        <a:bodyPr/>
        <a:lstStyle/>
        <a:p>
          <a:pPr rtl="1"/>
          <a:r>
            <a:rPr lang="fa-IR" sz="1800" b="1" smtClean="0">
              <a:solidFill>
                <a:schemeClr val="tx1"/>
              </a:solidFill>
              <a:cs typeface="B Mitra" panose="00000400000000000000" pitchFamily="2" charset="-78"/>
            </a:rPr>
            <a:t>همه مراجع: کفاره دارد</a:t>
          </a:r>
          <a:endParaRPr lang="fa-IR" sz="1800" b="1" dirty="0">
            <a:solidFill>
              <a:schemeClr val="tx1"/>
            </a:solidFill>
            <a:cs typeface="B Mitra" panose="00000400000000000000" pitchFamily="2" charset="-78"/>
          </a:endParaRPr>
        </a:p>
      </dgm:t>
    </dgm:pt>
    <dgm:pt modelId="{9744402B-C1AC-4CFE-A57E-F46F6CE308E9}" type="parTrans" cxnId="{7F91F57D-57CE-4787-ACC9-7C85A7F29B3A}">
      <dgm:prSet custT="1"/>
      <dgm:spPr>
        <a:ln w="28575">
          <a:solidFill>
            <a:srgbClr val="C00000"/>
          </a:solidFill>
        </a:ln>
      </dgm:spPr>
      <dgm:t>
        <a:bodyPr/>
        <a:lstStyle/>
        <a:p>
          <a:pPr rtl="1"/>
          <a:endParaRPr lang="fa-IR" sz="600" b="1">
            <a:solidFill>
              <a:schemeClr val="tx1"/>
            </a:solidFill>
            <a:cs typeface="B Mitra" panose="00000400000000000000" pitchFamily="2" charset="-78"/>
          </a:endParaRPr>
        </a:p>
      </dgm:t>
    </dgm:pt>
    <dgm:pt modelId="{2EDB0C26-72B7-42DC-A309-ECBB5C6C4057}" type="sibTrans" cxnId="{7F91F57D-57CE-4787-ACC9-7C85A7F29B3A}">
      <dgm:prSet/>
      <dgm:spPr/>
      <dgm:t>
        <a:bodyPr/>
        <a:lstStyle/>
        <a:p>
          <a:pPr rtl="1"/>
          <a:endParaRPr lang="fa-IR" sz="2400">
            <a:solidFill>
              <a:schemeClr val="tx1"/>
            </a:solidFill>
          </a:endParaRPr>
        </a:p>
      </dgm:t>
    </dgm:pt>
    <dgm:pt modelId="{E004F95C-8426-45C6-BDC1-7C90662FDBD2}">
      <dgm:prSet custT="1"/>
      <dgm:spPr>
        <a:ln w="28575">
          <a:solidFill>
            <a:srgbClr val="C00000"/>
          </a:solidFill>
        </a:ln>
      </dgm:spPr>
      <dgm:t>
        <a:bodyPr/>
        <a:lstStyle/>
        <a:p>
          <a:pPr rtl="1"/>
          <a:r>
            <a:rPr lang="fa-IR" sz="1800" b="1" smtClean="0">
              <a:solidFill>
                <a:schemeClr val="tx1"/>
              </a:solidFill>
              <a:cs typeface="B Mitra" panose="00000400000000000000" pitchFamily="2" charset="-78"/>
            </a:rPr>
            <a:t>رهبری، مکارم، تبریزی، خویی، صافی، وحید، زنجانی: کفاره ندارد</a:t>
          </a:r>
          <a:endParaRPr lang="fa-IR" sz="1800" b="1" dirty="0">
            <a:solidFill>
              <a:schemeClr val="tx1"/>
            </a:solidFill>
            <a:cs typeface="B Mitra" panose="00000400000000000000" pitchFamily="2" charset="-78"/>
          </a:endParaRPr>
        </a:p>
      </dgm:t>
    </dgm:pt>
    <dgm:pt modelId="{8A7B3CD2-80CE-4A7E-BE6E-9AAA47836A3C}" type="parTrans" cxnId="{B0EBC418-42BD-43A9-B3A4-005C485F4841}">
      <dgm:prSet custT="1"/>
      <dgm:spPr>
        <a:ln w="28575">
          <a:solidFill>
            <a:srgbClr val="C00000"/>
          </a:solidFill>
        </a:ln>
      </dgm:spPr>
      <dgm:t>
        <a:bodyPr/>
        <a:lstStyle/>
        <a:p>
          <a:pPr rtl="1"/>
          <a:endParaRPr lang="fa-IR" sz="600" b="1">
            <a:solidFill>
              <a:schemeClr val="tx1"/>
            </a:solidFill>
            <a:cs typeface="B Mitra" panose="00000400000000000000" pitchFamily="2" charset="-78"/>
          </a:endParaRPr>
        </a:p>
      </dgm:t>
    </dgm:pt>
    <dgm:pt modelId="{35467D81-1280-41D6-BF7A-781A96845FEF}" type="sibTrans" cxnId="{B0EBC418-42BD-43A9-B3A4-005C485F4841}">
      <dgm:prSet/>
      <dgm:spPr/>
      <dgm:t>
        <a:bodyPr/>
        <a:lstStyle/>
        <a:p>
          <a:pPr rtl="1"/>
          <a:endParaRPr lang="fa-IR" sz="2400">
            <a:solidFill>
              <a:schemeClr val="tx1"/>
            </a:solidFill>
          </a:endParaRPr>
        </a:p>
      </dgm:t>
    </dgm:pt>
    <dgm:pt modelId="{A3D3C0C7-C56B-4D6D-966B-B5DB82EBFB56}">
      <dgm:prSet custT="1"/>
      <dgm:spPr>
        <a:ln w="28575">
          <a:solidFill>
            <a:srgbClr val="C00000"/>
          </a:solidFill>
        </a:ln>
      </dgm:spPr>
      <dgm:t>
        <a:bodyPr/>
        <a:lstStyle/>
        <a:p>
          <a:pPr rtl="1"/>
          <a:r>
            <a:rPr lang="fa-IR" sz="1800" b="1" smtClean="0">
              <a:solidFill>
                <a:schemeClr val="tx1"/>
              </a:solidFill>
              <a:cs typeface="B Mitra" panose="00000400000000000000" pitchFamily="2" charset="-78"/>
            </a:rPr>
            <a:t>امام(ره): به احتیاط واجب کفاره دارد</a:t>
          </a:r>
          <a:endParaRPr lang="fa-IR" sz="1800" b="1" dirty="0">
            <a:solidFill>
              <a:schemeClr val="tx1"/>
            </a:solidFill>
            <a:cs typeface="B Mitra" panose="00000400000000000000" pitchFamily="2" charset="-78"/>
          </a:endParaRPr>
        </a:p>
      </dgm:t>
    </dgm:pt>
    <dgm:pt modelId="{3BE61CBC-0D97-440F-944E-5F1D0694DB65}" type="parTrans" cxnId="{BA5D05BD-6CD0-4435-A6E6-FDBB3366A5F2}">
      <dgm:prSet custT="1"/>
      <dgm:spPr>
        <a:ln w="28575">
          <a:solidFill>
            <a:srgbClr val="C00000"/>
          </a:solidFill>
        </a:ln>
      </dgm:spPr>
      <dgm:t>
        <a:bodyPr/>
        <a:lstStyle/>
        <a:p>
          <a:pPr rtl="1"/>
          <a:endParaRPr lang="fa-IR" sz="600" b="1">
            <a:solidFill>
              <a:schemeClr val="tx1"/>
            </a:solidFill>
            <a:cs typeface="B Mitra" panose="00000400000000000000" pitchFamily="2" charset="-78"/>
          </a:endParaRPr>
        </a:p>
      </dgm:t>
    </dgm:pt>
    <dgm:pt modelId="{B65DD5AD-4019-4BE7-9E39-358B0FF81826}" type="sibTrans" cxnId="{BA5D05BD-6CD0-4435-A6E6-FDBB3366A5F2}">
      <dgm:prSet/>
      <dgm:spPr/>
      <dgm:t>
        <a:bodyPr/>
        <a:lstStyle/>
        <a:p>
          <a:pPr rtl="1"/>
          <a:endParaRPr lang="fa-IR" sz="2400">
            <a:solidFill>
              <a:schemeClr val="tx1"/>
            </a:solidFill>
          </a:endParaRPr>
        </a:p>
      </dgm:t>
    </dgm:pt>
    <dgm:pt modelId="{F5FF6D21-B1C7-486F-A710-E10B14024AA9}">
      <dgm:prSet custT="1"/>
      <dgm:spPr>
        <a:ln w="28575">
          <a:solidFill>
            <a:srgbClr val="C00000"/>
          </a:solidFill>
        </a:ln>
      </dgm:spPr>
      <dgm:t>
        <a:bodyPr/>
        <a:lstStyle/>
        <a:p>
          <a:pPr rtl="1"/>
          <a:r>
            <a:rPr lang="fa-IR" sz="1800" b="1" smtClean="0">
              <a:solidFill>
                <a:schemeClr val="tx1"/>
              </a:solidFill>
              <a:cs typeface="B Mitra" panose="00000400000000000000" pitchFamily="2" charset="-78"/>
            </a:rPr>
            <a:t>سیستانی، سبحانی، اراکی، بهجت، فاضل، گلپایگانی: کفاره دارد</a:t>
          </a:r>
          <a:endParaRPr lang="fa-IR" sz="1800" b="1" dirty="0">
            <a:solidFill>
              <a:schemeClr val="tx1"/>
            </a:solidFill>
            <a:cs typeface="B Mitra" panose="00000400000000000000" pitchFamily="2" charset="-78"/>
          </a:endParaRPr>
        </a:p>
      </dgm:t>
    </dgm:pt>
    <dgm:pt modelId="{E17E5ABF-B9E4-4430-AF64-71AD0128F8DD}" type="parTrans" cxnId="{F75F3563-1CE8-4804-BB1F-F7DF922DE98C}">
      <dgm:prSet custT="1"/>
      <dgm:spPr>
        <a:ln w="28575">
          <a:solidFill>
            <a:srgbClr val="C00000"/>
          </a:solidFill>
        </a:ln>
      </dgm:spPr>
      <dgm:t>
        <a:bodyPr/>
        <a:lstStyle/>
        <a:p>
          <a:pPr rtl="1"/>
          <a:endParaRPr lang="fa-IR" sz="600" b="1">
            <a:solidFill>
              <a:schemeClr val="tx1"/>
            </a:solidFill>
            <a:cs typeface="B Mitra" panose="00000400000000000000" pitchFamily="2" charset="-78"/>
          </a:endParaRPr>
        </a:p>
      </dgm:t>
    </dgm:pt>
    <dgm:pt modelId="{C163E394-53C9-41D5-9FF1-CAEEDF36C806}" type="sibTrans" cxnId="{F75F3563-1CE8-4804-BB1F-F7DF922DE98C}">
      <dgm:prSet/>
      <dgm:spPr/>
      <dgm:t>
        <a:bodyPr/>
        <a:lstStyle/>
        <a:p>
          <a:pPr rtl="1"/>
          <a:endParaRPr lang="fa-IR" sz="2400">
            <a:solidFill>
              <a:schemeClr val="tx1"/>
            </a:solidFill>
          </a:endParaRPr>
        </a:p>
      </dgm:t>
    </dgm:pt>
    <dgm:pt modelId="{1A6613F1-72FF-4DFD-B676-9EA17CA8DAC4}">
      <dgm:prSet phldrT="[Text]" custT="1"/>
      <dgm:spPr>
        <a:ln w="28575">
          <a:solidFill>
            <a:srgbClr val="C00000"/>
          </a:solidFill>
        </a:ln>
      </dgm:spPr>
      <dgm:t>
        <a:bodyPr/>
        <a:lstStyle/>
        <a:p>
          <a:pPr rtl="1"/>
          <a:r>
            <a:rPr lang="fa-IR" sz="1800" b="1" smtClean="0">
              <a:solidFill>
                <a:schemeClr val="tx1"/>
              </a:solidFill>
              <a:cs typeface="B Mitra" panose="00000400000000000000" pitchFamily="2" charset="-78"/>
            </a:rPr>
            <a:t>زن باردار و شیرده</a:t>
          </a:r>
          <a:endParaRPr lang="fa-IR" sz="1800" b="1" dirty="0">
            <a:solidFill>
              <a:schemeClr val="tx1"/>
            </a:solidFill>
            <a:cs typeface="B Mitra" panose="00000400000000000000" pitchFamily="2" charset="-78"/>
          </a:endParaRPr>
        </a:p>
      </dgm:t>
    </dgm:pt>
    <dgm:pt modelId="{6C16F739-B851-4098-8FA4-264C9A2C1614}" type="sibTrans" cxnId="{18453990-2DD2-4E88-91C5-DCC7C6B65E46}">
      <dgm:prSet/>
      <dgm:spPr/>
      <dgm:t>
        <a:bodyPr/>
        <a:lstStyle/>
        <a:p>
          <a:pPr rtl="1"/>
          <a:endParaRPr lang="fa-IR" sz="2400">
            <a:solidFill>
              <a:schemeClr val="tx1"/>
            </a:solidFill>
          </a:endParaRPr>
        </a:p>
      </dgm:t>
    </dgm:pt>
    <dgm:pt modelId="{02EBD534-D073-46DF-9B73-58C468084965}" type="parTrans" cxnId="{18453990-2DD2-4E88-91C5-DCC7C6B65E46}">
      <dgm:prSet/>
      <dgm:spPr/>
      <dgm:t>
        <a:bodyPr/>
        <a:lstStyle/>
        <a:p>
          <a:pPr rtl="1"/>
          <a:endParaRPr lang="fa-IR" sz="2400">
            <a:solidFill>
              <a:schemeClr val="tx1"/>
            </a:solidFill>
          </a:endParaRPr>
        </a:p>
      </dgm:t>
    </dgm:pt>
    <dgm:pt modelId="{9DC2E663-F706-40B1-89F5-7C363AE28FC0}" type="pres">
      <dgm:prSet presAssocID="{708D0E3A-678C-44EC-A91A-5F0E9667C83B}" presName="diagram" presStyleCnt="0">
        <dgm:presLayoutVars>
          <dgm:chPref val="1"/>
          <dgm:dir val="rev"/>
          <dgm:animOne val="branch"/>
          <dgm:animLvl val="lvl"/>
          <dgm:resizeHandles val="exact"/>
        </dgm:presLayoutVars>
      </dgm:prSet>
      <dgm:spPr/>
      <dgm:t>
        <a:bodyPr/>
        <a:lstStyle/>
        <a:p>
          <a:pPr rtl="1"/>
          <a:endParaRPr lang="fa-IR"/>
        </a:p>
      </dgm:t>
    </dgm:pt>
    <dgm:pt modelId="{D61D05C3-E2E8-42F2-A1D9-1F2AED1FC453}" type="pres">
      <dgm:prSet presAssocID="{1A6613F1-72FF-4DFD-B676-9EA17CA8DAC4}" presName="root1" presStyleCnt="0"/>
      <dgm:spPr/>
      <dgm:t>
        <a:bodyPr/>
        <a:lstStyle/>
        <a:p>
          <a:endParaRPr lang="en-US"/>
        </a:p>
      </dgm:t>
    </dgm:pt>
    <dgm:pt modelId="{C9380CEE-B072-4725-8B88-50F7E86611B8}" type="pres">
      <dgm:prSet presAssocID="{1A6613F1-72FF-4DFD-B676-9EA17CA8DAC4}" presName="LevelOneTextNode" presStyleLbl="node0" presStyleIdx="0" presStyleCnt="1">
        <dgm:presLayoutVars>
          <dgm:chPref val="3"/>
        </dgm:presLayoutVars>
      </dgm:prSet>
      <dgm:spPr/>
      <dgm:t>
        <a:bodyPr/>
        <a:lstStyle/>
        <a:p>
          <a:pPr rtl="1"/>
          <a:endParaRPr lang="fa-IR"/>
        </a:p>
      </dgm:t>
    </dgm:pt>
    <dgm:pt modelId="{5D933382-3ACC-4D45-B8AA-7EE7C90E0238}" type="pres">
      <dgm:prSet presAssocID="{1A6613F1-72FF-4DFD-B676-9EA17CA8DAC4}" presName="level2hierChild" presStyleCnt="0"/>
      <dgm:spPr/>
      <dgm:t>
        <a:bodyPr/>
        <a:lstStyle/>
        <a:p>
          <a:endParaRPr lang="en-US"/>
        </a:p>
      </dgm:t>
    </dgm:pt>
    <dgm:pt modelId="{9061CB1E-FB63-4D13-8CE7-C3B42E3F6E90}" type="pres">
      <dgm:prSet presAssocID="{E5D27D4A-FB2E-4317-BA7D-6B745160625C}" presName="conn2-1" presStyleLbl="parChTrans1D2" presStyleIdx="0" presStyleCnt="2"/>
      <dgm:spPr/>
      <dgm:t>
        <a:bodyPr/>
        <a:lstStyle/>
        <a:p>
          <a:pPr rtl="1"/>
          <a:endParaRPr lang="fa-IR"/>
        </a:p>
      </dgm:t>
    </dgm:pt>
    <dgm:pt modelId="{CFA7E300-2209-46DF-BD83-E1C21EEA2EBB}" type="pres">
      <dgm:prSet presAssocID="{E5D27D4A-FB2E-4317-BA7D-6B745160625C}" presName="connTx" presStyleLbl="parChTrans1D2" presStyleIdx="0" presStyleCnt="2"/>
      <dgm:spPr/>
      <dgm:t>
        <a:bodyPr/>
        <a:lstStyle/>
        <a:p>
          <a:pPr rtl="1"/>
          <a:endParaRPr lang="fa-IR"/>
        </a:p>
      </dgm:t>
    </dgm:pt>
    <dgm:pt modelId="{9048D428-5288-4E1E-BEFB-2E368934D7EE}" type="pres">
      <dgm:prSet presAssocID="{0F751674-97A1-4CEF-8CDD-51D7D932BC50}" presName="root2" presStyleCnt="0"/>
      <dgm:spPr/>
      <dgm:t>
        <a:bodyPr/>
        <a:lstStyle/>
        <a:p>
          <a:endParaRPr lang="en-US"/>
        </a:p>
      </dgm:t>
    </dgm:pt>
    <dgm:pt modelId="{732B0274-A27D-46E7-A115-C064694FBE12}" type="pres">
      <dgm:prSet presAssocID="{0F751674-97A1-4CEF-8CDD-51D7D932BC50}" presName="LevelTwoTextNode" presStyleLbl="node2" presStyleIdx="0" presStyleCnt="2" custLinFactNeighborY="-58745">
        <dgm:presLayoutVars>
          <dgm:chPref val="3"/>
        </dgm:presLayoutVars>
      </dgm:prSet>
      <dgm:spPr/>
      <dgm:t>
        <a:bodyPr/>
        <a:lstStyle/>
        <a:p>
          <a:pPr rtl="1"/>
          <a:endParaRPr lang="fa-IR"/>
        </a:p>
      </dgm:t>
    </dgm:pt>
    <dgm:pt modelId="{46F09F13-1B3B-48F1-84F0-82B4B5B595B6}" type="pres">
      <dgm:prSet presAssocID="{0F751674-97A1-4CEF-8CDD-51D7D932BC50}" presName="level3hierChild" presStyleCnt="0"/>
      <dgm:spPr/>
      <dgm:t>
        <a:bodyPr/>
        <a:lstStyle/>
        <a:p>
          <a:endParaRPr lang="en-US"/>
        </a:p>
      </dgm:t>
    </dgm:pt>
    <dgm:pt modelId="{8757A970-FFBE-41D1-B444-D2339850C827}" type="pres">
      <dgm:prSet presAssocID="{9744402B-C1AC-4CFE-A57E-F46F6CE308E9}" presName="conn2-1" presStyleLbl="parChTrans1D3" presStyleIdx="0" presStyleCnt="4"/>
      <dgm:spPr/>
      <dgm:t>
        <a:bodyPr/>
        <a:lstStyle/>
        <a:p>
          <a:pPr rtl="1"/>
          <a:endParaRPr lang="fa-IR"/>
        </a:p>
      </dgm:t>
    </dgm:pt>
    <dgm:pt modelId="{E1E26EF1-C454-461D-8489-ECC9537208A1}" type="pres">
      <dgm:prSet presAssocID="{9744402B-C1AC-4CFE-A57E-F46F6CE308E9}" presName="connTx" presStyleLbl="parChTrans1D3" presStyleIdx="0" presStyleCnt="4"/>
      <dgm:spPr/>
      <dgm:t>
        <a:bodyPr/>
        <a:lstStyle/>
        <a:p>
          <a:pPr rtl="1"/>
          <a:endParaRPr lang="fa-IR"/>
        </a:p>
      </dgm:t>
    </dgm:pt>
    <dgm:pt modelId="{7265E2EE-D49C-4D4B-A929-FA69B271414B}" type="pres">
      <dgm:prSet presAssocID="{9E754ADE-B5FA-469F-9311-63DAB7F4F8CD}" presName="root2" presStyleCnt="0"/>
      <dgm:spPr/>
      <dgm:t>
        <a:bodyPr/>
        <a:lstStyle/>
        <a:p>
          <a:endParaRPr lang="en-US"/>
        </a:p>
      </dgm:t>
    </dgm:pt>
    <dgm:pt modelId="{A27CC353-A3B3-42B7-B98C-73506DB4E392}" type="pres">
      <dgm:prSet presAssocID="{9E754ADE-B5FA-469F-9311-63DAB7F4F8CD}" presName="LevelTwoTextNode" presStyleLbl="node3" presStyleIdx="0" presStyleCnt="4" custScaleX="160023" custLinFactNeighborY="-58745">
        <dgm:presLayoutVars>
          <dgm:chPref val="3"/>
        </dgm:presLayoutVars>
      </dgm:prSet>
      <dgm:spPr/>
      <dgm:t>
        <a:bodyPr/>
        <a:lstStyle/>
        <a:p>
          <a:pPr rtl="1"/>
          <a:endParaRPr lang="fa-IR"/>
        </a:p>
      </dgm:t>
    </dgm:pt>
    <dgm:pt modelId="{C5FF6CB4-549F-43E1-8763-374155B9E828}" type="pres">
      <dgm:prSet presAssocID="{9E754ADE-B5FA-469F-9311-63DAB7F4F8CD}" presName="level3hierChild" presStyleCnt="0"/>
      <dgm:spPr/>
      <dgm:t>
        <a:bodyPr/>
        <a:lstStyle/>
        <a:p>
          <a:endParaRPr lang="en-US"/>
        </a:p>
      </dgm:t>
    </dgm:pt>
    <dgm:pt modelId="{2DA84568-254C-455D-ADA8-76591BCB5F16}" type="pres">
      <dgm:prSet presAssocID="{D8CCF96C-8E8A-41D0-BC59-ED95033DB392}" presName="conn2-1" presStyleLbl="parChTrans1D2" presStyleIdx="1" presStyleCnt="2"/>
      <dgm:spPr/>
      <dgm:t>
        <a:bodyPr/>
        <a:lstStyle/>
        <a:p>
          <a:pPr rtl="1"/>
          <a:endParaRPr lang="fa-IR"/>
        </a:p>
      </dgm:t>
    </dgm:pt>
    <dgm:pt modelId="{27571E22-BE67-4BA8-9CDA-E4A6C4B646EB}" type="pres">
      <dgm:prSet presAssocID="{D8CCF96C-8E8A-41D0-BC59-ED95033DB392}" presName="connTx" presStyleLbl="parChTrans1D2" presStyleIdx="1" presStyleCnt="2"/>
      <dgm:spPr/>
      <dgm:t>
        <a:bodyPr/>
        <a:lstStyle/>
        <a:p>
          <a:pPr rtl="1"/>
          <a:endParaRPr lang="fa-IR"/>
        </a:p>
      </dgm:t>
    </dgm:pt>
    <dgm:pt modelId="{770FD647-0BA7-4C72-A1E8-F2968494B3E2}" type="pres">
      <dgm:prSet presAssocID="{2B6DE327-2419-43EA-ACEF-30CDDF13783B}" presName="root2" presStyleCnt="0"/>
      <dgm:spPr/>
      <dgm:t>
        <a:bodyPr/>
        <a:lstStyle/>
        <a:p>
          <a:endParaRPr lang="en-US"/>
        </a:p>
      </dgm:t>
    </dgm:pt>
    <dgm:pt modelId="{A8FA9895-7894-4C25-82EF-AF75C8DEF211}" type="pres">
      <dgm:prSet presAssocID="{2B6DE327-2419-43EA-ACEF-30CDDF13783B}" presName="LevelTwoTextNode" presStyleLbl="node2" presStyleIdx="1" presStyleCnt="2">
        <dgm:presLayoutVars>
          <dgm:chPref val="3"/>
        </dgm:presLayoutVars>
      </dgm:prSet>
      <dgm:spPr/>
      <dgm:t>
        <a:bodyPr/>
        <a:lstStyle/>
        <a:p>
          <a:pPr rtl="1"/>
          <a:endParaRPr lang="fa-IR"/>
        </a:p>
      </dgm:t>
    </dgm:pt>
    <dgm:pt modelId="{1A27668E-ADAF-4A57-AC52-627B061937CC}" type="pres">
      <dgm:prSet presAssocID="{2B6DE327-2419-43EA-ACEF-30CDDF13783B}" presName="level3hierChild" presStyleCnt="0"/>
      <dgm:spPr/>
      <dgm:t>
        <a:bodyPr/>
        <a:lstStyle/>
        <a:p>
          <a:endParaRPr lang="en-US"/>
        </a:p>
      </dgm:t>
    </dgm:pt>
    <dgm:pt modelId="{BC1A0DBB-1EC4-41DF-BA88-7F1F41F057BB}" type="pres">
      <dgm:prSet presAssocID="{8A7B3CD2-80CE-4A7E-BE6E-9AAA47836A3C}" presName="conn2-1" presStyleLbl="parChTrans1D3" presStyleIdx="1" presStyleCnt="4"/>
      <dgm:spPr/>
      <dgm:t>
        <a:bodyPr/>
        <a:lstStyle/>
        <a:p>
          <a:pPr rtl="1"/>
          <a:endParaRPr lang="fa-IR"/>
        </a:p>
      </dgm:t>
    </dgm:pt>
    <dgm:pt modelId="{3AFE69F4-17E0-43ED-8A1E-E8B15F048A9C}" type="pres">
      <dgm:prSet presAssocID="{8A7B3CD2-80CE-4A7E-BE6E-9AAA47836A3C}" presName="connTx" presStyleLbl="parChTrans1D3" presStyleIdx="1" presStyleCnt="4"/>
      <dgm:spPr/>
      <dgm:t>
        <a:bodyPr/>
        <a:lstStyle/>
        <a:p>
          <a:pPr rtl="1"/>
          <a:endParaRPr lang="fa-IR"/>
        </a:p>
      </dgm:t>
    </dgm:pt>
    <dgm:pt modelId="{FF53DE6C-1C36-4F5E-BA6D-768B3AD4DB37}" type="pres">
      <dgm:prSet presAssocID="{E004F95C-8426-45C6-BDC1-7C90662FDBD2}" presName="root2" presStyleCnt="0"/>
      <dgm:spPr/>
      <dgm:t>
        <a:bodyPr/>
        <a:lstStyle/>
        <a:p>
          <a:endParaRPr lang="en-US"/>
        </a:p>
      </dgm:t>
    </dgm:pt>
    <dgm:pt modelId="{264FB174-E6FC-46B3-A92B-929D391E18CD}" type="pres">
      <dgm:prSet presAssocID="{E004F95C-8426-45C6-BDC1-7C90662FDBD2}" presName="LevelTwoTextNode" presStyleLbl="node3" presStyleIdx="1" presStyleCnt="4" custScaleX="160023">
        <dgm:presLayoutVars>
          <dgm:chPref val="3"/>
        </dgm:presLayoutVars>
      </dgm:prSet>
      <dgm:spPr/>
      <dgm:t>
        <a:bodyPr/>
        <a:lstStyle/>
        <a:p>
          <a:pPr rtl="1"/>
          <a:endParaRPr lang="fa-IR"/>
        </a:p>
      </dgm:t>
    </dgm:pt>
    <dgm:pt modelId="{DF0D194D-0DD3-4468-BF7B-D90253B448FE}" type="pres">
      <dgm:prSet presAssocID="{E004F95C-8426-45C6-BDC1-7C90662FDBD2}" presName="level3hierChild" presStyleCnt="0"/>
      <dgm:spPr/>
      <dgm:t>
        <a:bodyPr/>
        <a:lstStyle/>
        <a:p>
          <a:endParaRPr lang="en-US"/>
        </a:p>
      </dgm:t>
    </dgm:pt>
    <dgm:pt modelId="{EDBE9C7F-F549-4225-81FA-27635EA12B24}" type="pres">
      <dgm:prSet presAssocID="{3BE61CBC-0D97-440F-944E-5F1D0694DB65}" presName="conn2-1" presStyleLbl="parChTrans1D3" presStyleIdx="2" presStyleCnt="4"/>
      <dgm:spPr/>
      <dgm:t>
        <a:bodyPr/>
        <a:lstStyle/>
        <a:p>
          <a:pPr rtl="1"/>
          <a:endParaRPr lang="fa-IR"/>
        </a:p>
      </dgm:t>
    </dgm:pt>
    <dgm:pt modelId="{A93C9E33-AFB9-4789-AD62-018BCA1390B1}" type="pres">
      <dgm:prSet presAssocID="{3BE61CBC-0D97-440F-944E-5F1D0694DB65}" presName="connTx" presStyleLbl="parChTrans1D3" presStyleIdx="2" presStyleCnt="4"/>
      <dgm:spPr/>
      <dgm:t>
        <a:bodyPr/>
        <a:lstStyle/>
        <a:p>
          <a:pPr rtl="1"/>
          <a:endParaRPr lang="fa-IR"/>
        </a:p>
      </dgm:t>
    </dgm:pt>
    <dgm:pt modelId="{1D8F5AD5-DBBC-4534-969E-BE332606DABA}" type="pres">
      <dgm:prSet presAssocID="{A3D3C0C7-C56B-4D6D-966B-B5DB82EBFB56}" presName="root2" presStyleCnt="0"/>
      <dgm:spPr/>
      <dgm:t>
        <a:bodyPr/>
        <a:lstStyle/>
        <a:p>
          <a:endParaRPr lang="en-US"/>
        </a:p>
      </dgm:t>
    </dgm:pt>
    <dgm:pt modelId="{2B936E59-3152-4B0C-A4FB-EDE0815542AB}" type="pres">
      <dgm:prSet presAssocID="{A3D3C0C7-C56B-4D6D-966B-B5DB82EBFB56}" presName="LevelTwoTextNode" presStyleLbl="node3" presStyleIdx="2" presStyleCnt="4" custScaleX="160023">
        <dgm:presLayoutVars>
          <dgm:chPref val="3"/>
        </dgm:presLayoutVars>
      </dgm:prSet>
      <dgm:spPr/>
      <dgm:t>
        <a:bodyPr/>
        <a:lstStyle/>
        <a:p>
          <a:pPr rtl="1"/>
          <a:endParaRPr lang="fa-IR"/>
        </a:p>
      </dgm:t>
    </dgm:pt>
    <dgm:pt modelId="{E45D4E14-F7BC-4E53-8801-79FDAC62F63F}" type="pres">
      <dgm:prSet presAssocID="{A3D3C0C7-C56B-4D6D-966B-B5DB82EBFB56}" presName="level3hierChild" presStyleCnt="0"/>
      <dgm:spPr/>
      <dgm:t>
        <a:bodyPr/>
        <a:lstStyle/>
        <a:p>
          <a:endParaRPr lang="en-US"/>
        </a:p>
      </dgm:t>
    </dgm:pt>
    <dgm:pt modelId="{8A8BB2DD-809F-4A37-8B5D-513500549A83}" type="pres">
      <dgm:prSet presAssocID="{E17E5ABF-B9E4-4430-AF64-71AD0128F8DD}" presName="conn2-1" presStyleLbl="parChTrans1D3" presStyleIdx="3" presStyleCnt="4"/>
      <dgm:spPr/>
      <dgm:t>
        <a:bodyPr/>
        <a:lstStyle/>
        <a:p>
          <a:pPr rtl="1"/>
          <a:endParaRPr lang="fa-IR"/>
        </a:p>
      </dgm:t>
    </dgm:pt>
    <dgm:pt modelId="{8D03A573-8C35-40C5-9D55-BCB85DA98ECC}" type="pres">
      <dgm:prSet presAssocID="{E17E5ABF-B9E4-4430-AF64-71AD0128F8DD}" presName="connTx" presStyleLbl="parChTrans1D3" presStyleIdx="3" presStyleCnt="4"/>
      <dgm:spPr/>
      <dgm:t>
        <a:bodyPr/>
        <a:lstStyle/>
        <a:p>
          <a:pPr rtl="1"/>
          <a:endParaRPr lang="fa-IR"/>
        </a:p>
      </dgm:t>
    </dgm:pt>
    <dgm:pt modelId="{84E41784-8424-430C-9F2C-8C00ACD96498}" type="pres">
      <dgm:prSet presAssocID="{F5FF6D21-B1C7-486F-A710-E10B14024AA9}" presName="root2" presStyleCnt="0"/>
      <dgm:spPr/>
      <dgm:t>
        <a:bodyPr/>
        <a:lstStyle/>
        <a:p>
          <a:endParaRPr lang="en-US"/>
        </a:p>
      </dgm:t>
    </dgm:pt>
    <dgm:pt modelId="{AA7B9119-30C9-432D-9190-9F11CA125921}" type="pres">
      <dgm:prSet presAssocID="{F5FF6D21-B1C7-486F-A710-E10B14024AA9}" presName="LevelTwoTextNode" presStyleLbl="node3" presStyleIdx="3" presStyleCnt="4" custScaleX="160023">
        <dgm:presLayoutVars>
          <dgm:chPref val="3"/>
        </dgm:presLayoutVars>
      </dgm:prSet>
      <dgm:spPr/>
      <dgm:t>
        <a:bodyPr/>
        <a:lstStyle/>
        <a:p>
          <a:pPr rtl="1"/>
          <a:endParaRPr lang="fa-IR"/>
        </a:p>
      </dgm:t>
    </dgm:pt>
    <dgm:pt modelId="{807B2659-3F06-46F0-AF44-59262C3688AC}" type="pres">
      <dgm:prSet presAssocID="{F5FF6D21-B1C7-486F-A710-E10B14024AA9}" presName="level3hierChild" presStyleCnt="0"/>
      <dgm:spPr/>
      <dgm:t>
        <a:bodyPr/>
        <a:lstStyle/>
        <a:p>
          <a:endParaRPr lang="en-US"/>
        </a:p>
      </dgm:t>
    </dgm:pt>
  </dgm:ptLst>
  <dgm:cxnLst>
    <dgm:cxn modelId="{7F91F57D-57CE-4787-ACC9-7C85A7F29B3A}" srcId="{0F751674-97A1-4CEF-8CDD-51D7D932BC50}" destId="{9E754ADE-B5FA-469F-9311-63DAB7F4F8CD}" srcOrd="0" destOrd="0" parTransId="{9744402B-C1AC-4CFE-A57E-F46F6CE308E9}" sibTransId="{2EDB0C26-72B7-42DC-A309-ECBB5C6C4057}"/>
    <dgm:cxn modelId="{17952028-2658-451E-8549-924217FA4DE0}" type="presOf" srcId="{8A7B3CD2-80CE-4A7E-BE6E-9AAA47836A3C}" destId="{BC1A0DBB-1EC4-41DF-BA88-7F1F41F057BB}" srcOrd="0" destOrd="0" presId="urn:microsoft.com/office/officeart/2005/8/layout/hierarchy2"/>
    <dgm:cxn modelId="{18453990-2DD2-4E88-91C5-DCC7C6B65E46}" srcId="{708D0E3A-678C-44EC-A91A-5F0E9667C83B}" destId="{1A6613F1-72FF-4DFD-B676-9EA17CA8DAC4}" srcOrd="0" destOrd="0" parTransId="{02EBD534-D073-46DF-9B73-58C468084965}" sibTransId="{6C16F739-B851-4098-8FA4-264C9A2C1614}"/>
    <dgm:cxn modelId="{9B3C49C0-985D-4C19-8D06-7794B4BF3155}" srcId="{1A6613F1-72FF-4DFD-B676-9EA17CA8DAC4}" destId="{0F751674-97A1-4CEF-8CDD-51D7D932BC50}" srcOrd="0" destOrd="0" parTransId="{E5D27D4A-FB2E-4317-BA7D-6B745160625C}" sibTransId="{F912ED64-3A63-4308-8CC7-1011DCDF2D77}"/>
    <dgm:cxn modelId="{27EACF45-A5B0-4947-A408-3618E10DE1FC}" type="presOf" srcId="{1A6613F1-72FF-4DFD-B676-9EA17CA8DAC4}" destId="{C9380CEE-B072-4725-8B88-50F7E86611B8}" srcOrd="0" destOrd="0" presId="urn:microsoft.com/office/officeart/2005/8/layout/hierarchy2"/>
    <dgm:cxn modelId="{BBD1476A-4B92-4CC1-B100-F30F86C4A679}" type="presOf" srcId="{9E754ADE-B5FA-469F-9311-63DAB7F4F8CD}" destId="{A27CC353-A3B3-42B7-B98C-73506DB4E392}" srcOrd="0" destOrd="0" presId="urn:microsoft.com/office/officeart/2005/8/layout/hierarchy2"/>
    <dgm:cxn modelId="{D13FBDA1-265A-46A8-BF8B-FD301E90173D}" type="presOf" srcId="{8A7B3CD2-80CE-4A7E-BE6E-9AAA47836A3C}" destId="{3AFE69F4-17E0-43ED-8A1E-E8B15F048A9C}" srcOrd="1" destOrd="0" presId="urn:microsoft.com/office/officeart/2005/8/layout/hierarchy2"/>
    <dgm:cxn modelId="{DBF72AA8-60A2-4B0B-A3E0-A2D51F32ACC0}" type="presOf" srcId="{0F751674-97A1-4CEF-8CDD-51D7D932BC50}" destId="{732B0274-A27D-46E7-A115-C064694FBE12}" srcOrd="0" destOrd="0" presId="urn:microsoft.com/office/officeart/2005/8/layout/hierarchy2"/>
    <dgm:cxn modelId="{B80F6AD6-6A0A-4BCA-B9C8-5349CC4023AA}" type="presOf" srcId="{E004F95C-8426-45C6-BDC1-7C90662FDBD2}" destId="{264FB174-E6FC-46B3-A92B-929D391E18CD}" srcOrd="0" destOrd="0" presId="urn:microsoft.com/office/officeart/2005/8/layout/hierarchy2"/>
    <dgm:cxn modelId="{3394203D-D96A-4850-9129-37AC56BE2EEC}" type="presOf" srcId="{2B6DE327-2419-43EA-ACEF-30CDDF13783B}" destId="{A8FA9895-7894-4C25-82EF-AF75C8DEF211}" srcOrd="0" destOrd="0" presId="urn:microsoft.com/office/officeart/2005/8/layout/hierarchy2"/>
    <dgm:cxn modelId="{EAA4A862-73A1-4A78-B0BE-F7A98C09C4E1}" type="presOf" srcId="{E5D27D4A-FB2E-4317-BA7D-6B745160625C}" destId="{CFA7E300-2209-46DF-BD83-E1C21EEA2EBB}" srcOrd="1" destOrd="0" presId="urn:microsoft.com/office/officeart/2005/8/layout/hierarchy2"/>
    <dgm:cxn modelId="{08CB99B1-18A6-4812-928D-8AA58AFF4FCB}" type="presOf" srcId="{D8CCF96C-8E8A-41D0-BC59-ED95033DB392}" destId="{27571E22-BE67-4BA8-9CDA-E4A6C4B646EB}" srcOrd="1" destOrd="0" presId="urn:microsoft.com/office/officeart/2005/8/layout/hierarchy2"/>
    <dgm:cxn modelId="{F75F3563-1CE8-4804-BB1F-F7DF922DE98C}" srcId="{2B6DE327-2419-43EA-ACEF-30CDDF13783B}" destId="{F5FF6D21-B1C7-486F-A710-E10B14024AA9}" srcOrd="2" destOrd="0" parTransId="{E17E5ABF-B9E4-4430-AF64-71AD0128F8DD}" sibTransId="{C163E394-53C9-41D5-9FF1-CAEEDF36C806}"/>
    <dgm:cxn modelId="{50314977-F5D2-4CBE-B9A4-06CF964F11C9}" type="presOf" srcId="{F5FF6D21-B1C7-486F-A710-E10B14024AA9}" destId="{AA7B9119-30C9-432D-9190-9F11CA125921}" srcOrd="0" destOrd="0" presId="urn:microsoft.com/office/officeart/2005/8/layout/hierarchy2"/>
    <dgm:cxn modelId="{D74D55D2-FB0D-476A-AC83-9B063F02FC9A}" type="presOf" srcId="{A3D3C0C7-C56B-4D6D-966B-B5DB82EBFB56}" destId="{2B936E59-3152-4B0C-A4FB-EDE0815542AB}" srcOrd="0" destOrd="0" presId="urn:microsoft.com/office/officeart/2005/8/layout/hierarchy2"/>
    <dgm:cxn modelId="{2CE55824-2867-4606-A0B2-8E241FB567B6}" srcId="{1A6613F1-72FF-4DFD-B676-9EA17CA8DAC4}" destId="{2B6DE327-2419-43EA-ACEF-30CDDF13783B}" srcOrd="1" destOrd="0" parTransId="{D8CCF96C-8E8A-41D0-BC59-ED95033DB392}" sibTransId="{BAAE0497-02E8-4DF9-8473-6A4AE1DA9C49}"/>
    <dgm:cxn modelId="{BF956D07-6FC6-4337-A7D7-F2CDD172C27E}" type="presOf" srcId="{3BE61CBC-0D97-440F-944E-5F1D0694DB65}" destId="{A93C9E33-AFB9-4789-AD62-018BCA1390B1}" srcOrd="1" destOrd="0" presId="urn:microsoft.com/office/officeart/2005/8/layout/hierarchy2"/>
    <dgm:cxn modelId="{75815BAC-0D8A-4A14-ABA4-F80F165297AC}" type="presOf" srcId="{D8CCF96C-8E8A-41D0-BC59-ED95033DB392}" destId="{2DA84568-254C-455D-ADA8-76591BCB5F16}" srcOrd="0" destOrd="0" presId="urn:microsoft.com/office/officeart/2005/8/layout/hierarchy2"/>
    <dgm:cxn modelId="{BA5D05BD-6CD0-4435-A6E6-FDBB3366A5F2}" srcId="{2B6DE327-2419-43EA-ACEF-30CDDF13783B}" destId="{A3D3C0C7-C56B-4D6D-966B-B5DB82EBFB56}" srcOrd="1" destOrd="0" parTransId="{3BE61CBC-0D97-440F-944E-5F1D0694DB65}" sibTransId="{B65DD5AD-4019-4BE7-9E39-358B0FF81826}"/>
    <dgm:cxn modelId="{FA7CD9C2-47A4-4075-8B2C-64707AC08269}" type="presOf" srcId="{3BE61CBC-0D97-440F-944E-5F1D0694DB65}" destId="{EDBE9C7F-F549-4225-81FA-27635EA12B24}" srcOrd="0" destOrd="0" presId="urn:microsoft.com/office/officeart/2005/8/layout/hierarchy2"/>
    <dgm:cxn modelId="{D65A129B-83F8-4734-883F-22FE3AC0E008}" type="presOf" srcId="{708D0E3A-678C-44EC-A91A-5F0E9667C83B}" destId="{9DC2E663-F706-40B1-89F5-7C363AE28FC0}" srcOrd="0" destOrd="0" presId="urn:microsoft.com/office/officeart/2005/8/layout/hierarchy2"/>
    <dgm:cxn modelId="{B0EBC418-42BD-43A9-B3A4-005C485F4841}" srcId="{2B6DE327-2419-43EA-ACEF-30CDDF13783B}" destId="{E004F95C-8426-45C6-BDC1-7C90662FDBD2}" srcOrd="0" destOrd="0" parTransId="{8A7B3CD2-80CE-4A7E-BE6E-9AAA47836A3C}" sibTransId="{35467D81-1280-41D6-BF7A-781A96845FEF}"/>
    <dgm:cxn modelId="{C3B131EB-8FE6-493C-93B1-BF2A880D4014}" type="presOf" srcId="{9744402B-C1AC-4CFE-A57E-F46F6CE308E9}" destId="{E1E26EF1-C454-461D-8489-ECC9537208A1}" srcOrd="1" destOrd="0" presId="urn:microsoft.com/office/officeart/2005/8/layout/hierarchy2"/>
    <dgm:cxn modelId="{C2516FBC-2D24-449C-BE05-32F1523E1E12}" type="presOf" srcId="{E17E5ABF-B9E4-4430-AF64-71AD0128F8DD}" destId="{8D03A573-8C35-40C5-9D55-BCB85DA98ECC}" srcOrd="1" destOrd="0" presId="urn:microsoft.com/office/officeart/2005/8/layout/hierarchy2"/>
    <dgm:cxn modelId="{33811048-1BBC-404B-AFDE-BC77932E6F89}" type="presOf" srcId="{E5D27D4A-FB2E-4317-BA7D-6B745160625C}" destId="{9061CB1E-FB63-4D13-8CE7-C3B42E3F6E90}" srcOrd="0" destOrd="0" presId="urn:microsoft.com/office/officeart/2005/8/layout/hierarchy2"/>
    <dgm:cxn modelId="{313C7A1F-7711-49FA-9C43-6FB5F9D00973}" type="presOf" srcId="{E17E5ABF-B9E4-4430-AF64-71AD0128F8DD}" destId="{8A8BB2DD-809F-4A37-8B5D-513500549A83}" srcOrd="0" destOrd="0" presId="urn:microsoft.com/office/officeart/2005/8/layout/hierarchy2"/>
    <dgm:cxn modelId="{386DC369-2E45-4B6C-8B67-74D808AADDB3}" type="presOf" srcId="{9744402B-C1AC-4CFE-A57E-F46F6CE308E9}" destId="{8757A970-FFBE-41D1-B444-D2339850C827}" srcOrd="0" destOrd="0" presId="urn:microsoft.com/office/officeart/2005/8/layout/hierarchy2"/>
    <dgm:cxn modelId="{02CA2159-675A-46F8-8349-88CAB5BD454D}" type="presParOf" srcId="{9DC2E663-F706-40B1-89F5-7C363AE28FC0}" destId="{D61D05C3-E2E8-42F2-A1D9-1F2AED1FC453}" srcOrd="0" destOrd="0" presId="urn:microsoft.com/office/officeart/2005/8/layout/hierarchy2"/>
    <dgm:cxn modelId="{A3562D7C-40E6-4E7E-8B1E-253DEA3D77C8}" type="presParOf" srcId="{D61D05C3-E2E8-42F2-A1D9-1F2AED1FC453}" destId="{C9380CEE-B072-4725-8B88-50F7E86611B8}" srcOrd="0" destOrd="0" presId="urn:microsoft.com/office/officeart/2005/8/layout/hierarchy2"/>
    <dgm:cxn modelId="{6D6B2BCC-464D-48C4-AC5D-41387E82C316}" type="presParOf" srcId="{D61D05C3-E2E8-42F2-A1D9-1F2AED1FC453}" destId="{5D933382-3ACC-4D45-B8AA-7EE7C90E0238}" srcOrd="1" destOrd="0" presId="urn:microsoft.com/office/officeart/2005/8/layout/hierarchy2"/>
    <dgm:cxn modelId="{84FC7D43-A2B5-4038-827C-204806936D03}" type="presParOf" srcId="{5D933382-3ACC-4D45-B8AA-7EE7C90E0238}" destId="{9061CB1E-FB63-4D13-8CE7-C3B42E3F6E90}" srcOrd="0" destOrd="0" presId="urn:microsoft.com/office/officeart/2005/8/layout/hierarchy2"/>
    <dgm:cxn modelId="{5B3C556C-AC49-4436-BAC3-D31D0AD5BDA7}" type="presParOf" srcId="{9061CB1E-FB63-4D13-8CE7-C3B42E3F6E90}" destId="{CFA7E300-2209-46DF-BD83-E1C21EEA2EBB}" srcOrd="0" destOrd="0" presId="urn:microsoft.com/office/officeart/2005/8/layout/hierarchy2"/>
    <dgm:cxn modelId="{D21D3FB3-2C9C-440C-B32E-64C832BCC325}" type="presParOf" srcId="{5D933382-3ACC-4D45-B8AA-7EE7C90E0238}" destId="{9048D428-5288-4E1E-BEFB-2E368934D7EE}" srcOrd="1" destOrd="0" presId="urn:microsoft.com/office/officeart/2005/8/layout/hierarchy2"/>
    <dgm:cxn modelId="{37ECFF16-B92D-4886-91E5-35C4A858CF23}" type="presParOf" srcId="{9048D428-5288-4E1E-BEFB-2E368934D7EE}" destId="{732B0274-A27D-46E7-A115-C064694FBE12}" srcOrd="0" destOrd="0" presId="urn:microsoft.com/office/officeart/2005/8/layout/hierarchy2"/>
    <dgm:cxn modelId="{861A5A59-4B8C-4CBC-A77E-CC54E0F1F99B}" type="presParOf" srcId="{9048D428-5288-4E1E-BEFB-2E368934D7EE}" destId="{46F09F13-1B3B-48F1-84F0-82B4B5B595B6}" srcOrd="1" destOrd="0" presId="urn:microsoft.com/office/officeart/2005/8/layout/hierarchy2"/>
    <dgm:cxn modelId="{FE09AA91-BD46-4C20-A32A-ADC96F5ABC41}" type="presParOf" srcId="{46F09F13-1B3B-48F1-84F0-82B4B5B595B6}" destId="{8757A970-FFBE-41D1-B444-D2339850C827}" srcOrd="0" destOrd="0" presId="urn:microsoft.com/office/officeart/2005/8/layout/hierarchy2"/>
    <dgm:cxn modelId="{18840649-7C75-4327-89D4-86BC3DB91480}" type="presParOf" srcId="{8757A970-FFBE-41D1-B444-D2339850C827}" destId="{E1E26EF1-C454-461D-8489-ECC9537208A1}" srcOrd="0" destOrd="0" presId="urn:microsoft.com/office/officeart/2005/8/layout/hierarchy2"/>
    <dgm:cxn modelId="{DA70347F-223D-42D8-8B78-B7961D9CF9C1}" type="presParOf" srcId="{46F09F13-1B3B-48F1-84F0-82B4B5B595B6}" destId="{7265E2EE-D49C-4D4B-A929-FA69B271414B}" srcOrd="1" destOrd="0" presId="urn:microsoft.com/office/officeart/2005/8/layout/hierarchy2"/>
    <dgm:cxn modelId="{27EE893E-ECE8-47F2-AF45-F07B4EF85B52}" type="presParOf" srcId="{7265E2EE-D49C-4D4B-A929-FA69B271414B}" destId="{A27CC353-A3B3-42B7-B98C-73506DB4E392}" srcOrd="0" destOrd="0" presId="urn:microsoft.com/office/officeart/2005/8/layout/hierarchy2"/>
    <dgm:cxn modelId="{B803F94E-C77D-4F1E-BABA-10F0DFCF4D84}" type="presParOf" srcId="{7265E2EE-D49C-4D4B-A929-FA69B271414B}" destId="{C5FF6CB4-549F-43E1-8763-374155B9E828}" srcOrd="1" destOrd="0" presId="urn:microsoft.com/office/officeart/2005/8/layout/hierarchy2"/>
    <dgm:cxn modelId="{FC96898A-A557-4800-A472-B72F0B3E9A6C}" type="presParOf" srcId="{5D933382-3ACC-4D45-B8AA-7EE7C90E0238}" destId="{2DA84568-254C-455D-ADA8-76591BCB5F16}" srcOrd="2" destOrd="0" presId="urn:microsoft.com/office/officeart/2005/8/layout/hierarchy2"/>
    <dgm:cxn modelId="{F8F40844-9B87-433F-9672-C16614099DCB}" type="presParOf" srcId="{2DA84568-254C-455D-ADA8-76591BCB5F16}" destId="{27571E22-BE67-4BA8-9CDA-E4A6C4B646EB}" srcOrd="0" destOrd="0" presId="urn:microsoft.com/office/officeart/2005/8/layout/hierarchy2"/>
    <dgm:cxn modelId="{1DAFA8F4-22C9-45F9-A144-FC1D1C67D365}" type="presParOf" srcId="{5D933382-3ACC-4D45-B8AA-7EE7C90E0238}" destId="{770FD647-0BA7-4C72-A1E8-F2968494B3E2}" srcOrd="3" destOrd="0" presId="urn:microsoft.com/office/officeart/2005/8/layout/hierarchy2"/>
    <dgm:cxn modelId="{17577512-ED99-4966-A363-7AAF5B6090A3}" type="presParOf" srcId="{770FD647-0BA7-4C72-A1E8-F2968494B3E2}" destId="{A8FA9895-7894-4C25-82EF-AF75C8DEF211}" srcOrd="0" destOrd="0" presId="urn:microsoft.com/office/officeart/2005/8/layout/hierarchy2"/>
    <dgm:cxn modelId="{945376F2-C658-43EB-BA96-39ADAA54518A}" type="presParOf" srcId="{770FD647-0BA7-4C72-A1E8-F2968494B3E2}" destId="{1A27668E-ADAF-4A57-AC52-627B061937CC}" srcOrd="1" destOrd="0" presId="urn:microsoft.com/office/officeart/2005/8/layout/hierarchy2"/>
    <dgm:cxn modelId="{98EFB308-D2E9-4B46-A14B-8718FAF909E4}" type="presParOf" srcId="{1A27668E-ADAF-4A57-AC52-627B061937CC}" destId="{BC1A0DBB-1EC4-41DF-BA88-7F1F41F057BB}" srcOrd="0" destOrd="0" presId="urn:microsoft.com/office/officeart/2005/8/layout/hierarchy2"/>
    <dgm:cxn modelId="{3FC29182-5F32-4F44-8692-8142AF395ECC}" type="presParOf" srcId="{BC1A0DBB-1EC4-41DF-BA88-7F1F41F057BB}" destId="{3AFE69F4-17E0-43ED-8A1E-E8B15F048A9C}" srcOrd="0" destOrd="0" presId="urn:microsoft.com/office/officeart/2005/8/layout/hierarchy2"/>
    <dgm:cxn modelId="{7B3CFD06-B6E1-41F6-9B3A-3F24DC4A205C}" type="presParOf" srcId="{1A27668E-ADAF-4A57-AC52-627B061937CC}" destId="{FF53DE6C-1C36-4F5E-BA6D-768B3AD4DB37}" srcOrd="1" destOrd="0" presId="urn:microsoft.com/office/officeart/2005/8/layout/hierarchy2"/>
    <dgm:cxn modelId="{9AD2C080-057B-47E2-9C20-6258E539F78A}" type="presParOf" srcId="{FF53DE6C-1C36-4F5E-BA6D-768B3AD4DB37}" destId="{264FB174-E6FC-46B3-A92B-929D391E18CD}" srcOrd="0" destOrd="0" presId="urn:microsoft.com/office/officeart/2005/8/layout/hierarchy2"/>
    <dgm:cxn modelId="{43257A9F-C1DB-4887-B217-310F47BC183B}" type="presParOf" srcId="{FF53DE6C-1C36-4F5E-BA6D-768B3AD4DB37}" destId="{DF0D194D-0DD3-4468-BF7B-D90253B448FE}" srcOrd="1" destOrd="0" presId="urn:microsoft.com/office/officeart/2005/8/layout/hierarchy2"/>
    <dgm:cxn modelId="{E6092678-457D-4B5D-920A-009D779AE265}" type="presParOf" srcId="{1A27668E-ADAF-4A57-AC52-627B061937CC}" destId="{EDBE9C7F-F549-4225-81FA-27635EA12B24}" srcOrd="2" destOrd="0" presId="urn:microsoft.com/office/officeart/2005/8/layout/hierarchy2"/>
    <dgm:cxn modelId="{B16DC754-D860-42F8-BDAC-985AF9BBE3B9}" type="presParOf" srcId="{EDBE9C7F-F549-4225-81FA-27635EA12B24}" destId="{A93C9E33-AFB9-4789-AD62-018BCA1390B1}" srcOrd="0" destOrd="0" presId="urn:microsoft.com/office/officeart/2005/8/layout/hierarchy2"/>
    <dgm:cxn modelId="{DC2EEEBC-8C93-4BEA-80F6-83E023A7DBB4}" type="presParOf" srcId="{1A27668E-ADAF-4A57-AC52-627B061937CC}" destId="{1D8F5AD5-DBBC-4534-969E-BE332606DABA}" srcOrd="3" destOrd="0" presId="urn:microsoft.com/office/officeart/2005/8/layout/hierarchy2"/>
    <dgm:cxn modelId="{1C4D00C9-A4FA-4B7F-8CC7-280F98FE133B}" type="presParOf" srcId="{1D8F5AD5-DBBC-4534-969E-BE332606DABA}" destId="{2B936E59-3152-4B0C-A4FB-EDE0815542AB}" srcOrd="0" destOrd="0" presId="urn:microsoft.com/office/officeart/2005/8/layout/hierarchy2"/>
    <dgm:cxn modelId="{BC5EED70-E11F-457E-A1B8-D2543EA2A2AC}" type="presParOf" srcId="{1D8F5AD5-DBBC-4534-969E-BE332606DABA}" destId="{E45D4E14-F7BC-4E53-8801-79FDAC62F63F}" srcOrd="1" destOrd="0" presId="urn:microsoft.com/office/officeart/2005/8/layout/hierarchy2"/>
    <dgm:cxn modelId="{17A7029B-4B59-4CB4-8648-4B0EA90476CE}" type="presParOf" srcId="{1A27668E-ADAF-4A57-AC52-627B061937CC}" destId="{8A8BB2DD-809F-4A37-8B5D-513500549A83}" srcOrd="4" destOrd="0" presId="urn:microsoft.com/office/officeart/2005/8/layout/hierarchy2"/>
    <dgm:cxn modelId="{3CACC0F2-C1A4-4B7F-AE7A-665F3F361D44}" type="presParOf" srcId="{8A8BB2DD-809F-4A37-8B5D-513500549A83}" destId="{8D03A573-8C35-40C5-9D55-BCB85DA98ECC}" srcOrd="0" destOrd="0" presId="urn:microsoft.com/office/officeart/2005/8/layout/hierarchy2"/>
    <dgm:cxn modelId="{D679A8EC-8664-4C79-B142-E026C07EB2E8}" type="presParOf" srcId="{1A27668E-ADAF-4A57-AC52-627B061937CC}" destId="{84E41784-8424-430C-9F2C-8C00ACD96498}" srcOrd="5" destOrd="0" presId="urn:microsoft.com/office/officeart/2005/8/layout/hierarchy2"/>
    <dgm:cxn modelId="{C8C3F352-0F82-442C-8AD6-2EF3DE165E1D}" type="presParOf" srcId="{84E41784-8424-430C-9F2C-8C00ACD96498}" destId="{AA7B9119-30C9-432D-9190-9F11CA125921}" srcOrd="0" destOrd="0" presId="urn:microsoft.com/office/officeart/2005/8/layout/hierarchy2"/>
    <dgm:cxn modelId="{D98597D8-C2B9-4783-AD29-43153D09D677}" type="presParOf" srcId="{84E41784-8424-430C-9F2C-8C00ACD96498}" destId="{807B2659-3F06-46F0-AF44-59262C3688A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8CE7C1-E9D2-4F3D-92B8-A3552421EB9B}" type="doc">
      <dgm:prSet loTypeId="urn:microsoft.com/office/officeart/2005/8/layout/hierarchy2" loCatId="hierarchy" qsTypeId="urn:microsoft.com/office/officeart/2005/8/quickstyle/simple4" qsCatId="simple" csTypeId="urn:microsoft.com/office/officeart/2005/8/colors/colorful5" csCatId="colorful" phldr="1"/>
      <dgm:spPr/>
      <dgm:t>
        <a:bodyPr/>
        <a:lstStyle/>
        <a:p>
          <a:pPr rtl="1"/>
          <a:endParaRPr lang="fa-IR"/>
        </a:p>
      </dgm:t>
    </dgm:pt>
    <dgm:pt modelId="{A39700CE-DD89-4A02-B023-E666C73B5756}">
      <dgm:prSet phldrT="[Text]" custT="1"/>
      <dgm:spPr>
        <a:solidFill>
          <a:srgbClr val="FFFF00"/>
        </a:solidFill>
        <a:ln w="38100">
          <a:solidFill>
            <a:srgbClr val="C00000"/>
          </a:solidFill>
        </a:ln>
      </dgm:spPr>
      <dgm:t>
        <a:bodyPr/>
        <a:lstStyle/>
        <a:p>
          <a:pPr rtl="1"/>
          <a:r>
            <a:rPr lang="fa-IR" sz="3200" dirty="0">
              <a:solidFill>
                <a:schemeClr val="tx1"/>
              </a:solidFill>
              <a:cs typeface="B Yekan" panose="00000400000000000000" pitchFamily="2" charset="-78"/>
            </a:rPr>
            <a:t>نذر </a:t>
          </a:r>
          <a:r>
            <a:rPr lang="fa-IR" sz="3200" dirty="0" smtClean="0">
              <a:solidFill>
                <a:schemeClr val="tx1"/>
              </a:solidFill>
              <a:cs typeface="B Yekan" panose="00000400000000000000" pitchFamily="2" charset="-78"/>
            </a:rPr>
            <a:t>روزه</a:t>
          </a:r>
          <a:endParaRPr lang="fa-IR" sz="3200" dirty="0">
            <a:solidFill>
              <a:schemeClr val="tx1"/>
            </a:solidFill>
            <a:cs typeface="B Yekan" panose="00000400000000000000" pitchFamily="2" charset="-78"/>
          </a:endParaRPr>
        </a:p>
      </dgm:t>
    </dgm:pt>
    <dgm:pt modelId="{6E68D5A4-36C9-435F-9DD6-7912EDFF84C9}" type="parTrans" cxnId="{EB634489-CDB8-4FDB-9F42-87FB41102A2F}">
      <dgm:prSet/>
      <dgm:spPr/>
      <dgm:t>
        <a:bodyPr/>
        <a:lstStyle/>
        <a:p>
          <a:pPr rtl="1"/>
          <a:endParaRPr lang="fa-IR"/>
        </a:p>
      </dgm:t>
    </dgm:pt>
    <dgm:pt modelId="{14FCC775-3258-4BF2-BB19-847B5E8C21C4}" type="sibTrans" cxnId="{EB634489-CDB8-4FDB-9F42-87FB41102A2F}">
      <dgm:prSet/>
      <dgm:spPr/>
      <dgm:t>
        <a:bodyPr/>
        <a:lstStyle/>
        <a:p>
          <a:pPr rtl="1"/>
          <a:endParaRPr lang="fa-IR"/>
        </a:p>
      </dgm:t>
    </dgm:pt>
    <dgm:pt modelId="{F11D0E42-0D49-4918-A64B-D52FFA9C5EA3}">
      <dgm:prSet phldrT="[Text]" custT="1"/>
      <dgm:spPr>
        <a:solidFill>
          <a:srgbClr val="92D050"/>
        </a:solidFill>
        <a:ln w="38100">
          <a:solidFill>
            <a:srgbClr val="C00000"/>
          </a:solidFill>
        </a:ln>
      </dgm:spPr>
      <dgm:t>
        <a:bodyPr/>
        <a:lstStyle/>
        <a:p>
          <a:pPr rtl="1"/>
          <a:r>
            <a:rPr lang="fa-IR" sz="2400" dirty="0" smtClean="0">
              <a:solidFill>
                <a:schemeClr val="tx1"/>
              </a:solidFill>
              <a:cs typeface="B Yekan" panose="00000400000000000000" pitchFamily="2" charset="-78"/>
            </a:rPr>
            <a:t>در سفر برای سفر</a:t>
          </a:r>
          <a:endParaRPr lang="fa-IR" sz="2400" dirty="0">
            <a:solidFill>
              <a:schemeClr val="tx1"/>
            </a:solidFill>
            <a:cs typeface="B Yekan" panose="00000400000000000000" pitchFamily="2" charset="-78"/>
          </a:endParaRPr>
        </a:p>
      </dgm:t>
    </dgm:pt>
    <dgm:pt modelId="{251DE74F-B407-41FD-9A56-0A054F562E8A}" type="parTrans" cxnId="{83803E9D-DD39-4144-8AE7-449E36DC0E2C}">
      <dgm:prSet custT="1"/>
      <dgm:spPr>
        <a:ln w="38100">
          <a:solidFill>
            <a:srgbClr val="C00000"/>
          </a:solidFill>
        </a:ln>
      </dgm:spPr>
      <dgm:t>
        <a:bodyPr/>
        <a:lstStyle/>
        <a:p>
          <a:pPr rtl="1"/>
          <a:endParaRPr lang="fa-IR" sz="700">
            <a:solidFill>
              <a:schemeClr val="tx1"/>
            </a:solidFill>
            <a:cs typeface="B Yekan" panose="00000400000000000000" pitchFamily="2" charset="-78"/>
          </a:endParaRPr>
        </a:p>
      </dgm:t>
    </dgm:pt>
    <dgm:pt modelId="{D86436A3-AE11-48F5-ACD6-B2AF15AB15F9}" type="sibTrans" cxnId="{83803E9D-DD39-4144-8AE7-449E36DC0E2C}">
      <dgm:prSet/>
      <dgm:spPr/>
      <dgm:t>
        <a:bodyPr/>
        <a:lstStyle/>
        <a:p>
          <a:pPr rtl="1"/>
          <a:endParaRPr lang="fa-IR"/>
        </a:p>
      </dgm:t>
    </dgm:pt>
    <dgm:pt modelId="{B48C1E0A-27B3-49BD-AA32-B968D5796248}">
      <dgm:prSet phldrT="[Text]" custT="1"/>
      <dgm:spPr>
        <a:solidFill>
          <a:schemeClr val="accent2">
            <a:lumMod val="40000"/>
            <a:lumOff val="60000"/>
          </a:schemeClr>
        </a:solidFill>
        <a:ln w="38100">
          <a:solidFill>
            <a:srgbClr val="C00000"/>
          </a:solidFill>
        </a:ln>
      </dgm:spPr>
      <dgm:t>
        <a:bodyPr/>
        <a:lstStyle/>
        <a:p>
          <a:pPr rtl="1"/>
          <a:r>
            <a:rPr lang="fa-IR" sz="2000">
              <a:solidFill>
                <a:schemeClr val="tx1"/>
              </a:solidFill>
              <a:cs typeface="B Yekan" panose="00000400000000000000" pitchFamily="2" charset="-78"/>
            </a:rPr>
            <a:t>امام، مکارم، نوری، وحید</a:t>
          </a:r>
        </a:p>
      </dgm:t>
    </dgm:pt>
    <dgm:pt modelId="{748B776C-42A3-45DB-A9A2-B60CD3C9B7A7}" type="parTrans" cxnId="{E3675603-9608-4D6E-A01F-28FA141090EF}">
      <dgm:prSet custT="1"/>
      <dgm:spPr>
        <a:ln w="38100">
          <a:solidFill>
            <a:srgbClr val="C00000"/>
          </a:solidFill>
        </a:ln>
      </dgm:spPr>
      <dgm:t>
        <a:bodyPr/>
        <a:lstStyle/>
        <a:p>
          <a:pPr rtl="1"/>
          <a:endParaRPr lang="fa-IR" sz="700">
            <a:solidFill>
              <a:schemeClr val="tx1"/>
            </a:solidFill>
            <a:cs typeface="B Yekan" panose="00000400000000000000" pitchFamily="2" charset="-78"/>
          </a:endParaRPr>
        </a:p>
      </dgm:t>
    </dgm:pt>
    <dgm:pt modelId="{EA96E699-CEC5-494D-98CE-0B02E98DA5CE}" type="sibTrans" cxnId="{E3675603-9608-4D6E-A01F-28FA141090EF}">
      <dgm:prSet/>
      <dgm:spPr/>
      <dgm:t>
        <a:bodyPr/>
        <a:lstStyle/>
        <a:p>
          <a:pPr rtl="1"/>
          <a:endParaRPr lang="fa-IR"/>
        </a:p>
      </dgm:t>
    </dgm:pt>
    <dgm:pt modelId="{3D82D6B9-6501-4130-8461-F44FB9A668B5}">
      <dgm:prSet phldrT="[Text]" custT="1"/>
      <dgm:spPr>
        <a:solidFill>
          <a:schemeClr val="accent2">
            <a:lumMod val="40000"/>
            <a:lumOff val="60000"/>
          </a:schemeClr>
        </a:solidFill>
        <a:ln w="38100">
          <a:solidFill>
            <a:srgbClr val="C00000"/>
          </a:solidFill>
        </a:ln>
      </dgm:spPr>
      <dgm:t>
        <a:bodyPr/>
        <a:lstStyle/>
        <a:p>
          <a:pPr rtl="1"/>
          <a:r>
            <a:rPr lang="fa-IR" sz="2000">
              <a:solidFill>
                <a:schemeClr val="tx1"/>
              </a:solidFill>
              <a:cs typeface="B Yekan" panose="00000400000000000000" pitchFamily="2" charset="-78"/>
            </a:rPr>
            <a:t>بهجت، سیستانی، تبریزی، شبیری</a:t>
          </a:r>
        </a:p>
      </dgm:t>
    </dgm:pt>
    <dgm:pt modelId="{023FB77A-BFCA-4845-8C92-93F49F2FBA03}" type="parTrans" cxnId="{DD51BB50-3BB5-4AD7-AE05-3CAA589AEA01}">
      <dgm:prSet custT="1"/>
      <dgm:spPr>
        <a:ln w="38100">
          <a:solidFill>
            <a:srgbClr val="C00000"/>
          </a:solidFill>
        </a:ln>
      </dgm:spPr>
      <dgm:t>
        <a:bodyPr/>
        <a:lstStyle/>
        <a:p>
          <a:pPr rtl="1"/>
          <a:endParaRPr lang="fa-IR" sz="700">
            <a:solidFill>
              <a:schemeClr val="tx1"/>
            </a:solidFill>
            <a:cs typeface="B Yekan" panose="00000400000000000000" pitchFamily="2" charset="-78"/>
          </a:endParaRPr>
        </a:p>
      </dgm:t>
    </dgm:pt>
    <dgm:pt modelId="{94F2A820-D393-4891-87E1-35F501DFBD23}" type="sibTrans" cxnId="{DD51BB50-3BB5-4AD7-AE05-3CAA589AEA01}">
      <dgm:prSet/>
      <dgm:spPr/>
      <dgm:t>
        <a:bodyPr/>
        <a:lstStyle/>
        <a:p>
          <a:pPr rtl="1"/>
          <a:endParaRPr lang="fa-IR"/>
        </a:p>
      </dgm:t>
    </dgm:pt>
    <dgm:pt modelId="{74A0F068-2790-43E2-BBD1-6D79C2507200}">
      <dgm:prSet phldrT="[Text]" custT="1"/>
      <dgm:spPr>
        <a:solidFill>
          <a:srgbClr val="92D050"/>
        </a:solidFill>
        <a:ln w="38100">
          <a:solidFill>
            <a:srgbClr val="C00000"/>
          </a:solidFill>
        </a:ln>
      </dgm:spPr>
      <dgm:t>
        <a:bodyPr/>
        <a:lstStyle/>
        <a:p>
          <a:pPr rtl="1"/>
          <a:r>
            <a:rPr lang="fa-IR" sz="2400" dirty="0" smtClean="0">
              <a:solidFill>
                <a:schemeClr val="tx1"/>
              </a:solidFill>
              <a:cs typeface="B Yekan" panose="00000400000000000000" pitchFamily="2" charset="-78"/>
            </a:rPr>
            <a:t>در وطن برای سفر</a:t>
          </a:r>
          <a:endParaRPr lang="fa-IR" sz="2400" dirty="0">
            <a:solidFill>
              <a:schemeClr val="tx1"/>
            </a:solidFill>
            <a:cs typeface="B Yekan" panose="00000400000000000000" pitchFamily="2" charset="-78"/>
          </a:endParaRPr>
        </a:p>
      </dgm:t>
    </dgm:pt>
    <dgm:pt modelId="{527A00A9-66DC-4640-B061-FE097B05D10E}" type="parTrans" cxnId="{0FFCCFA1-1B74-49E0-86C1-BE1E44FD07BE}">
      <dgm:prSet custT="1"/>
      <dgm:spPr>
        <a:ln w="38100">
          <a:solidFill>
            <a:srgbClr val="C00000"/>
          </a:solidFill>
        </a:ln>
      </dgm:spPr>
      <dgm:t>
        <a:bodyPr/>
        <a:lstStyle/>
        <a:p>
          <a:pPr rtl="1"/>
          <a:endParaRPr lang="fa-IR" sz="700">
            <a:solidFill>
              <a:schemeClr val="tx1"/>
            </a:solidFill>
            <a:cs typeface="B Yekan" panose="00000400000000000000" pitchFamily="2" charset="-78"/>
          </a:endParaRPr>
        </a:p>
      </dgm:t>
    </dgm:pt>
    <dgm:pt modelId="{56F0843A-92F0-4679-A93E-F1F6E2C6FACD}" type="sibTrans" cxnId="{0FFCCFA1-1B74-49E0-86C1-BE1E44FD07BE}">
      <dgm:prSet/>
      <dgm:spPr/>
      <dgm:t>
        <a:bodyPr/>
        <a:lstStyle/>
        <a:p>
          <a:pPr rtl="1"/>
          <a:endParaRPr lang="fa-IR"/>
        </a:p>
      </dgm:t>
    </dgm:pt>
    <dgm:pt modelId="{CEBDD816-1C47-47AD-9F2A-3166BC2884BF}">
      <dgm:prSet phldrT="[Text]" custT="1"/>
      <dgm:spPr>
        <a:solidFill>
          <a:schemeClr val="accent2">
            <a:lumMod val="40000"/>
            <a:lumOff val="60000"/>
          </a:schemeClr>
        </a:solidFill>
        <a:ln w="38100">
          <a:solidFill>
            <a:srgbClr val="C00000"/>
          </a:solidFill>
        </a:ln>
      </dgm:spPr>
      <dgm:t>
        <a:bodyPr/>
        <a:lstStyle/>
        <a:p>
          <a:pPr rtl="1"/>
          <a:r>
            <a:rPr lang="fa-IR" sz="2400">
              <a:solidFill>
                <a:schemeClr val="tx1"/>
              </a:solidFill>
              <a:cs typeface="B Yekan" panose="00000400000000000000" pitchFamily="2" charset="-78"/>
            </a:rPr>
            <a:t>مکارم</a:t>
          </a:r>
        </a:p>
      </dgm:t>
    </dgm:pt>
    <dgm:pt modelId="{DBDA3309-BFE3-404E-9FDD-ADAC501F53AD}" type="parTrans" cxnId="{6A774EB6-0CAA-475E-9A99-ED31D1E7F4EF}">
      <dgm:prSet custT="1"/>
      <dgm:spPr>
        <a:ln w="38100">
          <a:solidFill>
            <a:srgbClr val="C00000"/>
          </a:solidFill>
        </a:ln>
      </dgm:spPr>
      <dgm:t>
        <a:bodyPr/>
        <a:lstStyle/>
        <a:p>
          <a:pPr rtl="1"/>
          <a:endParaRPr lang="fa-IR" sz="700">
            <a:solidFill>
              <a:schemeClr val="tx1"/>
            </a:solidFill>
            <a:cs typeface="B Yekan" panose="00000400000000000000" pitchFamily="2" charset="-78"/>
          </a:endParaRPr>
        </a:p>
      </dgm:t>
    </dgm:pt>
    <dgm:pt modelId="{53DD7BC3-8C25-4EB6-A986-0EAA4B91A175}" type="sibTrans" cxnId="{6A774EB6-0CAA-475E-9A99-ED31D1E7F4EF}">
      <dgm:prSet/>
      <dgm:spPr/>
      <dgm:t>
        <a:bodyPr/>
        <a:lstStyle/>
        <a:p>
          <a:pPr rtl="1"/>
          <a:endParaRPr lang="fa-IR"/>
        </a:p>
      </dgm:t>
    </dgm:pt>
    <dgm:pt modelId="{AF5F0F8F-DADE-4D6A-A123-7AE4AF5D0882}">
      <dgm:prSet custT="1"/>
      <dgm:spPr>
        <a:solidFill>
          <a:schemeClr val="accent4">
            <a:lumMod val="60000"/>
            <a:lumOff val="40000"/>
          </a:schemeClr>
        </a:solidFill>
        <a:ln w="38100">
          <a:solidFill>
            <a:srgbClr val="C00000"/>
          </a:solidFill>
        </a:ln>
      </dgm:spPr>
      <dgm:t>
        <a:bodyPr/>
        <a:lstStyle/>
        <a:p>
          <a:pPr rtl="1"/>
          <a:r>
            <a:rPr lang="fa-IR" sz="2400">
              <a:solidFill>
                <a:schemeClr val="tx1"/>
              </a:solidFill>
              <a:cs typeface="B Yekan" panose="00000400000000000000" pitchFamily="2" charset="-78"/>
            </a:rPr>
            <a:t>صحیح نیست</a:t>
          </a:r>
        </a:p>
      </dgm:t>
    </dgm:pt>
    <dgm:pt modelId="{DAA6382C-BA3A-4E1C-A5BD-BD93F19C2157}" type="parTrans" cxnId="{CBBBE753-BDA8-4EC0-99F8-2DF86750CDCD}">
      <dgm:prSet custT="1"/>
      <dgm:spPr>
        <a:ln w="38100">
          <a:solidFill>
            <a:srgbClr val="C00000"/>
          </a:solidFill>
        </a:ln>
      </dgm:spPr>
      <dgm:t>
        <a:bodyPr/>
        <a:lstStyle/>
        <a:p>
          <a:pPr rtl="1"/>
          <a:endParaRPr lang="fa-IR" sz="700">
            <a:solidFill>
              <a:schemeClr val="tx1"/>
            </a:solidFill>
            <a:cs typeface="B Yekan" panose="00000400000000000000" pitchFamily="2" charset="-78"/>
          </a:endParaRPr>
        </a:p>
      </dgm:t>
    </dgm:pt>
    <dgm:pt modelId="{265F88E8-939D-4973-90BD-42A391EBF4FB}" type="sibTrans" cxnId="{CBBBE753-BDA8-4EC0-99F8-2DF86750CDCD}">
      <dgm:prSet/>
      <dgm:spPr/>
      <dgm:t>
        <a:bodyPr/>
        <a:lstStyle/>
        <a:p>
          <a:pPr rtl="1"/>
          <a:endParaRPr lang="fa-IR"/>
        </a:p>
      </dgm:t>
    </dgm:pt>
    <dgm:pt modelId="{D3A11F80-C8B0-4B61-80E4-10C701B9F735}">
      <dgm:prSet custT="1"/>
      <dgm:spPr>
        <a:solidFill>
          <a:schemeClr val="accent4">
            <a:lumMod val="60000"/>
            <a:lumOff val="40000"/>
          </a:schemeClr>
        </a:solidFill>
        <a:ln w="38100">
          <a:solidFill>
            <a:srgbClr val="C00000"/>
          </a:solidFill>
        </a:ln>
      </dgm:spPr>
      <dgm:t>
        <a:bodyPr/>
        <a:lstStyle/>
        <a:p>
          <a:pPr rtl="1"/>
          <a:r>
            <a:rPr lang="fa-IR" sz="2400">
              <a:solidFill>
                <a:schemeClr val="tx1"/>
              </a:solidFill>
              <a:cs typeface="B Yekan" panose="00000400000000000000" pitchFamily="2" charset="-78"/>
            </a:rPr>
            <a:t>صحیح است</a:t>
          </a:r>
        </a:p>
      </dgm:t>
    </dgm:pt>
    <dgm:pt modelId="{ACD919E7-C97B-415A-B1EE-E46EDA51AD51}" type="parTrans" cxnId="{BE1C5707-95DB-4276-A006-8422B1BF2A88}">
      <dgm:prSet custT="1"/>
      <dgm:spPr>
        <a:ln w="38100">
          <a:solidFill>
            <a:srgbClr val="C00000"/>
          </a:solidFill>
        </a:ln>
      </dgm:spPr>
      <dgm:t>
        <a:bodyPr/>
        <a:lstStyle/>
        <a:p>
          <a:pPr rtl="1"/>
          <a:endParaRPr lang="fa-IR" sz="700">
            <a:solidFill>
              <a:schemeClr val="tx1"/>
            </a:solidFill>
            <a:cs typeface="B Yekan" panose="00000400000000000000" pitchFamily="2" charset="-78"/>
          </a:endParaRPr>
        </a:p>
      </dgm:t>
    </dgm:pt>
    <dgm:pt modelId="{52FDC0FB-C40D-48B7-9A4D-738B740AC1F2}" type="sibTrans" cxnId="{BE1C5707-95DB-4276-A006-8422B1BF2A88}">
      <dgm:prSet/>
      <dgm:spPr/>
      <dgm:t>
        <a:bodyPr/>
        <a:lstStyle/>
        <a:p>
          <a:pPr rtl="1"/>
          <a:endParaRPr lang="fa-IR"/>
        </a:p>
      </dgm:t>
    </dgm:pt>
    <dgm:pt modelId="{35F2F431-7FAA-47A8-A546-3FFB8AEE5A3B}">
      <dgm:prSet custT="1"/>
      <dgm:spPr>
        <a:solidFill>
          <a:schemeClr val="accent2">
            <a:lumMod val="40000"/>
            <a:lumOff val="60000"/>
          </a:schemeClr>
        </a:solidFill>
        <a:ln w="38100">
          <a:solidFill>
            <a:srgbClr val="C00000"/>
          </a:solidFill>
        </a:ln>
      </dgm:spPr>
      <dgm:t>
        <a:bodyPr/>
        <a:lstStyle/>
        <a:p>
          <a:pPr rtl="1"/>
          <a:r>
            <a:rPr lang="fa-IR" sz="2000">
              <a:solidFill>
                <a:schemeClr val="tx1"/>
              </a:solidFill>
              <a:cs typeface="B Yekan" panose="00000400000000000000" pitchFamily="2" charset="-78"/>
            </a:rPr>
            <a:t>رهبری، صافی و فاضل</a:t>
          </a:r>
        </a:p>
      </dgm:t>
    </dgm:pt>
    <dgm:pt modelId="{5C2AE0A3-FE6D-4296-98FA-ADBD0417F58D}" type="parTrans" cxnId="{37780A30-0B43-4888-9ECF-C17CDFFAD0A2}">
      <dgm:prSet custT="1"/>
      <dgm:spPr>
        <a:ln w="38100">
          <a:solidFill>
            <a:srgbClr val="C00000"/>
          </a:solidFill>
        </a:ln>
      </dgm:spPr>
      <dgm:t>
        <a:bodyPr/>
        <a:lstStyle/>
        <a:p>
          <a:pPr rtl="1"/>
          <a:endParaRPr lang="fa-IR" sz="700">
            <a:solidFill>
              <a:schemeClr val="tx1"/>
            </a:solidFill>
            <a:cs typeface="B Yekan" panose="00000400000000000000" pitchFamily="2" charset="-78"/>
          </a:endParaRPr>
        </a:p>
      </dgm:t>
    </dgm:pt>
    <dgm:pt modelId="{60E4BFB5-DBAE-4B42-AAD3-26604C8464BA}" type="sibTrans" cxnId="{37780A30-0B43-4888-9ECF-C17CDFFAD0A2}">
      <dgm:prSet/>
      <dgm:spPr/>
      <dgm:t>
        <a:bodyPr/>
        <a:lstStyle/>
        <a:p>
          <a:pPr rtl="1"/>
          <a:endParaRPr lang="fa-IR"/>
        </a:p>
      </dgm:t>
    </dgm:pt>
    <dgm:pt modelId="{12BAFB2A-F5DB-4E90-A120-87BC9FC81EBB}">
      <dgm:prSet custT="1"/>
      <dgm:spPr>
        <a:solidFill>
          <a:schemeClr val="accent4">
            <a:lumMod val="60000"/>
            <a:lumOff val="40000"/>
          </a:schemeClr>
        </a:solidFill>
        <a:ln w="38100">
          <a:solidFill>
            <a:srgbClr val="C00000"/>
          </a:solidFill>
        </a:ln>
      </dgm:spPr>
      <dgm:t>
        <a:bodyPr/>
        <a:lstStyle/>
        <a:p>
          <a:pPr rtl="1"/>
          <a:r>
            <a:rPr lang="fa-IR" sz="2000">
              <a:solidFill>
                <a:schemeClr val="tx1"/>
              </a:solidFill>
              <a:cs typeface="B Yekan" panose="00000400000000000000" pitchFamily="2" charset="-78"/>
            </a:rPr>
            <a:t>به احتیاط واجب صحیح نیست</a:t>
          </a:r>
        </a:p>
      </dgm:t>
    </dgm:pt>
    <dgm:pt modelId="{19E086FE-7F0B-4AE4-8C22-ADBAB9420892}" type="parTrans" cxnId="{537AFBDB-4E42-4A50-92FD-8471B16CEEBE}">
      <dgm:prSet custT="1"/>
      <dgm:spPr>
        <a:ln w="38100">
          <a:solidFill>
            <a:srgbClr val="C00000"/>
          </a:solidFill>
        </a:ln>
      </dgm:spPr>
      <dgm:t>
        <a:bodyPr/>
        <a:lstStyle/>
        <a:p>
          <a:pPr rtl="1"/>
          <a:endParaRPr lang="fa-IR" sz="700">
            <a:solidFill>
              <a:schemeClr val="tx1"/>
            </a:solidFill>
            <a:cs typeface="B Yekan" panose="00000400000000000000" pitchFamily="2" charset="-78"/>
          </a:endParaRPr>
        </a:p>
      </dgm:t>
    </dgm:pt>
    <dgm:pt modelId="{F842167F-0624-4013-BD98-0F4F1642B949}" type="sibTrans" cxnId="{537AFBDB-4E42-4A50-92FD-8471B16CEEBE}">
      <dgm:prSet/>
      <dgm:spPr/>
      <dgm:t>
        <a:bodyPr/>
        <a:lstStyle/>
        <a:p>
          <a:pPr rtl="1"/>
          <a:endParaRPr lang="fa-IR"/>
        </a:p>
      </dgm:t>
    </dgm:pt>
    <dgm:pt modelId="{68A3F65F-2BE4-4661-93C8-05C37EC988EF}">
      <dgm:prSet custT="1"/>
      <dgm:spPr>
        <a:solidFill>
          <a:schemeClr val="accent4">
            <a:lumMod val="60000"/>
            <a:lumOff val="40000"/>
          </a:schemeClr>
        </a:solidFill>
        <a:ln w="38100">
          <a:solidFill>
            <a:srgbClr val="C00000"/>
          </a:solidFill>
        </a:ln>
      </dgm:spPr>
      <dgm:t>
        <a:bodyPr/>
        <a:lstStyle/>
        <a:p>
          <a:pPr rtl="1"/>
          <a:r>
            <a:rPr lang="fa-IR" sz="2400">
              <a:solidFill>
                <a:schemeClr val="tx1"/>
              </a:solidFill>
              <a:cs typeface="B Yekan" panose="00000400000000000000" pitchFamily="2" charset="-78"/>
            </a:rPr>
            <a:t>صحیح نیست</a:t>
          </a:r>
        </a:p>
      </dgm:t>
    </dgm:pt>
    <dgm:pt modelId="{E69ADB2D-CED7-4A68-8D0D-4A723F95975F}" type="parTrans" cxnId="{284253FD-3CB6-46EC-8072-AE7CEF502197}">
      <dgm:prSet custT="1"/>
      <dgm:spPr>
        <a:ln w="38100">
          <a:solidFill>
            <a:srgbClr val="C00000"/>
          </a:solidFill>
        </a:ln>
      </dgm:spPr>
      <dgm:t>
        <a:bodyPr/>
        <a:lstStyle/>
        <a:p>
          <a:pPr rtl="1"/>
          <a:endParaRPr lang="fa-IR" sz="800">
            <a:solidFill>
              <a:schemeClr val="tx1"/>
            </a:solidFill>
            <a:cs typeface="B Yekan" panose="00000400000000000000" pitchFamily="2" charset="-78"/>
          </a:endParaRPr>
        </a:p>
      </dgm:t>
    </dgm:pt>
    <dgm:pt modelId="{C8BC7D07-390F-46BF-BDCE-F12CF3097C69}" type="sibTrans" cxnId="{284253FD-3CB6-46EC-8072-AE7CEF502197}">
      <dgm:prSet/>
      <dgm:spPr/>
      <dgm:t>
        <a:bodyPr/>
        <a:lstStyle/>
        <a:p>
          <a:pPr rtl="1"/>
          <a:endParaRPr lang="fa-IR"/>
        </a:p>
      </dgm:t>
    </dgm:pt>
    <dgm:pt modelId="{50ED2E97-1169-4A3D-8022-66AAE84EE245}">
      <dgm:prSet custT="1"/>
      <dgm:spPr>
        <a:solidFill>
          <a:schemeClr val="accent2">
            <a:lumMod val="40000"/>
            <a:lumOff val="60000"/>
          </a:schemeClr>
        </a:solidFill>
        <a:ln w="38100">
          <a:solidFill>
            <a:srgbClr val="C00000"/>
          </a:solidFill>
        </a:ln>
      </dgm:spPr>
      <dgm:t>
        <a:bodyPr/>
        <a:lstStyle/>
        <a:p>
          <a:pPr rtl="1"/>
          <a:r>
            <a:rPr lang="fa-IR" sz="2400">
              <a:solidFill>
                <a:schemeClr val="tx1"/>
              </a:solidFill>
              <a:cs typeface="B Yekan" panose="00000400000000000000" pitchFamily="2" charset="-78"/>
            </a:rPr>
            <a:t>بقیه مراجع</a:t>
          </a:r>
        </a:p>
      </dgm:t>
    </dgm:pt>
    <dgm:pt modelId="{AC5038A5-5F77-481D-B9D0-EA5FF31FFB56}" type="parTrans" cxnId="{3B798D75-934E-4091-87EE-FB00C33EA168}">
      <dgm:prSet custT="1"/>
      <dgm:spPr>
        <a:ln w="38100">
          <a:solidFill>
            <a:srgbClr val="C00000"/>
          </a:solidFill>
        </a:ln>
      </dgm:spPr>
      <dgm:t>
        <a:bodyPr/>
        <a:lstStyle/>
        <a:p>
          <a:pPr rtl="1"/>
          <a:endParaRPr lang="fa-IR" sz="700">
            <a:solidFill>
              <a:schemeClr val="tx1"/>
            </a:solidFill>
            <a:cs typeface="B Yekan" panose="00000400000000000000" pitchFamily="2" charset="-78"/>
          </a:endParaRPr>
        </a:p>
      </dgm:t>
    </dgm:pt>
    <dgm:pt modelId="{D2F3AAA8-F74B-43C1-A795-38978AEE76FD}" type="sibTrans" cxnId="{3B798D75-934E-4091-87EE-FB00C33EA168}">
      <dgm:prSet/>
      <dgm:spPr/>
      <dgm:t>
        <a:bodyPr/>
        <a:lstStyle/>
        <a:p>
          <a:pPr rtl="1"/>
          <a:endParaRPr lang="fa-IR"/>
        </a:p>
      </dgm:t>
    </dgm:pt>
    <dgm:pt modelId="{DF4A9D8D-C3D4-49BD-9AC9-85D4CD80E189}">
      <dgm:prSet custT="1"/>
      <dgm:spPr>
        <a:solidFill>
          <a:schemeClr val="accent4">
            <a:lumMod val="60000"/>
            <a:lumOff val="40000"/>
          </a:schemeClr>
        </a:solidFill>
        <a:ln w="38100">
          <a:solidFill>
            <a:srgbClr val="C00000"/>
          </a:solidFill>
        </a:ln>
      </dgm:spPr>
      <dgm:t>
        <a:bodyPr/>
        <a:lstStyle/>
        <a:p>
          <a:pPr rtl="1"/>
          <a:r>
            <a:rPr lang="fa-IR" sz="2400">
              <a:solidFill>
                <a:schemeClr val="tx1"/>
              </a:solidFill>
              <a:cs typeface="B Yekan" panose="00000400000000000000" pitchFamily="2" charset="-78"/>
            </a:rPr>
            <a:t>صحیح است</a:t>
          </a:r>
        </a:p>
      </dgm:t>
    </dgm:pt>
    <dgm:pt modelId="{485A1FD8-CA2C-4E21-8C9B-3CF88466B510}" type="parTrans" cxnId="{488DC1FD-2F3B-444A-B7A5-011FD560825F}">
      <dgm:prSet custT="1"/>
      <dgm:spPr>
        <a:ln w="38100">
          <a:solidFill>
            <a:srgbClr val="C00000"/>
          </a:solidFill>
        </a:ln>
      </dgm:spPr>
      <dgm:t>
        <a:bodyPr/>
        <a:lstStyle/>
        <a:p>
          <a:pPr rtl="1"/>
          <a:endParaRPr lang="fa-IR" sz="800">
            <a:solidFill>
              <a:schemeClr val="tx1"/>
            </a:solidFill>
            <a:cs typeface="B Yekan" panose="00000400000000000000" pitchFamily="2" charset="-78"/>
          </a:endParaRPr>
        </a:p>
      </dgm:t>
    </dgm:pt>
    <dgm:pt modelId="{9DC192A4-8FAA-4ABD-A696-F1CBE1D8C485}" type="sibTrans" cxnId="{488DC1FD-2F3B-444A-B7A5-011FD560825F}">
      <dgm:prSet/>
      <dgm:spPr/>
      <dgm:t>
        <a:bodyPr/>
        <a:lstStyle/>
        <a:p>
          <a:pPr rtl="1"/>
          <a:endParaRPr lang="fa-IR"/>
        </a:p>
      </dgm:t>
    </dgm:pt>
    <dgm:pt modelId="{22F26EAB-D74F-422A-AB6D-223426A8578E}" type="pres">
      <dgm:prSet presAssocID="{728CE7C1-E9D2-4F3D-92B8-A3552421EB9B}" presName="diagram" presStyleCnt="0">
        <dgm:presLayoutVars>
          <dgm:chPref val="1"/>
          <dgm:dir val="rev"/>
          <dgm:animOne val="branch"/>
          <dgm:animLvl val="lvl"/>
          <dgm:resizeHandles val="exact"/>
        </dgm:presLayoutVars>
      </dgm:prSet>
      <dgm:spPr/>
      <dgm:t>
        <a:bodyPr/>
        <a:lstStyle/>
        <a:p>
          <a:pPr rtl="1"/>
          <a:endParaRPr lang="fa-IR"/>
        </a:p>
      </dgm:t>
    </dgm:pt>
    <dgm:pt modelId="{D1CD53D2-FCB1-448F-811F-235C15563735}" type="pres">
      <dgm:prSet presAssocID="{A39700CE-DD89-4A02-B023-E666C73B5756}" presName="root1" presStyleCnt="0"/>
      <dgm:spPr/>
    </dgm:pt>
    <dgm:pt modelId="{53C272A8-6333-470C-91C4-42495C99E96A}" type="pres">
      <dgm:prSet presAssocID="{A39700CE-DD89-4A02-B023-E666C73B5756}" presName="LevelOneTextNode" presStyleLbl="node0" presStyleIdx="0" presStyleCnt="1" custScaleX="112149" custScaleY="147358">
        <dgm:presLayoutVars>
          <dgm:chPref val="3"/>
        </dgm:presLayoutVars>
      </dgm:prSet>
      <dgm:spPr/>
      <dgm:t>
        <a:bodyPr/>
        <a:lstStyle/>
        <a:p>
          <a:pPr rtl="1"/>
          <a:endParaRPr lang="fa-IR"/>
        </a:p>
      </dgm:t>
    </dgm:pt>
    <dgm:pt modelId="{AAC60C48-8BA2-4C57-9E5B-34CA15A686CF}" type="pres">
      <dgm:prSet presAssocID="{A39700CE-DD89-4A02-B023-E666C73B5756}" presName="level2hierChild" presStyleCnt="0"/>
      <dgm:spPr/>
    </dgm:pt>
    <dgm:pt modelId="{7B150727-C4A6-484E-97D1-10755FA09A82}" type="pres">
      <dgm:prSet presAssocID="{251DE74F-B407-41FD-9A56-0A054F562E8A}" presName="conn2-1" presStyleLbl="parChTrans1D2" presStyleIdx="0" presStyleCnt="2" custScaleX="2000000" custScaleY="81574"/>
      <dgm:spPr/>
      <dgm:t>
        <a:bodyPr/>
        <a:lstStyle/>
        <a:p>
          <a:pPr rtl="1"/>
          <a:endParaRPr lang="fa-IR"/>
        </a:p>
      </dgm:t>
    </dgm:pt>
    <dgm:pt modelId="{5CD709C0-7712-486E-A8C8-2271FFAED0B7}" type="pres">
      <dgm:prSet presAssocID="{251DE74F-B407-41FD-9A56-0A054F562E8A}" presName="connTx" presStyleLbl="parChTrans1D2" presStyleIdx="0" presStyleCnt="2"/>
      <dgm:spPr/>
      <dgm:t>
        <a:bodyPr/>
        <a:lstStyle/>
        <a:p>
          <a:pPr rtl="1"/>
          <a:endParaRPr lang="fa-IR"/>
        </a:p>
      </dgm:t>
    </dgm:pt>
    <dgm:pt modelId="{5B2D859D-14E6-432F-9111-60D348C611E5}" type="pres">
      <dgm:prSet presAssocID="{F11D0E42-0D49-4918-A64B-D52FFA9C5EA3}" presName="root2" presStyleCnt="0"/>
      <dgm:spPr/>
    </dgm:pt>
    <dgm:pt modelId="{D539B45C-85FC-4875-A2C0-AB50DE4405E8}" type="pres">
      <dgm:prSet presAssocID="{F11D0E42-0D49-4918-A64B-D52FFA9C5EA3}" presName="LevelTwoTextNode" presStyleLbl="node2" presStyleIdx="0" presStyleCnt="2" custScaleX="143594" custScaleY="174304" custLinFactNeighborX="1618" custLinFactNeighborY="-21043">
        <dgm:presLayoutVars>
          <dgm:chPref val="3"/>
        </dgm:presLayoutVars>
      </dgm:prSet>
      <dgm:spPr/>
      <dgm:t>
        <a:bodyPr/>
        <a:lstStyle/>
        <a:p>
          <a:pPr rtl="1"/>
          <a:endParaRPr lang="fa-IR"/>
        </a:p>
      </dgm:t>
    </dgm:pt>
    <dgm:pt modelId="{FDE18621-89B1-4506-9697-BB4CCB6840C5}" type="pres">
      <dgm:prSet presAssocID="{F11D0E42-0D49-4918-A64B-D52FFA9C5EA3}" presName="level3hierChild" presStyleCnt="0"/>
      <dgm:spPr/>
    </dgm:pt>
    <dgm:pt modelId="{9106B570-6809-4C33-91AE-57D17D750D7D}" type="pres">
      <dgm:prSet presAssocID="{748B776C-42A3-45DB-A9A2-B60CD3C9B7A7}" presName="conn2-1" presStyleLbl="parChTrans1D3" presStyleIdx="0" presStyleCnt="5" custScaleX="2000000" custScaleY="81574"/>
      <dgm:spPr/>
      <dgm:t>
        <a:bodyPr/>
        <a:lstStyle/>
        <a:p>
          <a:pPr rtl="1"/>
          <a:endParaRPr lang="fa-IR"/>
        </a:p>
      </dgm:t>
    </dgm:pt>
    <dgm:pt modelId="{23F71E67-A15A-4444-9490-AC6CFD9FF2DB}" type="pres">
      <dgm:prSet presAssocID="{748B776C-42A3-45DB-A9A2-B60CD3C9B7A7}" presName="connTx" presStyleLbl="parChTrans1D3" presStyleIdx="0" presStyleCnt="5"/>
      <dgm:spPr/>
      <dgm:t>
        <a:bodyPr/>
        <a:lstStyle/>
        <a:p>
          <a:pPr rtl="1"/>
          <a:endParaRPr lang="fa-IR"/>
        </a:p>
      </dgm:t>
    </dgm:pt>
    <dgm:pt modelId="{6E64E932-C483-40A9-92EB-D28FD5A148DA}" type="pres">
      <dgm:prSet presAssocID="{B48C1E0A-27B3-49BD-AA32-B968D5796248}" presName="root2" presStyleCnt="0"/>
      <dgm:spPr/>
    </dgm:pt>
    <dgm:pt modelId="{58EF1DC6-BB22-4539-BFE4-1C9CB15819DB}" type="pres">
      <dgm:prSet presAssocID="{B48C1E0A-27B3-49BD-AA32-B968D5796248}" presName="LevelTwoTextNode" presStyleLbl="node3" presStyleIdx="0" presStyleCnt="5" custScaleX="146383" custScaleY="124455" custLinFactNeighborX="1618" custLinFactNeighborY="-21043">
        <dgm:presLayoutVars>
          <dgm:chPref val="3"/>
        </dgm:presLayoutVars>
      </dgm:prSet>
      <dgm:spPr/>
      <dgm:t>
        <a:bodyPr/>
        <a:lstStyle/>
        <a:p>
          <a:pPr rtl="1"/>
          <a:endParaRPr lang="fa-IR"/>
        </a:p>
      </dgm:t>
    </dgm:pt>
    <dgm:pt modelId="{12040497-0C28-4835-A1FC-4DC64C382F76}" type="pres">
      <dgm:prSet presAssocID="{B48C1E0A-27B3-49BD-AA32-B968D5796248}" presName="level3hierChild" presStyleCnt="0"/>
      <dgm:spPr/>
    </dgm:pt>
    <dgm:pt modelId="{A884D161-EB5D-4A4C-9285-22CDE74CB0A4}" type="pres">
      <dgm:prSet presAssocID="{DAA6382C-BA3A-4E1C-A5BD-BD93F19C2157}" presName="conn2-1" presStyleLbl="parChTrans1D4" presStyleIdx="0" presStyleCnt="5" custScaleX="2000000" custScaleY="113001"/>
      <dgm:spPr/>
      <dgm:t>
        <a:bodyPr/>
        <a:lstStyle/>
        <a:p>
          <a:pPr rtl="1"/>
          <a:endParaRPr lang="fa-IR"/>
        </a:p>
      </dgm:t>
    </dgm:pt>
    <dgm:pt modelId="{F8A0B3F5-9E2E-4181-8E72-B351C279A4AB}" type="pres">
      <dgm:prSet presAssocID="{DAA6382C-BA3A-4E1C-A5BD-BD93F19C2157}" presName="connTx" presStyleLbl="parChTrans1D4" presStyleIdx="0" presStyleCnt="5"/>
      <dgm:spPr/>
      <dgm:t>
        <a:bodyPr/>
        <a:lstStyle/>
        <a:p>
          <a:pPr rtl="1"/>
          <a:endParaRPr lang="fa-IR"/>
        </a:p>
      </dgm:t>
    </dgm:pt>
    <dgm:pt modelId="{8E0378D2-ADD9-4B6F-82BC-BDD45A72725F}" type="pres">
      <dgm:prSet presAssocID="{AF5F0F8F-DADE-4D6A-A123-7AE4AF5D0882}" presName="root2" presStyleCnt="0"/>
      <dgm:spPr/>
    </dgm:pt>
    <dgm:pt modelId="{5DBFF5E6-4015-48A8-AAAD-2A6FD9456DED}" type="pres">
      <dgm:prSet presAssocID="{AF5F0F8F-DADE-4D6A-A123-7AE4AF5D0882}" presName="LevelTwoTextNode" presStyleLbl="node4" presStyleIdx="0" presStyleCnt="5" custScaleX="128198" custScaleY="105027" custLinFactNeighborX="1618" custLinFactNeighborY="-21043">
        <dgm:presLayoutVars>
          <dgm:chPref val="3"/>
        </dgm:presLayoutVars>
      </dgm:prSet>
      <dgm:spPr/>
      <dgm:t>
        <a:bodyPr/>
        <a:lstStyle/>
        <a:p>
          <a:pPr rtl="1"/>
          <a:endParaRPr lang="fa-IR"/>
        </a:p>
      </dgm:t>
    </dgm:pt>
    <dgm:pt modelId="{E32D1667-BDAC-4F18-A9E0-B8DE213288CA}" type="pres">
      <dgm:prSet presAssocID="{AF5F0F8F-DADE-4D6A-A123-7AE4AF5D0882}" presName="level3hierChild" presStyleCnt="0"/>
      <dgm:spPr/>
    </dgm:pt>
    <dgm:pt modelId="{95D71FD2-2F2F-4A2C-85D8-6939B666F62D}" type="pres">
      <dgm:prSet presAssocID="{023FB77A-BFCA-4845-8C92-93F49F2FBA03}" presName="conn2-1" presStyleLbl="parChTrans1D3" presStyleIdx="1" presStyleCnt="5" custScaleX="2000000" custScaleY="81574"/>
      <dgm:spPr/>
      <dgm:t>
        <a:bodyPr/>
        <a:lstStyle/>
        <a:p>
          <a:pPr rtl="1"/>
          <a:endParaRPr lang="fa-IR"/>
        </a:p>
      </dgm:t>
    </dgm:pt>
    <dgm:pt modelId="{EEA99E25-A3E8-4BB3-90F0-05A89C1BA66E}" type="pres">
      <dgm:prSet presAssocID="{023FB77A-BFCA-4845-8C92-93F49F2FBA03}" presName="connTx" presStyleLbl="parChTrans1D3" presStyleIdx="1" presStyleCnt="5"/>
      <dgm:spPr/>
      <dgm:t>
        <a:bodyPr/>
        <a:lstStyle/>
        <a:p>
          <a:pPr rtl="1"/>
          <a:endParaRPr lang="fa-IR"/>
        </a:p>
      </dgm:t>
    </dgm:pt>
    <dgm:pt modelId="{993B3C36-309F-4C0C-AB51-06A8EDB6FAC7}" type="pres">
      <dgm:prSet presAssocID="{3D82D6B9-6501-4130-8461-F44FB9A668B5}" presName="root2" presStyleCnt="0"/>
      <dgm:spPr/>
    </dgm:pt>
    <dgm:pt modelId="{15F60175-3249-4BB6-B96B-57D69B34260E}" type="pres">
      <dgm:prSet presAssocID="{3D82D6B9-6501-4130-8461-F44FB9A668B5}" presName="LevelTwoTextNode" presStyleLbl="node3" presStyleIdx="1" presStyleCnt="5" custScaleX="146383" custScaleY="124455" custLinFactNeighborX="1618" custLinFactNeighborY="-21043">
        <dgm:presLayoutVars>
          <dgm:chPref val="3"/>
        </dgm:presLayoutVars>
      </dgm:prSet>
      <dgm:spPr/>
      <dgm:t>
        <a:bodyPr/>
        <a:lstStyle/>
        <a:p>
          <a:pPr rtl="1"/>
          <a:endParaRPr lang="fa-IR"/>
        </a:p>
      </dgm:t>
    </dgm:pt>
    <dgm:pt modelId="{8C3E6D05-7A8D-4913-9D5F-3ABADA07730F}" type="pres">
      <dgm:prSet presAssocID="{3D82D6B9-6501-4130-8461-F44FB9A668B5}" presName="level3hierChild" presStyleCnt="0"/>
      <dgm:spPr/>
    </dgm:pt>
    <dgm:pt modelId="{B81D8DF9-2F25-4705-B7A2-CEAA13C06472}" type="pres">
      <dgm:prSet presAssocID="{ACD919E7-C97B-415A-B1EE-E46EDA51AD51}" presName="conn2-1" presStyleLbl="parChTrans1D4" presStyleIdx="1" presStyleCnt="5" custScaleX="2000000" custScaleY="113001"/>
      <dgm:spPr/>
      <dgm:t>
        <a:bodyPr/>
        <a:lstStyle/>
        <a:p>
          <a:pPr rtl="1"/>
          <a:endParaRPr lang="fa-IR"/>
        </a:p>
      </dgm:t>
    </dgm:pt>
    <dgm:pt modelId="{CC9830C0-C4C3-4FA4-BBE0-4941F9C38483}" type="pres">
      <dgm:prSet presAssocID="{ACD919E7-C97B-415A-B1EE-E46EDA51AD51}" presName="connTx" presStyleLbl="parChTrans1D4" presStyleIdx="1" presStyleCnt="5"/>
      <dgm:spPr/>
      <dgm:t>
        <a:bodyPr/>
        <a:lstStyle/>
        <a:p>
          <a:pPr rtl="1"/>
          <a:endParaRPr lang="fa-IR"/>
        </a:p>
      </dgm:t>
    </dgm:pt>
    <dgm:pt modelId="{A36B67A9-B28E-43CA-9948-F04137E5342C}" type="pres">
      <dgm:prSet presAssocID="{D3A11F80-C8B0-4B61-80E4-10C701B9F735}" presName="root2" presStyleCnt="0"/>
      <dgm:spPr/>
    </dgm:pt>
    <dgm:pt modelId="{116539CB-29A3-44CD-8A0E-A5DDC4D242D7}" type="pres">
      <dgm:prSet presAssocID="{D3A11F80-C8B0-4B61-80E4-10C701B9F735}" presName="LevelTwoTextNode" presStyleLbl="node4" presStyleIdx="1" presStyleCnt="5" custScaleX="128198" custScaleY="105027" custLinFactNeighborX="1618" custLinFactNeighborY="-21043">
        <dgm:presLayoutVars>
          <dgm:chPref val="3"/>
        </dgm:presLayoutVars>
      </dgm:prSet>
      <dgm:spPr/>
      <dgm:t>
        <a:bodyPr/>
        <a:lstStyle/>
        <a:p>
          <a:pPr rtl="1"/>
          <a:endParaRPr lang="fa-IR"/>
        </a:p>
      </dgm:t>
    </dgm:pt>
    <dgm:pt modelId="{96C47B06-CB3B-493C-B6BF-21EEF55DC2B2}" type="pres">
      <dgm:prSet presAssocID="{D3A11F80-C8B0-4B61-80E4-10C701B9F735}" presName="level3hierChild" presStyleCnt="0"/>
      <dgm:spPr/>
    </dgm:pt>
    <dgm:pt modelId="{01FAB38A-D833-48D4-803A-DECFC583C04A}" type="pres">
      <dgm:prSet presAssocID="{5C2AE0A3-FE6D-4296-98FA-ADBD0417F58D}" presName="conn2-1" presStyleLbl="parChTrans1D3" presStyleIdx="2" presStyleCnt="5" custScaleX="2000000" custScaleY="81574"/>
      <dgm:spPr/>
      <dgm:t>
        <a:bodyPr/>
        <a:lstStyle/>
        <a:p>
          <a:pPr rtl="1"/>
          <a:endParaRPr lang="fa-IR"/>
        </a:p>
      </dgm:t>
    </dgm:pt>
    <dgm:pt modelId="{79669699-2A90-4662-805C-083DE8A5BE01}" type="pres">
      <dgm:prSet presAssocID="{5C2AE0A3-FE6D-4296-98FA-ADBD0417F58D}" presName="connTx" presStyleLbl="parChTrans1D3" presStyleIdx="2" presStyleCnt="5"/>
      <dgm:spPr/>
      <dgm:t>
        <a:bodyPr/>
        <a:lstStyle/>
        <a:p>
          <a:pPr rtl="1"/>
          <a:endParaRPr lang="fa-IR"/>
        </a:p>
      </dgm:t>
    </dgm:pt>
    <dgm:pt modelId="{AA9A4901-B670-47F4-B269-98E68CCB0DC2}" type="pres">
      <dgm:prSet presAssocID="{35F2F431-7FAA-47A8-A546-3FFB8AEE5A3B}" presName="root2" presStyleCnt="0"/>
      <dgm:spPr/>
    </dgm:pt>
    <dgm:pt modelId="{2AFDF72F-239F-4C80-B476-4A08884F219C}" type="pres">
      <dgm:prSet presAssocID="{35F2F431-7FAA-47A8-A546-3FFB8AEE5A3B}" presName="LevelTwoTextNode" presStyleLbl="node3" presStyleIdx="2" presStyleCnt="5" custScaleX="146383" custScaleY="124455" custLinFactNeighborX="1618" custLinFactNeighborY="-21043">
        <dgm:presLayoutVars>
          <dgm:chPref val="3"/>
        </dgm:presLayoutVars>
      </dgm:prSet>
      <dgm:spPr/>
      <dgm:t>
        <a:bodyPr/>
        <a:lstStyle/>
        <a:p>
          <a:pPr rtl="1"/>
          <a:endParaRPr lang="fa-IR"/>
        </a:p>
      </dgm:t>
    </dgm:pt>
    <dgm:pt modelId="{DCFC4562-30F4-4007-8BCC-EE7FD40498FF}" type="pres">
      <dgm:prSet presAssocID="{35F2F431-7FAA-47A8-A546-3FFB8AEE5A3B}" presName="level3hierChild" presStyleCnt="0"/>
      <dgm:spPr/>
    </dgm:pt>
    <dgm:pt modelId="{98E2FBD8-1378-4801-96CA-5DE6ED1F0AA1}" type="pres">
      <dgm:prSet presAssocID="{19E086FE-7F0B-4AE4-8C22-ADBAB9420892}" presName="conn2-1" presStyleLbl="parChTrans1D4" presStyleIdx="2" presStyleCnt="5" custScaleX="2000000" custScaleY="113001"/>
      <dgm:spPr/>
      <dgm:t>
        <a:bodyPr/>
        <a:lstStyle/>
        <a:p>
          <a:pPr rtl="1"/>
          <a:endParaRPr lang="fa-IR"/>
        </a:p>
      </dgm:t>
    </dgm:pt>
    <dgm:pt modelId="{749273E7-9EEF-4019-984F-6ECFE031B978}" type="pres">
      <dgm:prSet presAssocID="{19E086FE-7F0B-4AE4-8C22-ADBAB9420892}" presName="connTx" presStyleLbl="parChTrans1D4" presStyleIdx="2" presStyleCnt="5"/>
      <dgm:spPr/>
      <dgm:t>
        <a:bodyPr/>
        <a:lstStyle/>
        <a:p>
          <a:pPr rtl="1"/>
          <a:endParaRPr lang="fa-IR"/>
        </a:p>
      </dgm:t>
    </dgm:pt>
    <dgm:pt modelId="{1C75C1B8-575D-4418-910D-EA794C1F6F63}" type="pres">
      <dgm:prSet presAssocID="{12BAFB2A-F5DB-4E90-A120-87BC9FC81EBB}" presName="root2" presStyleCnt="0"/>
      <dgm:spPr/>
    </dgm:pt>
    <dgm:pt modelId="{E78CC62B-52FC-4BF2-982A-E0AEA6E5F6F9}" type="pres">
      <dgm:prSet presAssocID="{12BAFB2A-F5DB-4E90-A120-87BC9FC81EBB}" presName="LevelTwoTextNode" presStyleLbl="node4" presStyleIdx="2" presStyleCnt="5" custScaleX="128198" custScaleY="105027" custLinFactNeighborX="1618" custLinFactNeighborY="-21043">
        <dgm:presLayoutVars>
          <dgm:chPref val="3"/>
        </dgm:presLayoutVars>
      </dgm:prSet>
      <dgm:spPr/>
      <dgm:t>
        <a:bodyPr/>
        <a:lstStyle/>
        <a:p>
          <a:pPr rtl="1"/>
          <a:endParaRPr lang="fa-IR"/>
        </a:p>
      </dgm:t>
    </dgm:pt>
    <dgm:pt modelId="{83D86919-FB11-4EF7-9FC5-74249A102237}" type="pres">
      <dgm:prSet presAssocID="{12BAFB2A-F5DB-4E90-A120-87BC9FC81EBB}" presName="level3hierChild" presStyleCnt="0"/>
      <dgm:spPr/>
    </dgm:pt>
    <dgm:pt modelId="{136561E1-2BEC-4419-AB1F-3D98C614EF9C}" type="pres">
      <dgm:prSet presAssocID="{527A00A9-66DC-4640-B061-FE097B05D10E}" presName="conn2-1" presStyleLbl="parChTrans1D2" presStyleIdx="1" presStyleCnt="2" custScaleX="2000000" custScaleY="81574"/>
      <dgm:spPr/>
      <dgm:t>
        <a:bodyPr/>
        <a:lstStyle/>
        <a:p>
          <a:pPr rtl="1"/>
          <a:endParaRPr lang="fa-IR"/>
        </a:p>
      </dgm:t>
    </dgm:pt>
    <dgm:pt modelId="{EEBB1382-B85C-49F4-99E2-2878C5E2E51C}" type="pres">
      <dgm:prSet presAssocID="{527A00A9-66DC-4640-B061-FE097B05D10E}" presName="connTx" presStyleLbl="parChTrans1D2" presStyleIdx="1" presStyleCnt="2"/>
      <dgm:spPr/>
      <dgm:t>
        <a:bodyPr/>
        <a:lstStyle/>
        <a:p>
          <a:pPr rtl="1"/>
          <a:endParaRPr lang="fa-IR"/>
        </a:p>
      </dgm:t>
    </dgm:pt>
    <dgm:pt modelId="{FA7552AA-877D-43CB-BCE0-525CEEEB7F1E}" type="pres">
      <dgm:prSet presAssocID="{74A0F068-2790-43E2-BBD1-6D79C2507200}" presName="root2" presStyleCnt="0"/>
      <dgm:spPr/>
    </dgm:pt>
    <dgm:pt modelId="{165DE5E8-0D08-4FB5-8CCA-C1F24A6FA6BF}" type="pres">
      <dgm:prSet presAssocID="{74A0F068-2790-43E2-BBD1-6D79C2507200}" presName="LevelTwoTextNode" presStyleLbl="node2" presStyleIdx="1" presStyleCnt="2" custScaleX="143594" custScaleY="176290" custLinFactNeighborX="-587" custLinFactNeighborY="20082">
        <dgm:presLayoutVars>
          <dgm:chPref val="3"/>
        </dgm:presLayoutVars>
      </dgm:prSet>
      <dgm:spPr/>
      <dgm:t>
        <a:bodyPr/>
        <a:lstStyle/>
        <a:p>
          <a:pPr rtl="1"/>
          <a:endParaRPr lang="fa-IR"/>
        </a:p>
      </dgm:t>
    </dgm:pt>
    <dgm:pt modelId="{1333AE0C-299A-4C61-98C6-161795F3F12A}" type="pres">
      <dgm:prSet presAssocID="{74A0F068-2790-43E2-BBD1-6D79C2507200}" presName="level3hierChild" presStyleCnt="0"/>
      <dgm:spPr/>
    </dgm:pt>
    <dgm:pt modelId="{3BA592DE-4873-44CF-A859-FD8184E27CF8}" type="pres">
      <dgm:prSet presAssocID="{DBDA3309-BFE3-404E-9FDD-ADAC501F53AD}" presName="conn2-1" presStyleLbl="parChTrans1D3" presStyleIdx="3" presStyleCnt="5" custScaleX="2000000" custScaleY="81574"/>
      <dgm:spPr/>
      <dgm:t>
        <a:bodyPr/>
        <a:lstStyle/>
        <a:p>
          <a:pPr rtl="1"/>
          <a:endParaRPr lang="fa-IR"/>
        </a:p>
      </dgm:t>
    </dgm:pt>
    <dgm:pt modelId="{D02FFDEB-EA8A-43B4-A353-D6CBDC871024}" type="pres">
      <dgm:prSet presAssocID="{DBDA3309-BFE3-404E-9FDD-ADAC501F53AD}" presName="connTx" presStyleLbl="parChTrans1D3" presStyleIdx="3" presStyleCnt="5"/>
      <dgm:spPr/>
      <dgm:t>
        <a:bodyPr/>
        <a:lstStyle/>
        <a:p>
          <a:pPr rtl="1"/>
          <a:endParaRPr lang="fa-IR"/>
        </a:p>
      </dgm:t>
    </dgm:pt>
    <dgm:pt modelId="{7F35FCEC-0A1C-4267-9896-27AD505761CA}" type="pres">
      <dgm:prSet presAssocID="{CEBDD816-1C47-47AD-9F2A-3166BC2884BF}" presName="root2" presStyleCnt="0"/>
      <dgm:spPr/>
    </dgm:pt>
    <dgm:pt modelId="{2587843C-9350-4A97-AE3D-CA9EE8D39575}" type="pres">
      <dgm:prSet presAssocID="{CEBDD816-1C47-47AD-9F2A-3166BC2884BF}" presName="LevelTwoTextNode" presStyleLbl="node3" presStyleIdx="3" presStyleCnt="5" custScaleX="145431" custScaleY="100286" custLinFactNeighborX="-587" custLinFactNeighborY="16649">
        <dgm:presLayoutVars>
          <dgm:chPref val="3"/>
        </dgm:presLayoutVars>
      </dgm:prSet>
      <dgm:spPr/>
      <dgm:t>
        <a:bodyPr/>
        <a:lstStyle/>
        <a:p>
          <a:pPr rtl="1"/>
          <a:endParaRPr lang="fa-IR"/>
        </a:p>
      </dgm:t>
    </dgm:pt>
    <dgm:pt modelId="{D22E76FC-5554-4184-A75D-E5E78F766A31}" type="pres">
      <dgm:prSet presAssocID="{CEBDD816-1C47-47AD-9F2A-3166BC2884BF}" presName="level3hierChild" presStyleCnt="0"/>
      <dgm:spPr/>
    </dgm:pt>
    <dgm:pt modelId="{C4ED4B22-D70E-41E3-8064-6EECEC05A875}" type="pres">
      <dgm:prSet presAssocID="{E69ADB2D-CED7-4A68-8D0D-4A723F95975F}" presName="conn2-1" presStyleLbl="parChTrans1D4" presStyleIdx="3" presStyleCnt="5" custScaleX="2000000" custScaleY="81574"/>
      <dgm:spPr/>
      <dgm:t>
        <a:bodyPr/>
        <a:lstStyle/>
        <a:p>
          <a:pPr rtl="1"/>
          <a:endParaRPr lang="fa-IR"/>
        </a:p>
      </dgm:t>
    </dgm:pt>
    <dgm:pt modelId="{D74A1C46-ECC9-4A84-B5B1-9BA091F05C6A}" type="pres">
      <dgm:prSet presAssocID="{E69ADB2D-CED7-4A68-8D0D-4A723F95975F}" presName="connTx" presStyleLbl="parChTrans1D4" presStyleIdx="3" presStyleCnt="5"/>
      <dgm:spPr/>
      <dgm:t>
        <a:bodyPr/>
        <a:lstStyle/>
        <a:p>
          <a:pPr rtl="1"/>
          <a:endParaRPr lang="fa-IR"/>
        </a:p>
      </dgm:t>
    </dgm:pt>
    <dgm:pt modelId="{29D340B4-E19B-40A0-8D82-E58B1C85CDB1}" type="pres">
      <dgm:prSet presAssocID="{68A3F65F-2BE4-4661-93C8-05C37EC988EF}" presName="root2" presStyleCnt="0"/>
      <dgm:spPr/>
    </dgm:pt>
    <dgm:pt modelId="{C61EE9A4-2457-43D3-8027-DB805F8C9DF2}" type="pres">
      <dgm:prSet presAssocID="{68A3F65F-2BE4-4661-93C8-05C37EC988EF}" presName="LevelTwoTextNode" presStyleLbl="node4" presStyleIdx="3" presStyleCnt="5" custScaleX="128198" custScaleY="105027" custLinFactNeighborX="-587" custLinFactNeighborY="16649">
        <dgm:presLayoutVars>
          <dgm:chPref val="3"/>
        </dgm:presLayoutVars>
      </dgm:prSet>
      <dgm:spPr/>
      <dgm:t>
        <a:bodyPr/>
        <a:lstStyle/>
        <a:p>
          <a:pPr rtl="1"/>
          <a:endParaRPr lang="fa-IR"/>
        </a:p>
      </dgm:t>
    </dgm:pt>
    <dgm:pt modelId="{A5200BD1-0111-4A08-A354-07DA1C5C18DC}" type="pres">
      <dgm:prSet presAssocID="{68A3F65F-2BE4-4661-93C8-05C37EC988EF}" presName="level3hierChild" presStyleCnt="0"/>
      <dgm:spPr/>
    </dgm:pt>
    <dgm:pt modelId="{924F1392-B5EA-479E-AE26-EE2D1A6C3E2D}" type="pres">
      <dgm:prSet presAssocID="{AC5038A5-5F77-481D-B9D0-EA5FF31FFB56}" presName="conn2-1" presStyleLbl="parChTrans1D3" presStyleIdx="4" presStyleCnt="5" custScaleX="2000000" custScaleY="81574"/>
      <dgm:spPr/>
      <dgm:t>
        <a:bodyPr/>
        <a:lstStyle/>
        <a:p>
          <a:pPr rtl="1"/>
          <a:endParaRPr lang="fa-IR"/>
        </a:p>
      </dgm:t>
    </dgm:pt>
    <dgm:pt modelId="{A85ADF95-1DA2-4F23-925C-1FA88C059F48}" type="pres">
      <dgm:prSet presAssocID="{AC5038A5-5F77-481D-B9D0-EA5FF31FFB56}" presName="connTx" presStyleLbl="parChTrans1D3" presStyleIdx="4" presStyleCnt="5"/>
      <dgm:spPr/>
      <dgm:t>
        <a:bodyPr/>
        <a:lstStyle/>
        <a:p>
          <a:pPr rtl="1"/>
          <a:endParaRPr lang="fa-IR"/>
        </a:p>
      </dgm:t>
    </dgm:pt>
    <dgm:pt modelId="{5E3B4AFC-FDDD-40BB-A107-451A55C9A778}" type="pres">
      <dgm:prSet presAssocID="{50ED2E97-1169-4A3D-8022-66AAE84EE245}" presName="root2" presStyleCnt="0"/>
      <dgm:spPr/>
    </dgm:pt>
    <dgm:pt modelId="{0C7C8333-D1AA-488D-B487-ABB3F15066DF}" type="pres">
      <dgm:prSet presAssocID="{50ED2E97-1169-4A3D-8022-66AAE84EE245}" presName="LevelTwoTextNode" presStyleLbl="node3" presStyleIdx="4" presStyleCnt="5" custScaleX="145431" custScaleY="100286" custLinFactNeighborX="-587" custLinFactNeighborY="51800">
        <dgm:presLayoutVars>
          <dgm:chPref val="3"/>
        </dgm:presLayoutVars>
      </dgm:prSet>
      <dgm:spPr/>
      <dgm:t>
        <a:bodyPr/>
        <a:lstStyle/>
        <a:p>
          <a:pPr rtl="1"/>
          <a:endParaRPr lang="fa-IR"/>
        </a:p>
      </dgm:t>
    </dgm:pt>
    <dgm:pt modelId="{CFF065F2-5FA2-4706-8C6C-CDBF2F50AFD4}" type="pres">
      <dgm:prSet presAssocID="{50ED2E97-1169-4A3D-8022-66AAE84EE245}" presName="level3hierChild" presStyleCnt="0"/>
      <dgm:spPr/>
    </dgm:pt>
    <dgm:pt modelId="{A6275B2A-3298-41C8-835B-4381B628389F}" type="pres">
      <dgm:prSet presAssocID="{485A1FD8-CA2C-4E21-8C9B-3CF88466B510}" presName="conn2-1" presStyleLbl="parChTrans1D4" presStyleIdx="4" presStyleCnt="5" custScaleX="2000000" custScaleY="81574"/>
      <dgm:spPr/>
      <dgm:t>
        <a:bodyPr/>
        <a:lstStyle/>
        <a:p>
          <a:pPr rtl="1"/>
          <a:endParaRPr lang="fa-IR"/>
        </a:p>
      </dgm:t>
    </dgm:pt>
    <dgm:pt modelId="{04694F4A-D5D2-4282-B515-AEF2EF6C2A6D}" type="pres">
      <dgm:prSet presAssocID="{485A1FD8-CA2C-4E21-8C9B-3CF88466B510}" presName="connTx" presStyleLbl="parChTrans1D4" presStyleIdx="4" presStyleCnt="5"/>
      <dgm:spPr/>
      <dgm:t>
        <a:bodyPr/>
        <a:lstStyle/>
        <a:p>
          <a:pPr rtl="1"/>
          <a:endParaRPr lang="fa-IR"/>
        </a:p>
      </dgm:t>
    </dgm:pt>
    <dgm:pt modelId="{96D55FAA-CC67-4FA7-8DA1-EE36B54F8D17}" type="pres">
      <dgm:prSet presAssocID="{DF4A9D8D-C3D4-49BD-9AC9-85D4CD80E189}" presName="root2" presStyleCnt="0"/>
      <dgm:spPr/>
    </dgm:pt>
    <dgm:pt modelId="{36A67326-D698-4427-8FA1-C856EB412191}" type="pres">
      <dgm:prSet presAssocID="{DF4A9D8D-C3D4-49BD-9AC9-85D4CD80E189}" presName="LevelTwoTextNode" presStyleLbl="node4" presStyleIdx="4" presStyleCnt="5" custScaleX="128198" custScaleY="105027" custLinFactNeighborX="-587" custLinFactNeighborY="51800">
        <dgm:presLayoutVars>
          <dgm:chPref val="3"/>
        </dgm:presLayoutVars>
      </dgm:prSet>
      <dgm:spPr/>
      <dgm:t>
        <a:bodyPr/>
        <a:lstStyle/>
        <a:p>
          <a:pPr rtl="1"/>
          <a:endParaRPr lang="fa-IR"/>
        </a:p>
      </dgm:t>
    </dgm:pt>
    <dgm:pt modelId="{B793B7B3-C706-4B6D-B5B7-51353B8884D8}" type="pres">
      <dgm:prSet presAssocID="{DF4A9D8D-C3D4-49BD-9AC9-85D4CD80E189}" presName="level3hierChild" presStyleCnt="0"/>
      <dgm:spPr/>
    </dgm:pt>
  </dgm:ptLst>
  <dgm:cxnLst>
    <dgm:cxn modelId="{83803E9D-DD39-4144-8AE7-449E36DC0E2C}" srcId="{A39700CE-DD89-4A02-B023-E666C73B5756}" destId="{F11D0E42-0D49-4918-A64B-D52FFA9C5EA3}" srcOrd="0" destOrd="0" parTransId="{251DE74F-B407-41FD-9A56-0A054F562E8A}" sibTransId="{D86436A3-AE11-48F5-ACD6-B2AF15AB15F9}"/>
    <dgm:cxn modelId="{537AFBDB-4E42-4A50-92FD-8471B16CEEBE}" srcId="{35F2F431-7FAA-47A8-A546-3FFB8AEE5A3B}" destId="{12BAFB2A-F5DB-4E90-A120-87BC9FC81EBB}" srcOrd="0" destOrd="0" parTransId="{19E086FE-7F0B-4AE4-8C22-ADBAB9420892}" sibTransId="{F842167F-0624-4013-BD98-0F4F1642B949}"/>
    <dgm:cxn modelId="{B9DDE268-67A3-4119-88C5-8FB27432551E}" type="presOf" srcId="{19E086FE-7F0B-4AE4-8C22-ADBAB9420892}" destId="{98E2FBD8-1378-4801-96CA-5DE6ED1F0AA1}" srcOrd="0" destOrd="0" presId="urn:microsoft.com/office/officeart/2005/8/layout/hierarchy2"/>
    <dgm:cxn modelId="{4773F540-B7B0-4BD1-9B52-B58255442E76}" type="presOf" srcId="{AC5038A5-5F77-481D-B9D0-EA5FF31FFB56}" destId="{924F1392-B5EA-479E-AE26-EE2D1A6C3E2D}" srcOrd="0" destOrd="0" presId="urn:microsoft.com/office/officeart/2005/8/layout/hierarchy2"/>
    <dgm:cxn modelId="{8D1A4DA3-63D6-4D51-AB0A-D28B94A7C0B2}" type="presOf" srcId="{DBDA3309-BFE3-404E-9FDD-ADAC501F53AD}" destId="{3BA592DE-4873-44CF-A859-FD8184E27CF8}" srcOrd="0" destOrd="0" presId="urn:microsoft.com/office/officeart/2005/8/layout/hierarchy2"/>
    <dgm:cxn modelId="{5EAC6F87-4EC2-4AFF-8946-E9AF89114E0C}" type="presOf" srcId="{35F2F431-7FAA-47A8-A546-3FFB8AEE5A3B}" destId="{2AFDF72F-239F-4C80-B476-4A08884F219C}" srcOrd="0" destOrd="0" presId="urn:microsoft.com/office/officeart/2005/8/layout/hierarchy2"/>
    <dgm:cxn modelId="{29187D7D-E6D8-43E8-8EB9-FBA99D93691A}" type="presOf" srcId="{B48C1E0A-27B3-49BD-AA32-B968D5796248}" destId="{58EF1DC6-BB22-4539-BFE4-1C9CB15819DB}" srcOrd="0" destOrd="0" presId="urn:microsoft.com/office/officeart/2005/8/layout/hierarchy2"/>
    <dgm:cxn modelId="{C9ED9904-21D1-46A7-B0BD-1937A73958BE}" type="presOf" srcId="{74A0F068-2790-43E2-BBD1-6D79C2507200}" destId="{165DE5E8-0D08-4FB5-8CCA-C1F24A6FA6BF}" srcOrd="0" destOrd="0" presId="urn:microsoft.com/office/officeart/2005/8/layout/hierarchy2"/>
    <dgm:cxn modelId="{D1DBE401-3028-4ADB-BF55-250F4B44488A}" type="presOf" srcId="{527A00A9-66DC-4640-B061-FE097B05D10E}" destId="{136561E1-2BEC-4419-AB1F-3D98C614EF9C}" srcOrd="0" destOrd="0" presId="urn:microsoft.com/office/officeart/2005/8/layout/hierarchy2"/>
    <dgm:cxn modelId="{F6C7E515-852C-4A1F-99FC-FA8B88D1E44E}" type="presOf" srcId="{251DE74F-B407-41FD-9A56-0A054F562E8A}" destId="{7B150727-C4A6-484E-97D1-10755FA09A82}" srcOrd="0" destOrd="0" presId="urn:microsoft.com/office/officeart/2005/8/layout/hierarchy2"/>
    <dgm:cxn modelId="{BE1C5707-95DB-4276-A006-8422B1BF2A88}" srcId="{3D82D6B9-6501-4130-8461-F44FB9A668B5}" destId="{D3A11F80-C8B0-4B61-80E4-10C701B9F735}" srcOrd="0" destOrd="0" parTransId="{ACD919E7-C97B-415A-B1EE-E46EDA51AD51}" sibTransId="{52FDC0FB-C40D-48B7-9A4D-738B740AC1F2}"/>
    <dgm:cxn modelId="{4794D36E-E24E-41C8-B60D-FFE857286AEB}" type="presOf" srcId="{748B776C-42A3-45DB-A9A2-B60CD3C9B7A7}" destId="{9106B570-6809-4C33-91AE-57D17D750D7D}" srcOrd="0" destOrd="0" presId="urn:microsoft.com/office/officeart/2005/8/layout/hierarchy2"/>
    <dgm:cxn modelId="{4C9B94E3-CD0A-401D-867F-3ECD493ACD7B}" type="presOf" srcId="{485A1FD8-CA2C-4E21-8C9B-3CF88466B510}" destId="{04694F4A-D5D2-4282-B515-AEF2EF6C2A6D}" srcOrd="1" destOrd="0" presId="urn:microsoft.com/office/officeart/2005/8/layout/hierarchy2"/>
    <dgm:cxn modelId="{0FFCCFA1-1B74-49E0-86C1-BE1E44FD07BE}" srcId="{A39700CE-DD89-4A02-B023-E666C73B5756}" destId="{74A0F068-2790-43E2-BBD1-6D79C2507200}" srcOrd="1" destOrd="0" parTransId="{527A00A9-66DC-4640-B061-FE097B05D10E}" sibTransId="{56F0843A-92F0-4679-A93E-F1F6E2C6FACD}"/>
    <dgm:cxn modelId="{48A19112-A949-4FE0-8AA6-674C35879C80}" type="presOf" srcId="{5C2AE0A3-FE6D-4296-98FA-ADBD0417F58D}" destId="{79669699-2A90-4662-805C-083DE8A5BE01}" srcOrd="1" destOrd="0" presId="urn:microsoft.com/office/officeart/2005/8/layout/hierarchy2"/>
    <dgm:cxn modelId="{FE500B29-A064-4F0E-AAC6-C53D32E85049}" type="presOf" srcId="{3D82D6B9-6501-4130-8461-F44FB9A668B5}" destId="{15F60175-3249-4BB6-B96B-57D69B34260E}" srcOrd="0" destOrd="0" presId="urn:microsoft.com/office/officeart/2005/8/layout/hierarchy2"/>
    <dgm:cxn modelId="{3305C526-AAAF-4595-8D87-3806EE408793}" type="presOf" srcId="{68A3F65F-2BE4-4661-93C8-05C37EC988EF}" destId="{C61EE9A4-2457-43D3-8027-DB805F8C9DF2}" srcOrd="0" destOrd="0" presId="urn:microsoft.com/office/officeart/2005/8/layout/hierarchy2"/>
    <dgm:cxn modelId="{1BDE7CE6-02AF-4A95-854B-56C6F8A92ED5}" type="presOf" srcId="{A39700CE-DD89-4A02-B023-E666C73B5756}" destId="{53C272A8-6333-470C-91C4-42495C99E96A}" srcOrd="0" destOrd="0" presId="urn:microsoft.com/office/officeart/2005/8/layout/hierarchy2"/>
    <dgm:cxn modelId="{992A3DEB-A46A-469B-A9E7-61020481447A}" type="presOf" srcId="{DF4A9D8D-C3D4-49BD-9AC9-85D4CD80E189}" destId="{36A67326-D698-4427-8FA1-C856EB412191}" srcOrd="0" destOrd="0" presId="urn:microsoft.com/office/officeart/2005/8/layout/hierarchy2"/>
    <dgm:cxn modelId="{2DE743A4-1A72-49A5-9634-1F4E88055125}" type="presOf" srcId="{19E086FE-7F0B-4AE4-8C22-ADBAB9420892}" destId="{749273E7-9EEF-4019-984F-6ECFE031B978}" srcOrd="1" destOrd="0" presId="urn:microsoft.com/office/officeart/2005/8/layout/hierarchy2"/>
    <dgm:cxn modelId="{EB634489-CDB8-4FDB-9F42-87FB41102A2F}" srcId="{728CE7C1-E9D2-4F3D-92B8-A3552421EB9B}" destId="{A39700CE-DD89-4A02-B023-E666C73B5756}" srcOrd="0" destOrd="0" parTransId="{6E68D5A4-36C9-435F-9DD6-7912EDFF84C9}" sibTransId="{14FCC775-3258-4BF2-BB19-847B5E8C21C4}"/>
    <dgm:cxn modelId="{37780A30-0B43-4888-9ECF-C17CDFFAD0A2}" srcId="{F11D0E42-0D49-4918-A64B-D52FFA9C5EA3}" destId="{35F2F431-7FAA-47A8-A546-3FFB8AEE5A3B}" srcOrd="2" destOrd="0" parTransId="{5C2AE0A3-FE6D-4296-98FA-ADBD0417F58D}" sibTransId="{60E4BFB5-DBAE-4B42-AAD3-26604C8464BA}"/>
    <dgm:cxn modelId="{076938C3-0836-4981-9609-BF88B20D8DA3}" type="presOf" srcId="{D3A11F80-C8B0-4B61-80E4-10C701B9F735}" destId="{116539CB-29A3-44CD-8A0E-A5DDC4D242D7}" srcOrd="0" destOrd="0" presId="urn:microsoft.com/office/officeart/2005/8/layout/hierarchy2"/>
    <dgm:cxn modelId="{F9D70AC0-D72B-4C7E-951F-D60BB3DD5AD9}" type="presOf" srcId="{527A00A9-66DC-4640-B061-FE097B05D10E}" destId="{EEBB1382-B85C-49F4-99E2-2878C5E2E51C}" srcOrd="1" destOrd="0" presId="urn:microsoft.com/office/officeart/2005/8/layout/hierarchy2"/>
    <dgm:cxn modelId="{E0D0F0BC-EF8C-4152-8703-069B6CFFBD09}" type="presOf" srcId="{ACD919E7-C97B-415A-B1EE-E46EDA51AD51}" destId="{B81D8DF9-2F25-4705-B7A2-CEAA13C06472}" srcOrd="0" destOrd="0" presId="urn:microsoft.com/office/officeart/2005/8/layout/hierarchy2"/>
    <dgm:cxn modelId="{6A774EB6-0CAA-475E-9A99-ED31D1E7F4EF}" srcId="{74A0F068-2790-43E2-BBD1-6D79C2507200}" destId="{CEBDD816-1C47-47AD-9F2A-3166BC2884BF}" srcOrd="0" destOrd="0" parTransId="{DBDA3309-BFE3-404E-9FDD-ADAC501F53AD}" sibTransId="{53DD7BC3-8C25-4EB6-A986-0EAA4B91A175}"/>
    <dgm:cxn modelId="{3B798D75-934E-4091-87EE-FB00C33EA168}" srcId="{74A0F068-2790-43E2-BBD1-6D79C2507200}" destId="{50ED2E97-1169-4A3D-8022-66AAE84EE245}" srcOrd="1" destOrd="0" parTransId="{AC5038A5-5F77-481D-B9D0-EA5FF31FFB56}" sibTransId="{D2F3AAA8-F74B-43C1-A795-38978AEE76FD}"/>
    <dgm:cxn modelId="{FF77379C-9ABC-4399-B7EF-DDC7D597A410}" type="presOf" srcId="{ACD919E7-C97B-415A-B1EE-E46EDA51AD51}" destId="{CC9830C0-C4C3-4FA4-BBE0-4941F9C38483}" srcOrd="1" destOrd="0" presId="urn:microsoft.com/office/officeart/2005/8/layout/hierarchy2"/>
    <dgm:cxn modelId="{E9093259-115F-4C31-B5AD-668E95A06871}" type="presOf" srcId="{485A1FD8-CA2C-4E21-8C9B-3CF88466B510}" destId="{A6275B2A-3298-41C8-835B-4381B628389F}" srcOrd="0" destOrd="0" presId="urn:microsoft.com/office/officeart/2005/8/layout/hierarchy2"/>
    <dgm:cxn modelId="{00606631-60BB-4973-B953-9EF25DC425D4}" type="presOf" srcId="{CEBDD816-1C47-47AD-9F2A-3166BC2884BF}" destId="{2587843C-9350-4A97-AE3D-CA9EE8D39575}" srcOrd="0" destOrd="0" presId="urn:microsoft.com/office/officeart/2005/8/layout/hierarchy2"/>
    <dgm:cxn modelId="{E3CC2BC2-B09E-4BB9-B78F-95B6729E45B0}" type="presOf" srcId="{DAA6382C-BA3A-4E1C-A5BD-BD93F19C2157}" destId="{A884D161-EB5D-4A4C-9285-22CDE74CB0A4}" srcOrd="0" destOrd="0" presId="urn:microsoft.com/office/officeart/2005/8/layout/hierarchy2"/>
    <dgm:cxn modelId="{D18FF271-CEE7-42F2-B246-6D9571478B23}" type="presOf" srcId="{5C2AE0A3-FE6D-4296-98FA-ADBD0417F58D}" destId="{01FAB38A-D833-48D4-803A-DECFC583C04A}" srcOrd="0" destOrd="0" presId="urn:microsoft.com/office/officeart/2005/8/layout/hierarchy2"/>
    <dgm:cxn modelId="{C9042E9A-C1C1-4CA0-B23F-73DEF64BB43A}" type="presOf" srcId="{AF5F0F8F-DADE-4D6A-A123-7AE4AF5D0882}" destId="{5DBFF5E6-4015-48A8-AAAD-2A6FD9456DED}" srcOrd="0" destOrd="0" presId="urn:microsoft.com/office/officeart/2005/8/layout/hierarchy2"/>
    <dgm:cxn modelId="{9D1F8A89-ADDC-4873-93CE-A84F69406022}" type="presOf" srcId="{12BAFB2A-F5DB-4E90-A120-87BC9FC81EBB}" destId="{E78CC62B-52FC-4BF2-982A-E0AEA6E5F6F9}" srcOrd="0" destOrd="0" presId="urn:microsoft.com/office/officeart/2005/8/layout/hierarchy2"/>
    <dgm:cxn modelId="{F6E8A572-3903-4D05-B375-8C139A20E0F0}" type="presOf" srcId="{023FB77A-BFCA-4845-8C92-93F49F2FBA03}" destId="{95D71FD2-2F2F-4A2C-85D8-6939B666F62D}" srcOrd="0" destOrd="0" presId="urn:microsoft.com/office/officeart/2005/8/layout/hierarchy2"/>
    <dgm:cxn modelId="{7225DE2B-0534-4E0A-9248-A4E841E6F590}" type="presOf" srcId="{DBDA3309-BFE3-404E-9FDD-ADAC501F53AD}" destId="{D02FFDEB-EA8A-43B4-A353-D6CBDC871024}" srcOrd="1" destOrd="0" presId="urn:microsoft.com/office/officeart/2005/8/layout/hierarchy2"/>
    <dgm:cxn modelId="{E5BFDB43-626F-4A73-8DCE-57DC9322C8F9}" type="presOf" srcId="{023FB77A-BFCA-4845-8C92-93F49F2FBA03}" destId="{EEA99E25-A3E8-4BB3-90F0-05A89C1BA66E}" srcOrd="1" destOrd="0" presId="urn:microsoft.com/office/officeart/2005/8/layout/hierarchy2"/>
    <dgm:cxn modelId="{34B52CDA-AFB5-4E45-B9CD-343ACE7CAFCB}" type="presOf" srcId="{50ED2E97-1169-4A3D-8022-66AAE84EE245}" destId="{0C7C8333-D1AA-488D-B487-ABB3F15066DF}" srcOrd="0" destOrd="0" presId="urn:microsoft.com/office/officeart/2005/8/layout/hierarchy2"/>
    <dgm:cxn modelId="{DECBA4D0-A619-4E40-8A6E-0E8A3F493528}" type="presOf" srcId="{F11D0E42-0D49-4918-A64B-D52FFA9C5EA3}" destId="{D539B45C-85FC-4875-A2C0-AB50DE4405E8}" srcOrd="0" destOrd="0" presId="urn:microsoft.com/office/officeart/2005/8/layout/hierarchy2"/>
    <dgm:cxn modelId="{9890B85B-8F13-4A77-97D5-2F1C9460D4E2}" type="presOf" srcId="{AC5038A5-5F77-481D-B9D0-EA5FF31FFB56}" destId="{A85ADF95-1DA2-4F23-925C-1FA88C059F48}" srcOrd="1" destOrd="0" presId="urn:microsoft.com/office/officeart/2005/8/layout/hierarchy2"/>
    <dgm:cxn modelId="{23277079-9D9E-4F85-A861-DE00FB2AFA92}" type="presOf" srcId="{748B776C-42A3-45DB-A9A2-B60CD3C9B7A7}" destId="{23F71E67-A15A-4444-9490-AC6CFD9FF2DB}" srcOrd="1" destOrd="0" presId="urn:microsoft.com/office/officeart/2005/8/layout/hierarchy2"/>
    <dgm:cxn modelId="{E3675603-9608-4D6E-A01F-28FA141090EF}" srcId="{F11D0E42-0D49-4918-A64B-D52FFA9C5EA3}" destId="{B48C1E0A-27B3-49BD-AA32-B968D5796248}" srcOrd="0" destOrd="0" parTransId="{748B776C-42A3-45DB-A9A2-B60CD3C9B7A7}" sibTransId="{EA96E699-CEC5-494D-98CE-0B02E98DA5CE}"/>
    <dgm:cxn modelId="{06BB14AE-11CD-408F-8ECB-CBD43A2C4625}" type="presOf" srcId="{728CE7C1-E9D2-4F3D-92B8-A3552421EB9B}" destId="{22F26EAB-D74F-422A-AB6D-223426A8578E}" srcOrd="0" destOrd="0" presId="urn:microsoft.com/office/officeart/2005/8/layout/hierarchy2"/>
    <dgm:cxn modelId="{488DC1FD-2F3B-444A-B7A5-011FD560825F}" srcId="{50ED2E97-1169-4A3D-8022-66AAE84EE245}" destId="{DF4A9D8D-C3D4-49BD-9AC9-85D4CD80E189}" srcOrd="0" destOrd="0" parTransId="{485A1FD8-CA2C-4E21-8C9B-3CF88466B510}" sibTransId="{9DC192A4-8FAA-4ABD-A696-F1CBE1D8C485}"/>
    <dgm:cxn modelId="{284253FD-3CB6-46EC-8072-AE7CEF502197}" srcId="{CEBDD816-1C47-47AD-9F2A-3166BC2884BF}" destId="{68A3F65F-2BE4-4661-93C8-05C37EC988EF}" srcOrd="0" destOrd="0" parTransId="{E69ADB2D-CED7-4A68-8D0D-4A723F95975F}" sibTransId="{C8BC7D07-390F-46BF-BDCE-F12CF3097C69}"/>
    <dgm:cxn modelId="{16D027D8-7466-4097-AF1B-0DF991C0601E}" type="presOf" srcId="{E69ADB2D-CED7-4A68-8D0D-4A723F95975F}" destId="{D74A1C46-ECC9-4A84-B5B1-9BA091F05C6A}" srcOrd="1" destOrd="0" presId="urn:microsoft.com/office/officeart/2005/8/layout/hierarchy2"/>
    <dgm:cxn modelId="{D6147E40-317C-42F1-9F5E-93BDCC3EF07A}" type="presOf" srcId="{DAA6382C-BA3A-4E1C-A5BD-BD93F19C2157}" destId="{F8A0B3F5-9E2E-4181-8E72-B351C279A4AB}" srcOrd="1" destOrd="0" presId="urn:microsoft.com/office/officeart/2005/8/layout/hierarchy2"/>
    <dgm:cxn modelId="{CBBBE753-BDA8-4EC0-99F8-2DF86750CDCD}" srcId="{B48C1E0A-27B3-49BD-AA32-B968D5796248}" destId="{AF5F0F8F-DADE-4D6A-A123-7AE4AF5D0882}" srcOrd="0" destOrd="0" parTransId="{DAA6382C-BA3A-4E1C-A5BD-BD93F19C2157}" sibTransId="{265F88E8-939D-4973-90BD-42A391EBF4FB}"/>
    <dgm:cxn modelId="{DD51BB50-3BB5-4AD7-AE05-3CAA589AEA01}" srcId="{F11D0E42-0D49-4918-A64B-D52FFA9C5EA3}" destId="{3D82D6B9-6501-4130-8461-F44FB9A668B5}" srcOrd="1" destOrd="0" parTransId="{023FB77A-BFCA-4845-8C92-93F49F2FBA03}" sibTransId="{94F2A820-D393-4891-87E1-35F501DFBD23}"/>
    <dgm:cxn modelId="{EECF9562-0826-4A9B-9933-E10A43D3D8F4}" type="presOf" srcId="{251DE74F-B407-41FD-9A56-0A054F562E8A}" destId="{5CD709C0-7712-486E-A8C8-2271FFAED0B7}" srcOrd="1" destOrd="0" presId="urn:microsoft.com/office/officeart/2005/8/layout/hierarchy2"/>
    <dgm:cxn modelId="{87B144F4-4C3A-42A5-B838-0F35843BB23F}" type="presOf" srcId="{E69ADB2D-CED7-4A68-8D0D-4A723F95975F}" destId="{C4ED4B22-D70E-41E3-8064-6EECEC05A875}" srcOrd="0" destOrd="0" presId="urn:microsoft.com/office/officeart/2005/8/layout/hierarchy2"/>
    <dgm:cxn modelId="{3026E6D6-EE57-44BC-A19B-CF3B4B430C01}" type="presParOf" srcId="{22F26EAB-D74F-422A-AB6D-223426A8578E}" destId="{D1CD53D2-FCB1-448F-811F-235C15563735}" srcOrd="0" destOrd="0" presId="urn:microsoft.com/office/officeart/2005/8/layout/hierarchy2"/>
    <dgm:cxn modelId="{D615D266-082A-4F5F-93CE-6B09653A8613}" type="presParOf" srcId="{D1CD53D2-FCB1-448F-811F-235C15563735}" destId="{53C272A8-6333-470C-91C4-42495C99E96A}" srcOrd="0" destOrd="0" presId="urn:microsoft.com/office/officeart/2005/8/layout/hierarchy2"/>
    <dgm:cxn modelId="{E28D69E7-56FD-4ECD-B1BC-FC4339F1E1A3}" type="presParOf" srcId="{D1CD53D2-FCB1-448F-811F-235C15563735}" destId="{AAC60C48-8BA2-4C57-9E5B-34CA15A686CF}" srcOrd="1" destOrd="0" presId="urn:microsoft.com/office/officeart/2005/8/layout/hierarchy2"/>
    <dgm:cxn modelId="{FDE2BD2C-2499-48D2-B743-D6471BEAE283}" type="presParOf" srcId="{AAC60C48-8BA2-4C57-9E5B-34CA15A686CF}" destId="{7B150727-C4A6-484E-97D1-10755FA09A82}" srcOrd="0" destOrd="0" presId="urn:microsoft.com/office/officeart/2005/8/layout/hierarchy2"/>
    <dgm:cxn modelId="{58AA895B-CE1F-4495-BFF9-DD6F77E15D58}" type="presParOf" srcId="{7B150727-C4A6-484E-97D1-10755FA09A82}" destId="{5CD709C0-7712-486E-A8C8-2271FFAED0B7}" srcOrd="0" destOrd="0" presId="urn:microsoft.com/office/officeart/2005/8/layout/hierarchy2"/>
    <dgm:cxn modelId="{705300DC-E332-4DCE-A903-882CAFD4AC1E}" type="presParOf" srcId="{AAC60C48-8BA2-4C57-9E5B-34CA15A686CF}" destId="{5B2D859D-14E6-432F-9111-60D348C611E5}" srcOrd="1" destOrd="0" presId="urn:microsoft.com/office/officeart/2005/8/layout/hierarchy2"/>
    <dgm:cxn modelId="{610090EF-F84C-4137-96D7-F1BDDE268F38}" type="presParOf" srcId="{5B2D859D-14E6-432F-9111-60D348C611E5}" destId="{D539B45C-85FC-4875-A2C0-AB50DE4405E8}" srcOrd="0" destOrd="0" presId="urn:microsoft.com/office/officeart/2005/8/layout/hierarchy2"/>
    <dgm:cxn modelId="{82290A4D-A146-47B7-938D-2E639E34A034}" type="presParOf" srcId="{5B2D859D-14E6-432F-9111-60D348C611E5}" destId="{FDE18621-89B1-4506-9697-BB4CCB6840C5}" srcOrd="1" destOrd="0" presId="urn:microsoft.com/office/officeart/2005/8/layout/hierarchy2"/>
    <dgm:cxn modelId="{380660B2-8E1B-4EA1-B063-AD55A6957FD8}" type="presParOf" srcId="{FDE18621-89B1-4506-9697-BB4CCB6840C5}" destId="{9106B570-6809-4C33-91AE-57D17D750D7D}" srcOrd="0" destOrd="0" presId="urn:microsoft.com/office/officeart/2005/8/layout/hierarchy2"/>
    <dgm:cxn modelId="{2345427B-EB11-4AD4-B656-9FF7EF54AAEF}" type="presParOf" srcId="{9106B570-6809-4C33-91AE-57D17D750D7D}" destId="{23F71E67-A15A-4444-9490-AC6CFD9FF2DB}" srcOrd="0" destOrd="0" presId="urn:microsoft.com/office/officeart/2005/8/layout/hierarchy2"/>
    <dgm:cxn modelId="{3D6998F4-8E9E-4E17-929F-EC7E6C77ED61}" type="presParOf" srcId="{FDE18621-89B1-4506-9697-BB4CCB6840C5}" destId="{6E64E932-C483-40A9-92EB-D28FD5A148DA}" srcOrd="1" destOrd="0" presId="urn:microsoft.com/office/officeart/2005/8/layout/hierarchy2"/>
    <dgm:cxn modelId="{503568B5-35E0-4D68-93F3-75CD43DA0E8F}" type="presParOf" srcId="{6E64E932-C483-40A9-92EB-D28FD5A148DA}" destId="{58EF1DC6-BB22-4539-BFE4-1C9CB15819DB}" srcOrd="0" destOrd="0" presId="urn:microsoft.com/office/officeart/2005/8/layout/hierarchy2"/>
    <dgm:cxn modelId="{FA28BAC8-57FF-4B43-B90B-6403B44E5249}" type="presParOf" srcId="{6E64E932-C483-40A9-92EB-D28FD5A148DA}" destId="{12040497-0C28-4835-A1FC-4DC64C382F76}" srcOrd="1" destOrd="0" presId="urn:microsoft.com/office/officeart/2005/8/layout/hierarchy2"/>
    <dgm:cxn modelId="{1F59E0BB-C91A-4BEC-9CB5-9FAAAD278149}" type="presParOf" srcId="{12040497-0C28-4835-A1FC-4DC64C382F76}" destId="{A884D161-EB5D-4A4C-9285-22CDE74CB0A4}" srcOrd="0" destOrd="0" presId="urn:microsoft.com/office/officeart/2005/8/layout/hierarchy2"/>
    <dgm:cxn modelId="{9B220B0F-ECF1-496F-BC3A-768C4AA9B89F}" type="presParOf" srcId="{A884D161-EB5D-4A4C-9285-22CDE74CB0A4}" destId="{F8A0B3F5-9E2E-4181-8E72-B351C279A4AB}" srcOrd="0" destOrd="0" presId="urn:microsoft.com/office/officeart/2005/8/layout/hierarchy2"/>
    <dgm:cxn modelId="{EED10E49-9CF3-4C8B-AE71-ACE5E4D60F7D}" type="presParOf" srcId="{12040497-0C28-4835-A1FC-4DC64C382F76}" destId="{8E0378D2-ADD9-4B6F-82BC-BDD45A72725F}" srcOrd="1" destOrd="0" presId="urn:microsoft.com/office/officeart/2005/8/layout/hierarchy2"/>
    <dgm:cxn modelId="{F2353853-A352-497E-AB03-5E8ABCFC309D}" type="presParOf" srcId="{8E0378D2-ADD9-4B6F-82BC-BDD45A72725F}" destId="{5DBFF5E6-4015-48A8-AAAD-2A6FD9456DED}" srcOrd="0" destOrd="0" presId="urn:microsoft.com/office/officeart/2005/8/layout/hierarchy2"/>
    <dgm:cxn modelId="{8653B128-F154-4244-ACD0-7239C9ADE356}" type="presParOf" srcId="{8E0378D2-ADD9-4B6F-82BC-BDD45A72725F}" destId="{E32D1667-BDAC-4F18-A9E0-B8DE213288CA}" srcOrd="1" destOrd="0" presId="urn:microsoft.com/office/officeart/2005/8/layout/hierarchy2"/>
    <dgm:cxn modelId="{16B2516B-8FA8-405E-AFD8-C9D3AB496B5B}" type="presParOf" srcId="{FDE18621-89B1-4506-9697-BB4CCB6840C5}" destId="{95D71FD2-2F2F-4A2C-85D8-6939B666F62D}" srcOrd="2" destOrd="0" presId="urn:microsoft.com/office/officeart/2005/8/layout/hierarchy2"/>
    <dgm:cxn modelId="{12C7483F-34F9-4CDF-8FD2-B9E1D141A73D}" type="presParOf" srcId="{95D71FD2-2F2F-4A2C-85D8-6939B666F62D}" destId="{EEA99E25-A3E8-4BB3-90F0-05A89C1BA66E}" srcOrd="0" destOrd="0" presId="urn:microsoft.com/office/officeart/2005/8/layout/hierarchy2"/>
    <dgm:cxn modelId="{AE1F791A-41D1-476A-8B3F-BDF028307C36}" type="presParOf" srcId="{FDE18621-89B1-4506-9697-BB4CCB6840C5}" destId="{993B3C36-309F-4C0C-AB51-06A8EDB6FAC7}" srcOrd="3" destOrd="0" presId="urn:microsoft.com/office/officeart/2005/8/layout/hierarchy2"/>
    <dgm:cxn modelId="{6DC27EC1-5630-4EF7-983F-0BE815A27A62}" type="presParOf" srcId="{993B3C36-309F-4C0C-AB51-06A8EDB6FAC7}" destId="{15F60175-3249-4BB6-B96B-57D69B34260E}" srcOrd="0" destOrd="0" presId="urn:microsoft.com/office/officeart/2005/8/layout/hierarchy2"/>
    <dgm:cxn modelId="{8C116908-499D-43FE-8898-BCC4D5C035D5}" type="presParOf" srcId="{993B3C36-309F-4C0C-AB51-06A8EDB6FAC7}" destId="{8C3E6D05-7A8D-4913-9D5F-3ABADA07730F}" srcOrd="1" destOrd="0" presId="urn:microsoft.com/office/officeart/2005/8/layout/hierarchy2"/>
    <dgm:cxn modelId="{E12C46B2-15D8-4EF3-A131-1896167E056B}" type="presParOf" srcId="{8C3E6D05-7A8D-4913-9D5F-3ABADA07730F}" destId="{B81D8DF9-2F25-4705-B7A2-CEAA13C06472}" srcOrd="0" destOrd="0" presId="urn:microsoft.com/office/officeart/2005/8/layout/hierarchy2"/>
    <dgm:cxn modelId="{F70B3778-4B7E-4EE5-933C-3EE802085A42}" type="presParOf" srcId="{B81D8DF9-2F25-4705-B7A2-CEAA13C06472}" destId="{CC9830C0-C4C3-4FA4-BBE0-4941F9C38483}" srcOrd="0" destOrd="0" presId="urn:microsoft.com/office/officeart/2005/8/layout/hierarchy2"/>
    <dgm:cxn modelId="{FB4600D4-58E0-463C-B619-A2464D33BF35}" type="presParOf" srcId="{8C3E6D05-7A8D-4913-9D5F-3ABADA07730F}" destId="{A36B67A9-B28E-43CA-9948-F04137E5342C}" srcOrd="1" destOrd="0" presId="urn:microsoft.com/office/officeart/2005/8/layout/hierarchy2"/>
    <dgm:cxn modelId="{23BC4EED-0092-4B15-9AA6-4669ABA7AA05}" type="presParOf" srcId="{A36B67A9-B28E-43CA-9948-F04137E5342C}" destId="{116539CB-29A3-44CD-8A0E-A5DDC4D242D7}" srcOrd="0" destOrd="0" presId="urn:microsoft.com/office/officeart/2005/8/layout/hierarchy2"/>
    <dgm:cxn modelId="{0B19BAEE-0C32-4398-9507-085186B569AB}" type="presParOf" srcId="{A36B67A9-B28E-43CA-9948-F04137E5342C}" destId="{96C47B06-CB3B-493C-B6BF-21EEF55DC2B2}" srcOrd="1" destOrd="0" presId="urn:microsoft.com/office/officeart/2005/8/layout/hierarchy2"/>
    <dgm:cxn modelId="{8578F68F-5DF2-4691-B22C-4F3C6A9147B4}" type="presParOf" srcId="{FDE18621-89B1-4506-9697-BB4CCB6840C5}" destId="{01FAB38A-D833-48D4-803A-DECFC583C04A}" srcOrd="4" destOrd="0" presId="urn:microsoft.com/office/officeart/2005/8/layout/hierarchy2"/>
    <dgm:cxn modelId="{7CCE0055-CA52-450E-B2D5-B63D51BEA190}" type="presParOf" srcId="{01FAB38A-D833-48D4-803A-DECFC583C04A}" destId="{79669699-2A90-4662-805C-083DE8A5BE01}" srcOrd="0" destOrd="0" presId="urn:microsoft.com/office/officeart/2005/8/layout/hierarchy2"/>
    <dgm:cxn modelId="{D23204FF-AECD-41D5-A917-65551FE5323B}" type="presParOf" srcId="{FDE18621-89B1-4506-9697-BB4CCB6840C5}" destId="{AA9A4901-B670-47F4-B269-98E68CCB0DC2}" srcOrd="5" destOrd="0" presId="urn:microsoft.com/office/officeart/2005/8/layout/hierarchy2"/>
    <dgm:cxn modelId="{3890DEF1-27F9-4504-A529-8C94BF2DADAE}" type="presParOf" srcId="{AA9A4901-B670-47F4-B269-98E68CCB0DC2}" destId="{2AFDF72F-239F-4C80-B476-4A08884F219C}" srcOrd="0" destOrd="0" presId="urn:microsoft.com/office/officeart/2005/8/layout/hierarchy2"/>
    <dgm:cxn modelId="{8B5B43B0-0B6B-45C8-92DE-9FE38D48F28B}" type="presParOf" srcId="{AA9A4901-B670-47F4-B269-98E68CCB0DC2}" destId="{DCFC4562-30F4-4007-8BCC-EE7FD40498FF}" srcOrd="1" destOrd="0" presId="urn:microsoft.com/office/officeart/2005/8/layout/hierarchy2"/>
    <dgm:cxn modelId="{5041143D-BA4B-4DA4-8667-548437F99424}" type="presParOf" srcId="{DCFC4562-30F4-4007-8BCC-EE7FD40498FF}" destId="{98E2FBD8-1378-4801-96CA-5DE6ED1F0AA1}" srcOrd="0" destOrd="0" presId="urn:microsoft.com/office/officeart/2005/8/layout/hierarchy2"/>
    <dgm:cxn modelId="{DDC7DE7C-11FB-441C-ADF9-6512DCE56F3B}" type="presParOf" srcId="{98E2FBD8-1378-4801-96CA-5DE6ED1F0AA1}" destId="{749273E7-9EEF-4019-984F-6ECFE031B978}" srcOrd="0" destOrd="0" presId="urn:microsoft.com/office/officeart/2005/8/layout/hierarchy2"/>
    <dgm:cxn modelId="{56216501-47DA-4D49-92C9-6356328F10CB}" type="presParOf" srcId="{DCFC4562-30F4-4007-8BCC-EE7FD40498FF}" destId="{1C75C1B8-575D-4418-910D-EA794C1F6F63}" srcOrd="1" destOrd="0" presId="urn:microsoft.com/office/officeart/2005/8/layout/hierarchy2"/>
    <dgm:cxn modelId="{21917B3F-AF09-4CB9-8E87-C3AFCA230333}" type="presParOf" srcId="{1C75C1B8-575D-4418-910D-EA794C1F6F63}" destId="{E78CC62B-52FC-4BF2-982A-E0AEA6E5F6F9}" srcOrd="0" destOrd="0" presId="urn:microsoft.com/office/officeart/2005/8/layout/hierarchy2"/>
    <dgm:cxn modelId="{7BDF7969-E749-4B17-8260-F0A516E9D8C8}" type="presParOf" srcId="{1C75C1B8-575D-4418-910D-EA794C1F6F63}" destId="{83D86919-FB11-4EF7-9FC5-74249A102237}" srcOrd="1" destOrd="0" presId="urn:microsoft.com/office/officeart/2005/8/layout/hierarchy2"/>
    <dgm:cxn modelId="{9C5C2B58-24CF-4AF5-B4B2-A1C1B2A19449}" type="presParOf" srcId="{AAC60C48-8BA2-4C57-9E5B-34CA15A686CF}" destId="{136561E1-2BEC-4419-AB1F-3D98C614EF9C}" srcOrd="2" destOrd="0" presId="urn:microsoft.com/office/officeart/2005/8/layout/hierarchy2"/>
    <dgm:cxn modelId="{895DAD28-E2A2-48C1-9156-755ACAE7BEFE}" type="presParOf" srcId="{136561E1-2BEC-4419-AB1F-3D98C614EF9C}" destId="{EEBB1382-B85C-49F4-99E2-2878C5E2E51C}" srcOrd="0" destOrd="0" presId="urn:microsoft.com/office/officeart/2005/8/layout/hierarchy2"/>
    <dgm:cxn modelId="{0605B61F-D303-4EAF-A374-4C1665E96C5D}" type="presParOf" srcId="{AAC60C48-8BA2-4C57-9E5B-34CA15A686CF}" destId="{FA7552AA-877D-43CB-BCE0-525CEEEB7F1E}" srcOrd="3" destOrd="0" presId="urn:microsoft.com/office/officeart/2005/8/layout/hierarchy2"/>
    <dgm:cxn modelId="{B150C43C-D27D-47EA-8570-8DFCC8966B65}" type="presParOf" srcId="{FA7552AA-877D-43CB-BCE0-525CEEEB7F1E}" destId="{165DE5E8-0D08-4FB5-8CCA-C1F24A6FA6BF}" srcOrd="0" destOrd="0" presId="urn:microsoft.com/office/officeart/2005/8/layout/hierarchy2"/>
    <dgm:cxn modelId="{2CE6F627-B94D-438B-AF03-B8C5565D0EB1}" type="presParOf" srcId="{FA7552AA-877D-43CB-BCE0-525CEEEB7F1E}" destId="{1333AE0C-299A-4C61-98C6-161795F3F12A}" srcOrd="1" destOrd="0" presId="urn:microsoft.com/office/officeart/2005/8/layout/hierarchy2"/>
    <dgm:cxn modelId="{CD334452-E043-4838-B10F-6241EB3831AE}" type="presParOf" srcId="{1333AE0C-299A-4C61-98C6-161795F3F12A}" destId="{3BA592DE-4873-44CF-A859-FD8184E27CF8}" srcOrd="0" destOrd="0" presId="urn:microsoft.com/office/officeart/2005/8/layout/hierarchy2"/>
    <dgm:cxn modelId="{24632078-E00D-4029-8DF5-EE17661F8A58}" type="presParOf" srcId="{3BA592DE-4873-44CF-A859-FD8184E27CF8}" destId="{D02FFDEB-EA8A-43B4-A353-D6CBDC871024}" srcOrd="0" destOrd="0" presId="urn:microsoft.com/office/officeart/2005/8/layout/hierarchy2"/>
    <dgm:cxn modelId="{39B6D7B2-2FAD-433D-ADF2-F18F8F111B5B}" type="presParOf" srcId="{1333AE0C-299A-4C61-98C6-161795F3F12A}" destId="{7F35FCEC-0A1C-4267-9896-27AD505761CA}" srcOrd="1" destOrd="0" presId="urn:microsoft.com/office/officeart/2005/8/layout/hierarchy2"/>
    <dgm:cxn modelId="{28159EC0-8536-4190-A4CB-09E273EB64AD}" type="presParOf" srcId="{7F35FCEC-0A1C-4267-9896-27AD505761CA}" destId="{2587843C-9350-4A97-AE3D-CA9EE8D39575}" srcOrd="0" destOrd="0" presId="urn:microsoft.com/office/officeart/2005/8/layout/hierarchy2"/>
    <dgm:cxn modelId="{6D551360-2097-44A1-A587-996EFBB1A50E}" type="presParOf" srcId="{7F35FCEC-0A1C-4267-9896-27AD505761CA}" destId="{D22E76FC-5554-4184-A75D-E5E78F766A31}" srcOrd="1" destOrd="0" presId="urn:microsoft.com/office/officeart/2005/8/layout/hierarchy2"/>
    <dgm:cxn modelId="{6AEC885E-7BF9-46F8-B623-F60C7BA7456F}" type="presParOf" srcId="{D22E76FC-5554-4184-A75D-E5E78F766A31}" destId="{C4ED4B22-D70E-41E3-8064-6EECEC05A875}" srcOrd="0" destOrd="0" presId="urn:microsoft.com/office/officeart/2005/8/layout/hierarchy2"/>
    <dgm:cxn modelId="{D2B98862-4195-4AEA-BB13-B4070682E056}" type="presParOf" srcId="{C4ED4B22-D70E-41E3-8064-6EECEC05A875}" destId="{D74A1C46-ECC9-4A84-B5B1-9BA091F05C6A}" srcOrd="0" destOrd="0" presId="urn:microsoft.com/office/officeart/2005/8/layout/hierarchy2"/>
    <dgm:cxn modelId="{471B7636-56DD-4DF0-9CFB-C2DFA6D8BE89}" type="presParOf" srcId="{D22E76FC-5554-4184-A75D-E5E78F766A31}" destId="{29D340B4-E19B-40A0-8D82-E58B1C85CDB1}" srcOrd="1" destOrd="0" presId="urn:microsoft.com/office/officeart/2005/8/layout/hierarchy2"/>
    <dgm:cxn modelId="{71E951E8-71B5-4D36-BECF-CD4E8D62D531}" type="presParOf" srcId="{29D340B4-E19B-40A0-8D82-E58B1C85CDB1}" destId="{C61EE9A4-2457-43D3-8027-DB805F8C9DF2}" srcOrd="0" destOrd="0" presId="urn:microsoft.com/office/officeart/2005/8/layout/hierarchy2"/>
    <dgm:cxn modelId="{5F18DA6C-CE08-4316-A31E-BA3C5C22B288}" type="presParOf" srcId="{29D340B4-E19B-40A0-8D82-E58B1C85CDB1}" destId="{A5200BD1-0111-4A08-A354-07DA1C5C18DC}" srcOrd="1" destOrd="0" presId="urn:microsoft.com/office/officeart/2005/8/layout/hierarchy2"/>
    <dgm:cxn modelId="{C05DF9D4-3E21-457C-ABEE-093BD12ADAE6}" type="presParOf" srcId="{1333AE0C-299A-4C61-98C6-161795F3F12A}" destId="{924F1392-B5EA-479E-AE26-EE2D1A6C3E2D}" srcOrd="2" destOrd="0" presId="urn:microsoft.com/office/officeart/2005/8/layout/hierarchy2"/>
    <dgm:cxn modelId="{A014F61E-595C-4A4F-BEA8-E817EBDDDC9F}" type="presParOf" srcId="{924F1392-B5EA-479E-AE26-EE2D1A6C3E2D}" destId="{A85ADF95-1DA2-4F23-925C-1FA88C059F48}" srcOrd="0" destOrd="0" presId="urn:microsoft.com/office/officeart/2005/8/layout/hierarchy2"/>
    <dgm:cxn modelId="{242DD6FF-9662-4135-801A-04E5FA7E2B60}" type="presParOf" srcId="{1333AE0C-299A-4C61-98C6-161795F3F12A}" destId="{5E3B4AFC-FDDD-40BB-A107-451A55C9A778}" srcOrd="3" destOrd="0" presId="urn:microsoft.com/office/officeart/2005/8/layout/hierarchy2"/>
    <dgm:cxn modelId="{94C916B9-757E-4541-A03E-122D38B544A4}" type="presParOf" srcId="{5E3B4AFC-FDDD-40BB-A107-451A55C9A778}" destId="{0C7C8333-D1AA-488D-B487-ABB3F15066DF}" srcOrd="0" destOrd="0" presId="urn:microsoft.com/office/officeart/2005/8/layout/hierarchy2"/>
    <dgm:cxn modelId="{E72C181C-3958-4BB2-9F8E-E855F4227042}" type="presParOf" srcId="{5E3B4AFC-FDDD-40BB-A107-451A55C9A778}" destId="{CFF065F2-5FA2-4706-8C6C-CDBF2F50AFD4}" srcOrd="1" destOrd="0" presId="urn:microsoft.com/office/officeart/2005/8/layout/hierarchy2"/>
    <dgm:cxn modelId="{B9662B7C-FCA8-4913-BB58-3E558745BB62}" type="presParOf" srcId="{CFF065F2-5FA2-4706-8C6C-CDBF2F50AFD4}" destId="{A6275B2A-3298-41C8-835B-4381B628389F}" srcOrd="0" destOrd="0" presId="urn:microsoft.com/office/officeart/2005/8/layout/hierarchy2"/>
    <dgm:cxn modelId="{EFCD1C00-0BDA-4028-8155-5F9F167E0939}" type="presParOf" srcId="{A6275B2A-3298-41C8-835B-4381B628389F}" destId="{04694F4A-D5D2-4282-B515-AEF2EF6C2A6D}" srcOrd="0" destOrd="0" presId="urn:microsoft.com/office/officeart/2005/8/layout/hierarchy2"/>
    <dgm:cxn modelId="{68C51483-DB67-4F7B-ADE8-F70CCC7CCE62}" type="presParOf" srcId="{CFF065F2-5FA2-4706-8C6C-CDBF2F50AFD4}" destId="{96D55FAA-CC67-4FA7-8DA1-EE36B54F8D17}" srcOrd="1" destOrd="0" presId="urn:microsoft.com/office/officeart/2005/8/layout/hierarchy2"/>
    <dgm:cxn modelId="{A6111AA6-8609-4998-9BFC-3957314E0F01}" type="presParOf" srcId="{96D55FAA-CC67-4FA7-8DA1-EE36B54F8D17}" destId="{36A67326-D698-4427-8FA1-C856EB412191}" srcOrd="0" destOrd="0" presId="urn:microsoft.com/office/officeart/2005/8/layout/hierarchy2"/>
    <dgm:cxn modelId="{ADE172DF-BA01-4051-AFDD-3B534C3DB1BE}" type="presParOf" srcId="{96D55FAA-CC67-4FA7-8DA1-EE36B54F8D17}" destId="{B793B7B3-C706-4B6D-B5B7-51353B8884D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404F7C-D99B-43FD-8DC1-F32CFEEBE159}" type="doc">
      <dgm:prSet loTypeId="urn:microsoft.com/office/officeart/2005/8/layout/hierarchy2" loCatId="hierarchy" qsTypeId="urn:microsoft.com/office/officeart/2005/8/quickstyle/simple5" qsCatId="simple" csTypeId="urn:microsoft.com/office/officeart/2005/8/colors/accent3_5" csCatId="accent3" phldr="1"/>
      <dgm:spPr/>
      <dgm:t>
        <a:bodyPr/>
        <a:lstStyle/>
        <a:p>
          <a:endParaRPr lang="en-US"/>
        </a:p>
      </dgm:t>
    </dgm:pt>
    <dgm:pt modelId="{83AA4B5C-DA7F-41DA-AECF-9E5C36636D86}">
      <dgm:prSet phldrT="[Text]" custT="1"/>
      <dgm:spPr>
        <a:solidFill>
          <a:srgbClr val="7030A0"/>
        </a:solidFill>
        <a:ln w="38100">
          <a:solidFill>
            <a:srgbClr val="7030A0"/>
          </a:solidFill>
        </a:ln>
      </dgm:spPr>
      <dgm:t>
        <a:bodyPr/>
        <a:lstStyle/>
        <a:p>
          <a:pPr>
            <a:lnSpc>
              <a:spcPct val="100000"/>
            </a:lnSpc>
            <a:spcAft>
              <a:spcPts val="0"/>
            </a:spcAft>
          </a:pPr>
          <a:r>
            <a:rPr lang="fa-IR" sz="3200" dirty="0" smtClean="0">
              <a:cs typeface="B Titr" panose="00000700000000000000" pitchFamily="2" charset="-78"/>
            </a:rPr>
            <a:t>نکات</a:t>
          </a:r>
          <a:endParaRPr lang="en-US" sz="3200" dirty="0">
            <a:cs typeface="B Titr" panose="00000700000000000000" pitchFamily="2" charset="-78"/>
          </a:endParaRPr>
        </a:p>
      </dgm:t>
    </dgm:pt>
    <dgm:pt modelId="{4D0CB1DF-3F1C-47BE-AAB0-257BE00B3E89}" type="parTrans" cxnId="{E231A28B-D6AD-41FD-884A-1AB098E28728}">
      <dgm:prSet/>
      <dgm:spPr/>
      <dgm:t>
        <a:bodyPr/>
        <a:lstStyle/>
        <a:p>
          <a:endParaRPr lang="en-US"/>
        </a:p>
      </dgm:t>
    </dgm:pt>
    <dgm:pt modelId="{525AE750-CE9E-4546-9C9F-C95398932EB0}" type="sibTrans" cxnId="{E231A28B-D6AD-41FD-884A-1AB098E28728}">
      <dgm:prSet/>
      <dgm:spPr/>
      <dgm:t>
        <a:bodyPr/>
        <a:lstStyle/>
        <a:p>
          <a:endParaRPr lang="en-US"/>
        </a:p>
      </dgm:t>
    </dgm:pt>
    <dgm:pt modelId="{2C76A495-6A19-4F90-AB55-2634FDBEBE36}">
      <dgm:prSet phldrT="[Text]" custT="1"/>
      <dgm:spPr>
        <a:solidFill>
          <a:srgbClr val="002060"/>
        </a:solidFill>
        <a:ln w="38100">
          <a:solidFill>
            <a:srgbClr val="7030A0"/>
          </a:solidFill>
        </a:ln>
      </dgm:spPr>
      <dgm:t>
        <a:bodyPr/>
        <a:lstStyle/>
        <a:p>
          <a:pPr rtl="1">
            <a:lnSpc>
              <a:spcPct val="100000"/>
            </a:lnSpc>
            <a:spcAft>
              <a:spcPts val="0"/>
            </a:spcAft>
          </a:pPr>
          <a:r>
            <a:rPr lang="fa-IR" sz="2800" b="1" dirty="0" smtClean="0">
              <a:cs typeface="B Zar" panose="00000400000000000000" pitchFamily="2" charset="-78"/>
            </a:rPr>
            <a:t>مطالعه  </a:t>
          </a:r>
          <a:r>
            <a:rPr lang="ar-SA" sz="2800" b="1" dirty="0" smtClean="0">
              <a:cs typeface="B Zar" panose="00000400000000000000" pitchFamily="2" charset="-78"/>
            </a:rPr>
            <a:t>توضيح المسائل و كتابهاي فقهي متناسب</a:t>
          </a:r>
          <a:endParaRPr lang="en-US" sz="2800" b="1" dirty="0">
            <a:cs typeface="B Zar" panose="00000400000000000000" pitchFamily="2" charset="-78"/>
          </a:endParaRPr>
        </a:p>
      </dgm:t>
    </dgm:pt>
    <dgm:pt modelId="{9011061C-9D96-4DEE-9BDA-E72894BA267E}" type="parTrans" cxnId="{D6B52F63-8A51-4F99-AE0B-52B5CE339564}">
      <dgm:prSet custT="1"/>
      <dgm:spPr>
        <a:solidFill>
          <a:srgbClr val="0070C0"/>
        </a:solidFill>
        <a:ln w="38100">
          <a:solidFill>
            <a:srgbClr val="7030A0"/>
          </a:solidFill>
        </a:ln>
      </dgm:spPr>
      <dgm:t>
        <a:bodyPr/>
        <a:lstStyle/>
        <a:p>
          <a:pPr>
            <a:lnSpc>
              <a:spcPct val="100000"/>
            </a:lnSpc>
            <a:spcAft>
              <a:spcPts val="0"/>
            </a:spcAft>
          </a:pPr>
          <a:endParaRPr lang="en-US" sz="1100" b="1">
            <a:cs typeface="B Zar" panose="00000400000000000000" pitchFamily="2" charset="-78"/>
          </a:endParaRPr>
        </a:p>
      </dgm:t>
    </dgm:pt>
    <dgm:pt modelId="{BB58B3A0-9D03-4DB7-8EFA-6571E49B8C0D}" type="sibTrans" cxnId="{D6B52F63-8A51-4F99-AE0B-52B5CE339564}">
      <dgm:prSet/>
      <dgm:spPr/>
      <dgm:t>
        <a:bodyPr/>
        <a:lstStyle/>
        <a:p>
          <a:endParaRPr lang="en-US"/>
        </a:p>
      </dgm:t>
    </dgm:pt>
    <dgm:pt modelId="{D4C45F53-0849-4245-AD23-9B38C4E58C7B}">
      <dgm:prSet phldrT="[Text]" custT="1"/>
      <dgm:spPr>
        <a:solidFill>
          <a:srgbClr val="002060"/>
        </a:solidFill>
        <a:ln w="38100">
          <a:solidFill>
            <a:srgbClr val="7030A0"/>
          </a:solidFill>
        </a:ln>
      </dgm:spPr>
      <dgm:t>
        <a:bodyPr/>
        <a:lstStyle/>
        <a:p>
          <a:pPr>
            <a:lnSpc>
              <a:spcPct val="100000"/>
            </a:lnSpc>
            <a:spcAft>
              <a:spcPts val="0"/>
            </a:spcAft>
          </a:pPr>
          <a:r>
            <a:rPr lang="fa-IR" sz="2800" b="1" dirty="0" smtClean="0">
              <a:latin typeface="IranNastaliq" pitchFamily="18" charset="0"/>
              <a:cs typeface="B Zar" panose="00000400000000000000" pitchFamily="2" charset="-78"/>
            </a:rPr>
            <a:t>مرور مجدد مطالب درسی</a:t>
          </a:r>
          <a:endParaRPr lang="en-US" sz="2800" b="1" dirty="0">
            <a:cs typeface="B Zar" panose="00000400000000000000" pitchFamily="2" charset="-78"/>
          </a:endParaRPr>
        </a:p>
      </dgm:t>
    </dgm:pt>
    <dgm:pt modelId="{D480D5A5-BE07-4A11-817E-4CBEEA21CA73}" type="parTrans" cxnId="{34171BC3-698D-4B84-BD85-1DB2D8F960A3}">
      <dgm:prSet custT="1"/>
      <dgm:spPr>
        <a:solidFill>
          <a:srgbClr val="0070C0"/>
        </a:solidFill>
        <a:ln w="38100">
          <a:solidFill>
            <a:srgbClr val="7030A0"/>
          </a:solidFill>
        </a:ln>
      </dgm:spPr>
      <dgm:t>
        <a:bodyPr/>
        <a:lstStyle/>
        <a:p>
          <a:pPr>
            <a:lnSpc>
              <a:spcPct val="100000"/>
            </a:lnSpc>
            <a:spcAft>
              <a:spcPts val="0"/>
            </a:spcAft>
          </a:pPr>
          <a:endParaRPr lang="en-US" sz="900" b="1">
            <a:cs typeface="B Zar" panose="00000400000000000000" pitchFamily="2" charset="-78"/>
          </a:endParaRPr>
        </a:p>
      </dgm:t>
    </dgm:pt>
    <dgm:pt modelId="{C4F4F6C5-E9B2-4446-AF9F-358E4AC53964}" type="sibTrans" cxnId="{34171BC3-698D-4B84-BD85-1DB2D8F960A3}">
      <dgm:prSet/>
      <dgm:spPr/>
      <dgm:t>
        <a:bodyPr/>
        <a:lstStyle/>
        <a:p>
          <a:endParaRPr lang="en-US"/>
        </a:p>
      </dgm:t>
    </dgm:pt>
    <dgm:pt modelId="{90666880-82FF-4C27-BB09-6C875FF6160E}">
      <dgm:prSet phldrT="[Text]" custT="1"/>
      <dgm:spPr>
        <a:solidFill>
          <a:srgbClr val="002060"/>
        </a:solidFill>
        <a:ln w="38100">
          <a:solidFill>
            <a:srgbClr val="7030A0"/>
          </a:solidFill>
        </a:ln>
      </dgm:spPr>
      <dgm:t>
        <a:bodyPr/>
        <a:lstStyle/>
        <a:p>
          <a:pPr>
            <a:lnSpc>
              <a:spcPct val="100000"/>
            </a:lnSpc>
            <a:spcAft>
              <a:spcPts val="0"/>
            </a:spcAft>
          </a:pPr>
          <a:r>
            <a:rPr lang="fa-IR" sz="2800" b="1" dirty="0" smtClean="0">
              <a:latin typeface="IranNastaliq" pitchFamily="18" charset="0"/>
              <a:cs typeface="B Zar" panose="00000400000000000000" pitchFamily="2" charset="-78"/>
            </a:rPr>
            <a:t>مطالعه  تمامی احکام و فروعات آن</a:t>
          </a:r>
          <a:endParaRPr lang="en-US" sz="2800" b="1" dirty="0">
            <a:cs typeface="B Zar" panose="00000400000000000000" pitchFamily="2" charset="-78"/>
          </a:endParaRPr>
        </a:p>
      </dgm:t>
    </dgm:pt>
    <dgm:pt modelId="{A6204ED5-46DE-4052-BFF7-B3808509644B}" type="parTrans" cxnId="{6DC7000A-DF73-403A-91E1-9D2F10910579}">
      <dgm:prSet custT="1"/>
      <dgm:spPr>
        <a:solidFill>
          <a:srgbClr val="0070C0"/>
        </a:solidFill>
        <a:ln w="38100">
          <a:solidFill>
            <a:srgbClr val="7030A0"/>
          </a:solidFill>
        </a:ln>
      </dgm:spPr>
      <dgm:t>
        <a:bodyPr/>
        <a:lstStyle/>
        <a:p>
          <a:pPr>
            <a:lnSpc>
              <a:spcPct val="100000"/>
            </a:lnSpc>
            <a:spcAft>
              <a:spcPts val="0"/>
            </a:spcAft>
          </a:pPr>
          <a:endParaRPr lang="en-US" sz="900" b="1">
            <a:cs typeface="B Zar" panose="00000400000000000000" pitchFamily="2" charset="-78"/>
          </a:endParaRPr>
        </a:p>
      </dgm:t>
    </dgm:pt>
    <dgm:pt modelId="{659D4F09-6DDF-4FA6-87BF-F4D0DBBE5B7F}" type="sibTrans" cxnId="{6DC7000A-DF73-403A-91E1-9D2F10910579}">
      <dgm:prSet/>
      <dgm:spPr/>
      <dgm:t>
        <a:bodyPr/>
        <a:lstStyle/>
        <a:p>
          <a:endParaRPr lang="en-US"/>
        </a:p>
      </dgm:t>
    </dgm:pt>
    <dgm:pt modelId="{EEDFDE7C-BA30-4D24-994F-9FBEE14F3672}">
      <dgm:prSet phldrT="[Text]" custT="1"/>
      <dgm:spPr>
        <a:solidFill>
          <a:srgbClr val="002060"/>
        </a:solidFill>
        <a:ln w="38100">
          <a:solidFill>
            <a:srgbClr val="7030A0"/>
          </a:solidFill>
        </a:ln>
      </dgm:spPr>
      <dgm:t>
        <a:bodyPr/>
        <a:lstStyle/>
        <a:p>
          <a:pPr>
            <a:lnSpc>
              <a:spcPct val="100000"/>
            </a:lnSpc>
            <a:spcAft>
              <a:spcPts val="0"/>
            </a:spcAft>
          </a:pPr>
          <a:r>
            <a:rPr lang="fa-IR" sz="2800" b="1" dirty="0" smtClean="0">
              <a:latin typeface="IranNastaliq" pitchFamily="18" charset="0"/>
              <a:cs typeface="B Zar" panose="00000400000000000000" pitchFamily="2" charset="-78"/>
            </a:rPr>
            <a:t>آمادگی برای پاسخگویی به فرعیات مسائل</a:t>
          </a:r>
          <a:endParaRPr lang="en-US" sz="2800" b="1" dirty="0">
            <a:cs typeface="B Zar" panose="00000400000000000000" pitchFamily="2" charset="-78"/>
          </a:endParaRPr>
        </a:p>
      </dgm:t>
    </dgm:pt>
    <dgm:pt modelId="{E9F6D493-B7CF-45BD-AD37-A4CF9DDFA69D}" type="parTrans" cxnId="{C16B821D-53C4-4923-BD73-7148DEF404C4}">
      <dgm:prSet custT="1"/>
      <dgm:spPr>
        <a:solidFill>
          <a:srgbClr val="0070C0"/>
        </a:solidFill>
        <a:ln w="38100">
          <a:solidFill>
            <a:srgbClr val="7030A0"/>
          </a:solidFill>
        </a:ln>
      </dgm:spPr>
      <dgm:t>
        <a:bodyPr/>
        <a:lstStyle/>
        <a:p>
          <a:pPr>
            <a:lnSpc>
              <a:spcPct val="100000"/>
            </a:lnSpc>
            <a:spcAft>
              <a:spcPts val="0"/>
            </a:spcAft>
          </a:pPr>
          <a:endParaRPr lang="en-US" sz="900" b="1">
            <a:cs typeface="B Zar" panose="00000400000000000000" pitchFamily="2" charset="-78"/>
          </a:endParaRPr>
        </a:p>
      </dgm:t>
    </dgm:pt>
    <dgm:pt modelId="{DA08B7CF-6168-42DC-8995-CC89F104A4BF}" type="sibTrans" cxnId="{C16B821D-53C4-4923-BD73-7148DEF404C4}">
      <dgm:prSet/>
      <dgm:spPr/>
      <dgm:t>
        <a:bodyPr/>
        <a:lstStyle/>
        <a:p>
          <a:endParaRPr lang="en-US"/>
        </a:p>
      </dgm:t>
    </dgm:pt>
    <dgm:pt modelId="{B7C76CD8-27F6-4A30-9B31-21E6712A3255}" type="pres">
      <dgm:prSet presAssocID="{97404F7C-D99B-43FD-8DC1-F32CFEEBE159}" presName="diagram" presStyleCnt="0">
        <dgm:presLayoutVars>
          <dgm:chPref val="1"/>
          <dgm:dir val="rev"/>
          <dgm:animOne val="branch"/>
          <dgm:animLvl val="lvl"/>
          <dgm:resizeHandles val="exact"/>
        </dgm:presLayoutVars>
      </dgm:prSet>
      <dgm:spPr/>
      <dgm:t>
        <a:bodyPr/>
        <a:lstStyle/>
        <a:p>
          <a:endParaRPr lang="en-US"/>
        </a:p>
      </dgm:t>
    </dgm:pt>
    <dgm:pt modelId="{4B028382-55D9-4D7C-9B05-11F7B36688A7}" type="pres">
      <dgm:prSet presAssocID="{83AA4B5C-DA7F-41DA-AECF-9E5C36636D86}" presName="root1" presStyleCnt="0"/>
      <dgm:spPr/>
    </dgm:pt>
    <dgm:pt modelId="{71CFE145-3378-4A6D-B949-C97CA4188F00}" type="pres">
      <dgm:prSet presAssocID="{83AA4B5C-DA7F-41DA-AECF-9E5C36636D86}" presName="LevelOneTextNode" presStyleLbl="node0" presStyleIdx="0" presStyleCnt="1" custScaleY="109359">
        <dgm:presLayoutVars>
          <dgm:chPref val="3"/>
        </dgm:presLayoutVars>
      </dgm:prSet>
      <dgm:spPr/>
      <dgm:t>
        <a:bodyPr/>
        <a:lstStyle/>
        <a:p>
          <a:endParaRPr lang="en-US"/>
        </a:p>
      </dgm:t>
    </dgm:pt>
    <dgm:pt modelId="{68159214-74F1-452C-8EA2-C9B6E558B4EA}" type="pres">
      <dgm:prSet presAssocID="{83AA4B5C-DA7F-41DA-AECF-9E5C36636D86}" presName="level2hierChild" presStyleCnt="0"/>
      <dgm:spPr/>
    </dgm:pt>
    <dgm:pt modelId="{AFFCEFD3-9C96-482B-979B-3B3FF594E702}" type="pres">
      <dgm:prSet presAssocID="{9011061C-9D96-4DEE-9BDA-E72894BA267E}" presName="conn2-1" presStyleLbl="parChTrans1D2" presStyleIdx="0" presStyleCnt="4" custScaleX="2000000" custScaleY="109357"/>
      <dgm:spPr/>
      <dgm:t>
        <a:bodyPr/>
        <a:lstStyle/>
        <a:p>
          <a:endParaRPr lang="en-US"/>
        </a:p>
      </dgm:t>
    </dgm:pt>
    <dgm:pt modelId="{B6881411-7E14-4B95-9AA0-8ECFB9065F7F}" type="pres">
      <dgm:prSet presAssocID="{9011061C-9D96-4DEE-9BDA-E72894BA267E}" presName="connTx" presStyleLbl="parChTrans1D2" presStyleIdx="0" presStyleCnt="4"/>
      <dgm:spPr/>
      <dgm:t>
        <a:bodyPr/>
        <a:lstStyle/>
        <a:p>
          <a:endParaRPr lang="en-US"/>
        </a:p>
      </dgm:t>
    </dgm:pt>
    <dgm:pt modelId="{22BB9938-2E95-412D-8953-8C3E6FA5C06A}" type="pres">
      <dgm:prSet presAssocID="{2C76A495-6A19-4F90-AB55-2634FDBEBE36}" presName="root2" presStyleCnt="0"/>
      <dgm:spPr/>
    </dgm:pt>
    <dgm:pt modelId="{4741333E-F183-410E-BE8E-F4348A8E065D}" type="pres">
      <dgm:prSet presAssocID="{2C76A495-6A19-4F90-AB55-2634FDBEBE36}" presName="LevelTwoTextNode" presStyleLbl="node2" presStyleIdx="0" presStyleCnt="4" custScaleX="269724" custScaleY="109359">
        <dgm:presLayoutVars>
          <dgm:chPref val="3"/>
        </dgm:presLayoutVars>
      </dgm:prSet>
      <dgm:spPr/>
      <dgm:t>
        <a:bodyPr/>
        <a:lstStyle/>
        <a:p>
          <a:endParaRPr lang="en-US"/>
        </a:p>
      </dgm:t>
    </dgm:pt>
    <dgm:pt modelId="{0F8F98AF-713C-400A-8A26-49707F973509}" type="pres">
      <dgm:prSet presAssocID="{2C76A495-6A19-4F90-AB55-2634FDBEBE36}" presName="level3hierChild" presStyleCnt="0"/>
      <dgm:spPr/>
    </dgm:pt>
    <dgm:pt modelId="{6ED9E8BA-5A9D-433E-B546-E27C1B805717}" type="pres">
      <dgm:prSet presAssocID="{D480D5A5-BE07-4A11-817E-4CBEEA21CA73}" presName="conn2-1" presStyleLbl="parChTrans1D2" presStyleIdx="1" presStyleCnt="4" custScaleX="2000000" custScaleY="109357"/>
      <dgm:spPr/>
      <dgm:t>
        <a:bodyPr/>
        <a:lstStyle/>
        <a:p>
          <a:endParaRPr lang="en-US"/>
        </a:p>
      </dgm:t>
    </dgm:pt>
    <dgm:pt modelId="{EEE81C88-436F-4CAE-8508-85F8BD095044}" type="pres">
      <dgm:prSet presAssocID="{D480D5A5-BE07-4A11-817E-4CBEEA21CA73}" presName="connTx" presStyleLbl="parChTrans1D2" presStyleIdx="1" presStyleCnt="4"/>
      <dgm:spPr/>
      <dgm:t>
        <a:bodyPr/>
        <a:lstStyle/>
        <a:p>
          <a:endParaRPr lang="en-US"/>
        </a:p>
      </dgm:t>
    </dgm:pt>
    <dgm:pt modelId="{B8F96489-6360-450A-BFC8-DF1260F742E9}" type="pres">
      <dgm:prSet presAssocID="{D4C45F53-0849-4245-AD23-9B38C4E58C7B}" presName="root2" presStyleCnt="0"/>
      <dgm:spPr/>
    </dgm:pt>
    <dgm:pt modelId="{5AE883AF-F736-48FA-BBD4-D0D223C818CA}" type="pres">
      <dgm:prSet presAssocID="{D4C45F53-0849-4245-AD23-9B38C4E58C7B}" presName="LevelTwoTextNode" presStyleLbl="node2" presStyleIdx="1" presStyleCnt="4" custScaleX="269724" custScaleY="109359">
        <dgm:presLayoutVars>
          <dgm:chPref val="3"/>
        </dgm:presLayoutVars>
      </dgm:prSet>
      <dgm:spPr/>
      <dgm:t>
        <a:bodyPr/>
        <a:lstStyle/>
        <a:p>
          <a:endParaRPr lang="en-US"/>
        </a:p>
      </dgm:t>
    </dgm:pt>
    <dgm:pt modelId="{EF1549EB-D0A2-46B4-B5D3-D341624857B1}" type="pres">
      <dgm:prSet presAssocID="{D4C45F53-0849-4245-AD23-9B38C4E58C7B}" presName="level3hierChild" presStyleCnt="0"/>
      <dgm:spPr/>
    </dgm:pt>
    <dgm:pt modelId="{5175EA89-5F71-4CE3-9BFD-25963BD9F8FD}" type="pres">
      <dgm:prSet presAssocID="{A6204ED5-46DE-4052-BFF7-B3808509644B}" presName="conn2-1" presStyleLbl="parChTrans1D2" presStyleIdx="2" presStyleCnt="4" custScaleX="2000000" custScaleY="109357"/>
      <dgm:spPr/>
      <dgm:t>
        <a:bodyPr/>
        <a:lstStyle/>
        <a:p>
          <a:endParaRPr lang="en-US"/>
        </a:p>
      </dgm:t>
    </dgm:pt>
    <dgm:pt modelId="{26C41E35-276C-4D5A-8E64-09891B4EC9E0}" type="pres">
      <dgm:prSet presAssocID="{A6204ED5-46DE-4052-BFF7-B3808509644B}" presName="connTx" presStyleLbl="parChTrans1D2" presStyleIdx="2" presStyleCnt="4"/>
      <dgm:spPr/>
      <dgm:t>
        <a:bodyPr/>
        <a:lstStyle/>
        <a:p>
          <a:endParaRPr lang="en-US"/>
        </a:p>
      </dgm:t>
    </dgm:pt>
    <dgm:pt modelId="{35D2BBB1-1442-4B35-9843-B8ACEB20D432}" type="pres">
      <dgm:prSet presAssocID="{90666880-82FF-4C27-BB09-6C875FF6160E}" presName="root2" presStyleCnt="0"/>
      <dgm:spPr/>
    </dgm:pt>
    <dgm:pt modelId="{F7A875E2-89F9-4CFC-81D5-BC0BD32AD511}" type="pres">
      <dgm:prSet presAssocID="{90666880-82FF-4C27-BB09-6C875FF6160E}" presName="LevelTwoTextNode" presStyleLbl="node2" presStyleIdx="2" presStyleCnt="4" custScaleX="269724" custScaleY="109359">
        <dgm:presLayoutVars>
          <dgm:chPref val="3"/>
        </dgm:presLayoutVars>
      </dgm:prSet>
      <dgm:spPr/>
      <dgm:t>
        <a:bodyPr/>
        <a:lstStyle/>
        <a:p>
          <a:endParaRPr lang="en-US"/>
        </a:p>
      </dgm:t>
    </dgm:pt>
    <dgm:pt modelId="{1CDEC821-6708-4A92-9F2E-6FF6E1AFBBAB}" type="pres">
      <dgm:prSet presAssocID="{90666880-82FF-4C27-BB09-6C875FF6160E}" presName="level3hierChild" presStyleCnt="0"/>
      <dgm:spPr/>
    </dgm:pt>
    <dgm:pt modelId="{63E45880-F422-42FF-916D-C0B8DBCFC85A}" type="pres">
      <dgm:prSet presAssocID="{E9F6D493-B7CF-45BD-AD37-A4CF9DDFA69D}" presName="conn2-1" presStyleLbl="parChTrans1D2" presStyleIdx="3" presStyleCnt="4" custScaleX="2000000" custScaleY="109357"/>
      <dgm:spPr/>
      <dgm:t>
        <a:bodyPr/>
        <a:lstStyle/>
        <a:p>
          <a:endParaRPr lang="en-US"/>
        </a:p>
      </dgm:t>
    </dgm:pt>
    <dgm:pt modelId="{E00D0A55-7808-4864-B543-86995C21277F}" type="pres">
      <dgm:prSet presAssocID="{E9F6D493-B7CF-45BD-AD37-A4CF9DDFA69D}" presName="connTx" presStyleLbl="parChTrans1D2" presStyleIdx="3" presStyleCnt="4"/>
      <dgm:spPr/>
      <dgm:t>
        <a:bodyPr/>
        <a:lstStyle/>
        <a:p>
          <a:endParaRPr lang="en-US"/>
        </a:p>
      </dgm:t>
    </dgm:pt>
    <dgm:pt modelId="{1D2A265A-3159-40DF-BBC0-EE5D44025ABF}" type="pres">
      <dgm:prSet presAssocID="{EEDFDE7C-BA30-4D24-994F-9FBEE14F3672}" presName="root2" presStyleCnt="0"/>
      <dgm:spPr/>
    </dgm:pt>
    <dgm:pt modelId="{E6FFD3CF-C2B6-47E8-AC48-6259D44C87B0}" type="pres">
      <dgm:prSet presAssocID="{EEDFDE7C-BA30-4D24-994F-9FBEE14F3672}" presName="LevelTwoTextNode" presStyleLbl="node2" presStyleIdx="3" presStyleCnt="4" custScaleX="269724" custScaleY="109359">
        <dgm:presLayoutVars>
          <dgm:chPref val="3"/>
        </dgm:presLayoutVars>
      </dgm:prSet>
      <dgm:spPr/>
      <dgm:t>
        <a:bodyPr/>
        <a:lstStyle/>
        <a:p>
          <a:endParaRPr lang="en-US"/>
        </a:p>
      </dgm:t>
    </dgm:pt>
    <dgm:pt modelId="{07901B89-4212-4063-840D-D6DFD546C671}" type="pres">
      <dgm:prSet presAssocID="{EEDFDE7C-BA30-4D24-994F-9FBEE14F3672}" presName="level3hierChild" presStyleCnt="0"/>
      <dgm:spPr/>
    </dgm:pt>
  </dgm:ptLst>
  <dgm:cxnLst>
    <dgm:cxn modelId="{9EB22AA6-4DA3-492F-B3AE-44D67E6AB61B}" type="presOf" srcId="{9011061C-9D96-4DEE-9BDA-E72894BA267E}" destId="{AFFCEFD3-9C96-482B-979B-3B3FF594E702}" srcOrd="0" destOrd="0" presId="urn:microsoft.com/office/officeart/2005/8/layout/hierarchy2"/>
    <dgm:cxn modelId="{27169DC7-DEF4-4696-81A7-0CE18B1B6ED9}" type="presOf" srcId="{E9F6D493-B7CF-45BD-AD37-A4CF9DDFA69D}" destId="{E00D0A55-7808-4864-B543-86995C21277F}" srcOrd="1" destOrd="0" presId="urn:microsoft.com/office/officeart/2005/8/layout/hierarchy2"/>
    <dgm:cxn modelId="{D6B52F63-8A51-4F99-AE0B-52B5CE339564}" srcId="{83AA4B5C-DA7F-41DA-AECF-9E5C36636D86}" destId="{2C76A495-6A19-4F90-AB55-2634FDBEBE36}" srcOrd="0" destOrd="0" parTransId="{9011061C-9D96-4DEE-9BDA-E72894BA267E}" sibTransId="{BB58B3A0-9D03-4DB7-8EFA-6571E49B8C0D}"/>
    <dgm:cxn modelId="{E231A28B-D6AD-41FD-884A-1AB098E28728}" srcId="{97404F7C-D99B-43FD-8DC1-F32CFEEBE159}" destId="{83AA4B5C-DA7F-41DA-AECF-9E5C36636D86}" srcOrd="0" destOrd="0" parTransId="{4D0CB1DF-3F1C-47BE-AAB0-257BE00B3E89}" sibTransId="{525AE750-CE9E-4546-9C9F-C95398932EB0}"/>
    <dgm:cxn modelId="{2722F0EE-05BB-420E-B22F-4E2B4AB97B72}" type="presOf" srcId="{A6204ED5-46DE-4052-BFF7-B3808509644B}" destId="{5175EA89-5F71-4CE3-9BFD-25963BD9F8FD}" srcOrd="0" destOrd="0" presId="urn:microsoft.com/office/officeart/2005/8/layout/hierarchy2"/>
    <dgm:cxn modelId="{89B99D26-DED9-4AA1-9AD6-B058864DF064}" type="presOf" srcId="{D4C45F53-0849-4245-AD23-9B38C4E58C7B}" destId="{5AE883AF-F736-48FA-BBD4-D0D223C818CA}" srcOrd="0" destOrd="0" presId="urn:microsoft.com/office/officeart/2005/8/layout/hierarchy2"/>
    <dgm:cxn modelId="{6CF32670-C8CE-4D29-A3EC-903D490A66D4}" type="presOf" srcId="{9011061C-9D96-4DEE-9BDA-E72894BA267E}" destId="{B6881411-7E14-4B95-9AA0-8ECFB9065F7F}" srcOrd="1" destOrd="0" presId="urn:microsoft.com/office/officeart/2005/8/layout/hierarchy2"/>
    <dgm:cxn modelId="{193D1D9F-3CA3-4FA1-9436-E45EFA926E5E}" type="presOf" srcId="{97404F7C-D99B-43FD-8DC1-F32CFEEBE159}" destId="{B7C76CD8-27F6-4A30-9B31-21E6712A3255}" srcOrd="0" destOrd="0" presId="urn:microsoft.com/office/officeart/2005/8/layout/hierarchy2"/>
    <dgm:cxn modelId="{6DC7000A-DF73-403A-91E1-9D2F10910579}" srcId="{83AA4B5C-DA7F-41DA-AECF-9E5C36636D86}" destId="{90666880-82FF-4C27-BB09-6C875FF6160E}" srcOrd="2" destOrd="0" parTransId="{A6204ED5-46DE-4052-BFF7-B3808509644B}" sibTransId="{659D4F09-6DDF-4FA6-87BF-F4D0DBBE5B7F}"/>
    <dgm:cxn modelId="{DE7F70B3-A573-4CD6-A4B9-7C54F7FCBA59}" type="presOf" srcId="{A6204ED5-46DE-4052-BFF7-B3808509644B}" destId="{26C41E35-276C-4D5A-8E64-09891B4EC9E0}" srcOrd="1" destOrd="0" presId="urn:microsoft.com/office/officeart/2005/8/layout/hierarchy2"/>
    <dgm:cxn modelId="{FC47AA47-FAEC-40F3-B4BF-C45E95690C16}" type="presOf" srcId="{D480D5A5-BE07-4A11-817E-4CBEEA21CA73}" destId="{EEE81C88-436F-4CAE-8508-85F8BD095044}" srcOrd="1" destOrd="0" presId="urn:microsoft.com/office/officeart/2005/8/layout/hierarchy2"/>
    <dgm:cxn modelId="{4B7A4DCC-D59F-4B82-88EA-88B9602B8A7E}" type="presOf" srcId="{D480D5A5-BE07-4A11-817E-4CBEEA21CA73}" destId="{6ED9E8BA-5A9D-433E-B546-E27C1B805717}" srcOrd="0" destOrd="0" presId="urn:microsoft.com/office/officeart/2005/8/layout/hierarchy2"/>
    <dgm:cxn modelId="{2D994907-0FE3-497A-9D53-F55760C38E5F}" type="presOf" srcId="{2C76A495-6A19-4F90-AB55-2634FDBEBE36}" destId="{4741333E-F183-410E-BE8E-F4348A8E065D}" srcOrd="0" destOrd="0" presId="urn:microsoft.com/office/officeart/2005/8/layout/hierarchy2"/>
    <dgm:cxn modelId="{10DE8588-1B65-43E5-8C42-1D113D8CCD69}" type="presOf" srcId="{83AA4B5C-DA7F-41DA-AECF-9E5C36636D86}" destId="{71CFE145-3378-4A6D-B949-C97CA4188F00}" srcOrd="0" destOrd="0" presId="urn:microsoft.com/office/officeart/2005/8/layout/hierarchy2"/>
    <dgm:cxn modelId="{C16B821D-53C4-4923-BD73-7148DEF404C4}" srcId="{83AA4B5C-DA7F-41DA-AECF-9E5C36636D86}" destId="{EEDFDE7C-BA30-4D24-994F-9FBEE14F3672}" srcOrd="3" destOrd="0" parTransId="{E9F6D493-B7CF-45BD-AD37-A4CF9DDFA69D}" sibTransId="{DA08B7CF-6168-42DC-8995-CC89F104A4BF}"/>
    <dgm:cxn modelId="{10D7E794-843D-49FC-B62B-49221CC70D1B}" type="presOf" srcId="{90666880-82FF-4C27-BB09-6C875FF6160E}" destId="{F7A875E2-89F9-4CFC-81D5-BC0BD32AD511}" srcOrd="0" destOrd="0" presId="urn:microsoft.com/office/officeart/2005/8/layout/hierarchy2"/>
    <dgm:cxn modelId="{34171BC3-698D-4B84-BD85-1DB2D8F960A3}" srcId="{83AA4B5C-DA7F-41DA-AECF-9E5C36636D86}" destId="{D4C45F53-0849-4245-AD23-9B38C4E58C7B}" srcOrd="1" destOrd="0" parTransId="{D480D5A5-BE07-4A11-817E-4CBEEA21CA73}" sibTransId="{C4F4F6C5-E9B2-4446-AF9F-358E4AC53964}"/>
    <dgm:cxn modelId="{93C2A44D-0F76-462D-8959-8BEB63CAD8C8}" type="presOf" srcId="{EEDFDE7C-BA30-4D24-994F-9FBEE14F3672}" destId="{E6FFD3CF-C2B6-47E8-AC48-6259D44C87B0}" srcOrd="0" destOrd="0" presId="urn:microsoft.com/office/officeart/2005/8/layout/hierarchy2"/>
    <dgm:cxn modelId="{474C8EF2-D659-4A00-9998-5BF9FFD418CF}" type="presOf" srcId="{E9F6D493-B7CF-45BD-AD37-A4CF9DDFA69D}" destId="{63E45880-F422-42FF-916D-C0B8DBCFC85A}" srcOrd="0" destOrd="0" presId="urn:microsoft.com/office/officeart/2005/8/layout/hierarchy2"/>
    <dgm:cxn modelId="{B378CD0B-EAD0-45AE-AE3E-BD0F5CF1E97A}" type="presParOf" srcId="{B7C76CD8-27F6-4A30-9B31-21E6712A3255}" destId="{4B028382-55D9-4D7C-9B05-11F7B36688A7}" srcOrd="0" destOrd="0" presId="urn:microsoft.com/office/officeart/2005/8/layout/hierarchy2"/>
    <dgm:cxn modelId="{C0104ADA-7F0B-46CA-AE44-B5CC10730BCE}" type="presParOf" srcId="{4B028382-55D9-4D7C-9B05-11F7B36688A7}" destId="{71CFE145-3378-4A6D-B949-C97CA4188F00}" srcOrd="0" destOrd="0" presId="urn:microsoft.com/office/officeart/2005/8/layout/hierarchy2"/>
    <dgm:cxn modelId="{61FF1045-3D9F-4A07-8CDE-3237BAB9C8B2}" type="presParOf" srcId="{4B028382-55D9-4D7C-9B05-11F7B36688A7}" destId="{68159214-74F1-452C-8EA2-C9B6E558B4EA}" srcOrd="1" destOrd="0" presId="urn:microsoft.com/office/officeart/2005/8/layout/hierarchy2"/>
    <dgm:cxn modelId="{1EAF2286-1E85-45B0-B728-B1DB5A9DA0B1}" type="presParOf" srcId="{68159214-74F1-452C-8EA2-C9B6E558B4EA}" destId="{AFFCEFD3-9C96-482B-979B-3B3FF594E702}" srcOrd="0" destOrd="0" presId="urn:microsoft.com/office/officeart/2005/8/layout/hierarchy2"/>
    <dgm:cxn modelId="{02B75858-37B2-4093-9FB0-4B6B48C3BCFD}" type="presParOf" srcId="{AFFCEFD3-9C96-482B-979B-3B3FF594E702}" destId="{B6881411-7E14-4B95-9AA0-8ECFB9065F7F}" srcOrd="0" destOrd="0" presId="urn:microsoft.com/office/officeart/2005/8/layout/hierarchy2"/>
    <dgm:cxn modelId="{FAD46D5A-87A5-4904-9198-0631EA5C8FD5}" type="presParOf" srcId="{68159214-74F1-452C-8EA2-C9B6E558B4EA}" destId="{22BB9938-2E95-412D-8953-8C3E6FA5C06A}" srcOrd="1" destOrd="0" presId="urn:microsoft.com/office/officeart/2005/8/layout/hierarchy2"/>
    <dgm:cxn modelId="{9EF68D41-F310-4B1A-976E-3DB9613AE72C}" type="presParOf" srcId="{22BB9938-2E95-412D-8953-8C3E6FA5C06A}" destId="{4741333E-F183-410E-BE8E-F4348A8E065D}" srcOrd="0" destOrd="0" presId="urn:microsoft.com/office/officeart/2005/8/layout/hierarchy2"/>
    <dgm:cxn modelId="{F1601085-6350-4490-B23E-CDE6932E2372}" type="presParOf" srcId="{22BB9938-2E95-412D-8953-8C3E6FA5C06A}" destId="{0F8F98AF-713C-400A-8A26-49707F973509}" srcOrd="1" destOrd="0" presId="urn:microsoft.com/office/officeart/2005/8/layout/hierarchy2"/>
    <dgm:cxn modelId="{F6BFB583-99FE-4623-AEA6-6C519866D2AE}" type="presParOf" srcId="{68159214-74F1-452C-8EA2-C9B6E558B4EA}" destId="{6ED9E8BA-5A9D-433E-B546-E27C1B805717}" srcOrd="2" destOrd="0" presId="urn:microsoft.com/office/officeart/2005/8/layout/hierarchy2"/>
    <dgm:cxn modelId="{273668DF-22E1-4272-B186-33258B1030D3}" type="presParOf" srcId="{6ED9E8BA-5A9D-433E-B546-E27C1B805717}" destId="{EEE81C88-436F-4CAE-8508-85F8BD095044}" srcOrd="0" destOrd="0" presId="urn:microsoft.com/office/officeart/2005/8/layout/hierarchy2"/>
    <dgm:cxn modelId="{EAA2AF79-C54E-47B9-AD6B-860A42304089}" type="presParOf" srcId="{68159214-74F1-452C-8EA2-C9B6E558B4EA}" destId="{B8F96489-6360-450A-BFC8-DF1260F742E9}" srcOrd="3" destOrd="0" presId="urn:microsoft.com/office/officeart/2005/8/layout/hierarchy2"/>
    <dgm:cxn modelId="{F7463969-B427-41C3-9D74-601DD29084FB}" type="presParOf" srcId="{B8F96489-6360-450A-BFC8-DF1260F742E9}" destId="{5AE883AF-F736-48FA-BBD4-D0D223C818CA}" srcOrd="0" destOrd="0" presId="urn:microsoft.com/office/officeart/2005/8/layout/hierarchy2"/>
    <dgm:cxn modelId="{4651C596-CA15-4454-AF99-AB4A457281F6}" type="presParOf" srcId="{B8F96489-6360-450A-BFC8-DF1260F742E9}" destId="{EF1549EB-D0A2-46B4-B5D3-D341624857B1}" srcOrd="1" destOrd="0" presId="urn:microsoft.com/office/officeart/2005/8/layout/hierarchy2"/>
    <dgm:cxn modelId="{819ECA80-FBC0-4BF2-A000-1643CF10220F}" type="presParOf" srcId="{68159214-74F1-452C-8EA2-C9B6E558B4EA}" destId="{5175EA89-5F71-4CE3-9BFD-25963BD9F8FD}" srcOrd="4" destOrd="0" presId="urn:microsoft.com/office/officeart/2005/8/layout/hierarchy2"/>
    <dgm:cxn modelId="{5CE3F354-522D-4D4A-AB15-799CB6ECE20B}" type="presParOf" srcId="{5175EA89-5F71-4CE3-9BFD-25963BD9F8FD}" destId="{26C41E35-276C-4D5A-8E64-09891B4EC9E0}" srcOrd="0" destOrd="0" presId="urn:microsoft.com/office/officeart/2005/8/layout/hierarchy2"/>
    <dgm:cxn modelId="{BCB917CD-62F7-44E2-8613-DA0CAA06315D}" type="presParOf" srcId="{68159214-74F1-452C-8EA2-C9B6E558B4EA}" destId="{35D2BBB1-1442-4B35-9843-B8ACEB20D432}" srcOrd="5" destOrd="0" presId="urn:microsoft.com/office/officeart/2005/8/layout/hierarchy2"/>
    <dgm:cxn modelId="{5BE51870-F9CB-47CB-BF39-F8C84D2D1D5F}" type="presParOf" srcId="{35D2BBB1-1442-4B35-9843-B8ACEB20D432}" destId="{F7A875E2-89F9-4CFC-81D5-BC0BD32AD511}" srcOrd="0" destOrd="0" presId="urn:microsoft.com/office/officeart/2005/8/layout/hierarchy2"/>
    <dgm:cxn modelId="{89C8B96D-6BEB-4D25-A48A-63B07138B1E1}" type="presParOf" srcId="{35D2BBB1-1442-4B35-9843-B8ACEB20D432}" destId="{1CDEC821-6708-4A92-9F2E-6FF6E1AFBBAB}" srcOrd="1" destOrd="0" presId="urn:microsoft.com/office/officeart/2005/8/layout/hierarchy2"/>
    <dgm:cxn modelId="{48B496F2-A9E7-4E28-9627-3799012C78B3}" type="presParOf" srcId="{68159214-74F1-452C-8EA2-C9B6E558B4EA}" destId="{63E45880-F422-42FF-916D-C0B8DBCFC85A}" srcOrd="6" destOrd="0" presId="urn:microsoft.com/office/officeart/2005/8/layout/hierarchy2"/>
    <dgm:cxn modelId="{9E27BFA6-F42A-4007-93A0-E39EA3770F97}" type="presParOf" srcId="{63E45880-F422-42FF-916D-C0B8DBCFC85A}" destId="{E00D0A55-7808-4864-B543-86995C21277F}" srcOrd="0" destOrd="0" presId="urn:microsoft.com/office/officeart/2005/8/layout/hierarchy2"/>
    <dgm:cxn modelId="{02BECC34-4DCB-4088-9651-DC92A44630AA}" type="presParOf" srcId="{68159214-74F1-452C-8EA2-C9B6E558B4EA}" destId="{1D2A265A-3159-40DF-BBC0-EE5D44025ABF}" srcOrd="7" destOrd="0" presId="urn:microsoft.com/office/officeart/2005/8/layout/hierarchy2"/>
    <dgm:cxn modelId="{92CC5791-F56E-4DAB-834F-86BB1242713C}" type="presParOf" srcId="{1D2A265A-3159-40DF-BBC0-EE5D44025ABF}" destId="{E6FFD3CF-C2B6-47E8-AC48-6259D44C87B0}" srcOrd="0" destOrd="0" presId="urn:microsoft.com/office/officeart/2005/8/layout/hierarchy2"/>
    <dgm:cxn modelId="{2D683EC1-D153-4DAC-BE3D-C00CD27B8DD9}" type="presParOf" srcId="{1D2A265A-3159-40DF-BBC0-EE5D44025ABF}" destId="{07901B89-4212-4063-840D-D6DFD546C67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404F7C-D99B-43FD-8DC1-F32CFEEBE159}" type="doc">
      <dgm:prSet loTypeId="urn:microsoft.com/office/officeart/2005/8/layout/hierarchy2" loCatId="hierarchy" qsTypeId="urn:microsoft.com/office/officeart/2005/8/quickstyle/simple5" qsCatId="simple" csTypeId="urn:microsoft.com/office/officeart/2005/8/colors/accent3_5" csCatId="accent3" phldr="1"/>
      <dgm:spPr/>
      <dgm:t>
        <a:bodyPr/>
        <a:lstStyle/>
        <a:p>
          <a:endParaRPr lang="en-US"/>
        </a:p>
      </dgm:t>
    </dgm:pt>
    <dgm:pt modelId="{83AA4B5C-DA7F-41DA-AECF-9E5C36636D86}">
      <dgm:prSet phldrT="[Text]" custT="1"/>
      <dgm:spPr>
        <a:solidFill>
          <a:srgbClr val="7030A0"/>
        </a:solidFill>
        <a:ln w="28575">
          <a:solidFill>
            <a:srgbClr val="7030A0"/>
          </a:solidFill>
        </a:ln>
      </dgm:spPr>
      <dgm:t>
        <a:bodyPr/>
        <a:lstStyle/>
        <a:p>
          <a:pPr>
            <a:lnSpc>
              <a:spcPct val="100000"/>
            </a:lnSpc>
            <a:spcAft>
              <a:spcPts val="0"/>
            </a:spcAft>
          </a:pPr>
          <a:r>
            <a:rPr lang="fa-IR" sz="3200" dirty="0" smtClean="0">
              <a:cs typeface="B Titr" panose="00000700000000000000" pitchFamily="2" charset="-78"/>
            </a:rPr>
            <a:t>ویژگی متن درسی</a:t>
          </a:r>
          <a:endParaRPr lang="en-US" sz="3200" dirty="0">
            <a:cs typeface="B Titr" panose="00000700000000000000" pitchFamily="2" charset="-78"/>
          </a:endParaRPr>
        </a:p>
      </dgm:t>
    </dgm:pt>
    <dgm:pt modelId="{4D0CB1DF-3F1C-47BE-AAB0-257BE00B3E89}" type="parTrans" cxnId="{E231A28B-D6AD-41FD-884A-1AB098E28728}">
      <dgm:prSet/>
      <dgm:spPr/>
      <dgm:t>
        <a:bodyPr/>
        <a:lstStyle/>
        <a:p>
          <a:endParaRPr lang="en-US"/>
        </a:p>
      </dgm:t>
    </dgm:pt>
    <dgm:pt modelId="{525AE750-CE9E-4546-9C9F-C95398932EB0}" type="sibTrans" cxnId="{E231A28B-D6AD-41FD-884A-1AB098E28728}">
      <dgm:prSet/>
      <dgm:spPr/>
      <dgm:t>
        <a:bodyPr/>
        <a:lstStyle/>
        <a:p>
          <a:endParaRPr lang="en-US"/>
        </a:p>
      </dgm:t>
    </dgm:pt>
    <dgm:pt modelId="{E70A43BD-FEF5-47B3-91D4-9E9CB0EA36B9}">
      <dgm:prSet phldrT="[Text]" custT="1"/>
      <dgm:spPr>
        <a:solidFill>
          <a:srgbClr val="002060"/>
        </a:solidFill>
        <a:ln w="28575">
          <a:solidFill>
            <a:srgbClr val="7030A0"/>
          </a:solidFill>
        </a:ln>
      </dgm:spPr>
      <dgm:t>
        <a:bodyPr/>
        <a:lstStyle/>
        <a:p>
          <a:pPr>
            <a:lnSpc>
              <a:spcPct val="100000"/>
            </a:lnSpc>
            <a:spcAft>
              <a:spcPts val="0"/>
            </a:spcAft>
          </a:pPr>
          <a:r>
            <a:rPr lang="ar-SA" sz="2400" b="1" dirty="0" smtClean="0">
              <a:cs typeface="B Zar" panose="00000400000000000000" pitchFamily="2" charset="-78"/>
            </a:rPr>
            <a:t>متناسب با زمان ، مكان ، صنف و سطح علمي</a:t>
          </a:r>
          <a:r>
            <a:rPr lang="fa-IR" sz="2400" b="1" dirty="0" smtClean="0">
              <a:cs typeface="B Zar" panose="00000400000000000000" pitchFamily="2" charset="-78"/>
            </a:rPr>
            <a:t> </a:t>
          </a:r>
          <a:r>
            <a:rPr lang="ar-SA" sz="2400" b="1" dirty="0" smtClean="0">
              <a:cs typeface="B Zar" panose="00000400000000000000" pitchFamily="2" charset="-78"/>
            </a:rPr>
            <a:t>شاگردان و مخاطبان</a:t>
          </a:r>
          <a:endParaRPr lang="en-US" sz="2400" b="1" dirty="0">
            <a:cs typeface="B Zar" panose="00000400000000000000" pitchFamily="2" charset="-78"/>
          </a:endParaRPr>
        </a:p>
      </dgm:t>
    </dgm:pt>
    <dgm:pt modelId="{D3F5189F-CF81-4CB5-B3CA-0ABCD286246B}" type="parTrans" cxnId="{F102AF69-ADEB-4654-8700-C93D51407A8A}">
      <dgm:prSet custT="1"/>
      <dgm:spPr>
        <a:solidFill>
          <a:srgbClr val="002060"/>
        </a:solidFill>
        <a:ln w="28575"/>
      </dgm:spPr>
      <dgm:t>
        <a:bodyPr/>
        <a:lstStyle/>
        <a:p>
          <a:endParaRPr lang="en-US" sz="700" b="1">
            <a:cs typeface="B Zar" panose="00000400000000000000" pitchFamily="2" charset="-78"/>
          </a:endParaRPr>
        </a:p>
      </dgm:t>
    </dgm:pt>
    <dgm:pt modelId="{5EB0D3EC-BD19-4EAA-839B-5512C793A9C9}" type="sibTrans" cxnId="{F102AF69-ADEB-4654-8700-C93D51407A8A}">
      <dgm:prSet/>
      <dgm:spPr/>
      <dgm:t>
        <a:bodyPr/>
        <a:lstStyle/>
        <a:p>
          <a:endParaRPr lang="en-US"/>
        </a:p>
      </dgm:t>
    </dgm:pt>
    <dgm:pt modelId="{45EB583B-5206-4D99-A3A2-D90F27DB321A}">
      <dgm:prSet phldrT="[Text]" custT="1"/>
      <dgm:spPr>
        <a:solidFill>
          <a:srgbClr val="002060"/>
        </a:solidFill>
        <a:ln w="28575">
          <a:solidFill>
            <a:srgbClr val="7030A0"/>
          </a:solidFill>
        </a:ln>
      </dgm:spPr>
      <dgm:t>
        <a:bodyPr/>
        <a:lstStyle/>
        <a:p>
          <a:pPr>
            <a:lnSpc>
              <a:spcPct val="100000"/>
            </a:lnSpc>
            <a:spcAft>
              <a:spcPts val="0"/>
            </a:spcAft>
          </a:pPr>
          <a:r>
            <a:rPr lang="fa-IR" sz="2400" b="1" dirty="0" smtClean="0">
              <a:cs typeface="B Zar" panose="00000400000000000000" pitchFamily="2" charset="-78"/>
            </a:rPr>
            <a:t>تفکیک و فصل بندی مناسب مطالب</a:t>
          </a:r>
          <a:endParaRPr lang="en-US" sz="2400" b="1" dirty="0">
            <a:cs typeface="B Zar" panose="00000400000000000000" pitchFamily="2" charset="-78"/>
          </a:endParaRPr>
        </a:p>
      </dgm:t>
    </dgm:pt>
    <dgm:pt modelId="{A6796800-AFAB-4469-A37F-01A9EF2AC364}" type="parTrans" cxnId="{8A7C8E9C-C1AF-470E-BA82-9B2FA1523EAD}">
      <dgm:prSet custT="1"/>
      <dgm:spPr>
        <a:solidFill>
          <a:srgbClr val="002060"/>
        </a:solidFill>
        <a:ln w="28575"/>
      </dgm:spPr>
      <dgm:t>
        <a:bodyPr/>
        <a:lstStyle/>
        <a:p>
          <a:endParaRPr lang="en-US" sz="400" b="1">
            <a:cs typeface="B Zar" panose="00000400000000000000" pitchFamily="2" charset="-78"/>
          </a:endParaRPr>
        </a:p>
      </dgm:t>
    </dgm:pt>
    <dgm:pt modelId="{3E1E274E-5488-4F8F-88F4-09B875E6835B}" type="sibTrans" cxnId="{8A7C8E9C-C1AF-470E-BA82-9B2FA1523EAD}">
      <dgm:prSet/>
      <dgm:spPr/>
      <dgm:t>
        <a:bodyPr/>
        <a:lstStyle/>
        <a:p>
          <a:endParaRPr lang="en-US"/>
        </a:p>
      </dgm:t>
    </dgm:pt>
    <dgm:pt modelId="{A3B59682-81D2-42AF-BEDD-FA21CDFC69E8}">
      <dgm:prSet phldrT="[Text]" custT="1"/>
      <dgm:spPr>
        <a:solidFill>
          <a:srgbClr val="002060"/>
        </a:solidFill>
        <a:ln w="28575">
          <a:solidFill>
            <a:srgbClr val="7030A0"/>
          </a:solidFill>
        </a:ln>
      </dgm:spPr>
      <dgm:t>
        <a:bodyPr/>
        <a:lstStyle/>
        <a:p>
          <a:pPr>
            <a:lnSpc>
              <a:spcPct val="100000"/>
            </a:lnSpc>
            <a:spcAft>
              <a:spcPts val="0"/>
            </a:spcAft>
          </a:pPr>
          <a:r>
            <a:rPr lang="ar-SA" sz="2400" b="1" dirty="0" smtClean="0">
              <a:cs typeface="B Zar" panose="00000400000000000000" pitchFamily="2" charset="-78"/>
            </a:rPr>
            <a:t>مط</a:t>
          </a:r>
          <a:r>
            <a:rPr lang="fa-IR" sz="2400" b="1" dirty="0" smtClean="0">
              <a:cs typeface="B Zar" panose="00000400000000000000" pitchFamily="2" charset="-78"/>
            </a:rPr>
            <a:t>الب از جهت علمی </a:t>
          </a:r>
          <a:r>
            <a:rPr lang="ar-SA" sz="2400" b="1" dirty="0" smtClean="0">
              <a:cs typeface="B Zar" panose="00000400000000000000" pitchFamily="2" charset="-78"/>
            </a:rPr>
            <a:t>صحيح و منطقي</a:t>
          </a:r>
          <a:r>
            <a:rPr lang="fa-IR" sz="2400" b="1" dirty="0" smtClean="0">
              <a:cs typeface="B Zar" panose="00000400000000000000" pitchFamily="2" charset="-78"/>
            </a:rPr>
            <a:t> و دارای مدرک و ماخذ باشد</a:t>
          </a:r>
          <a:endParaRPr lang="en-US" sz="2400" b="1" dirty="0">
            <a:cs typeface="B Zar" panose="00000400000000000000" pitchFamily="2" charset="-78"/>
          </a:endParaRPr>
        </a:p>
      </dgm:t>
    </dgm:pt>
    <dgm:pt modelId="{A811B2CB-F6AB-4268-A4C9-7ADADCAB3CBA}" type="parTrans" cxnId="{B0CACB66-AD80-4A94-A1E8-260DCAAC47B8}">
      <dgm:prSet custT="1"/>
      <dgm:spPr>
        <a:solidFill>
          <a:srgbClr val="002060"/>
        </a:solidFill>
        <a:ln w="28575"/>
      </dgm:spPr>
      <dgm:t>
        <a:bodyPr/>
        <a:lstStyle/>
        <a:p>
          <a:endParaRPr lang="en-US" sz="300" b="1">
            <a:cs typeface="B Zar" panose="00000400000000000000" pitchFamily="2" charset="-78"/>
          </a:endParaRPr>
        </a:p>
      </dgm:t>
    </dgm:pt>
    <dgm:pt modelId="{D0F8730D-F74D-436D-B010-2F079068D8F3}" type="sibTrans" cxnId="{B0CACB66-AD80-4A94-A1E8-260DCAAC47B8}">
      <dgm:prSet/>
      <dgm:spPr/>
      <dgm:t>
        <a:bodyPr/>
        <a:lstStyle/>
        <a:p>
          <a:endParaRPr lang="en-US"/>
        </a:p>
      </dgm:t>
    </dgm:pt>
    <dgm:pt modelId="{A680564C-2709-401E-AC10-5BB72B2BBB76}">
      <dgm:prSet phldrT="[Text]" custT="1"/>
      <dgm:spPr>
        <a:solidFill>
          <a:srgbClr val="002060"/>
        </a:solidFill>
        <a:ln w="28575">
          <a:solidFill>
            <a:srgbClr val="7030A0"/>
          </a:solidFill>
        </a:ln>
      </dgm:spPr>
      <dgm:t>
        <a:bodyPr/>
        <a:lstStyle/>
        <a:p>
          <a:pPr>
            <a:lnSpc>
              <a:spcPct val="100000"/>
            </a:lnSpc>
            <a:spcAft>
              <a:spcPts val="0"/>
            </a:spcAft>
          </a:pPr>
          <a:r>
            <a:rPr lang="ar-SA" sz="2400" b="1" dirty="0" smtClean="0">
              <a:cs typeface="B Zar" panose="00000400000000000000" pitchFamily="2" charset="-78"/>
            </a:rPr>
            <a:t>از نظر لفظ و جملات بايد ساده ، روان ، زود فهم و زيبا باشد</a:t>
          </a:r>
          <a:endParaRPr lang="en-US" sz="2400" b="1" dirty="0">
            <a:cs typeface="B Zar" panose="00000400000000000000" pitchFamily="2" charset="-78"/>
          </a:endParaRPr>
        </a:p>
      </dgm:t>
    </dgm:pt>
    <dgm:pt modelId="{47922957-FC68-4C95-82F5-6A673D7AD807}" type="parTrans" cxnId="{43261BE4-7084-474B-A3B1-A70C3E602359}">
      <dgm:prSet custT="1"/>
      <dgm:spPr>
        <a:solidFill>
          <a:srgbClr val="002060"/>
        </a:solidFill>
        <a:ln w="28575"/>
      </dgm:spPr>
      <dgm:t>
        <a:bodyPr/>
        <a:lstStyle/>
        <a:p>
          <a:endParaRPr lang="en-US" sz="300" b="1">
            <a:cs typeface="B Zar" panose="00000400000000000000" pitchFamily="2" charset="-78"/>
          </a:endParaRPr>
        </a:p>
      </dgm:t>
    </dgm:pt>
    <dgm:pt modelId="{A41B3B6A-9B0F-41B0-AF8E-1E1E47D373BB}" type="sibTrans" cxnId="{43261BE4-7084-474B-A3B1-A70C3E602359}">
      <dgm:prSet/>
      <dgm:spPr/>
      <dgm:t>
        <a:bodyPr/>
        <a:lstStyle/>
        <a:p>
          <a:endParaRPr lang="en-US"/>
        </a:p>
      </dgm:t>
    </dgm:pt>
    <dgm:pt modelId="{931AD4A1-6E69-4760-8D5B-A86840E6C4C5}">
      <dgm:prSet phldrT="[Text]" custT="1"/>
      <dgm:spPr>
        <a:solidFill>
          <a:srgbClr val="002060"/>
        </a:solidFill>
        <a:ln w="28575">
          <a:solidFill>
            <a:srgbClr val="7030A0"/>
          </a:solidFill>
        </a:ln>
      </dgm:spPr>
      <dgm:t>
        <a:bodyPr/>
        <a:lstStyle/>
        <a:p>
          <a:pPr>
            <a:lnSpc>
              <a:spcPct val="100000"/>
            </a:lnSpc>
            <a:spcAft>
              <a:spcPts val="0"/>
            </a:spcAft>
          </a:pPr>
          <a:r>
            <a:rPr lang="ar-SA" sz="2400" b="1" dirty="0" smtClean="0">
              <a:cs typeface="B Zar" panose="00000400000000000000" pitchFamily="2" charset="-78"/>
            </a:rPr>
            <a:t>عناوين</a:t>
          </a:r>
          <a:r>
            <a:rPr lang="fa-IR" sz="2400" b="1" dirty="0" smtClean="0">
              <a:cs typeface="B Zar" panose="00000400000000000000" pitchFamily="2" charset="-78"/>
            </a:rPr>
            <a:t> و مطالب</a:t>
          </a:r>
          <a:r>
            <a:rPr lang="ar-SA" sz="2400" b="1" dirty="0" smtClean="0">
              <a:cs typeface="B Zar" panose="00000400000000000000" pitchFamily="2" charset="-78"/>
            </a:rPr>
            <a:t> گويا </a:t>
          </a:r>
          <a:r>
            <a:rPr lang="fa-IR" sz="2400" b="1" dirty="0" smtClean="0">
              <a:cs typeface="B Zar" panose="00000400000000000000" pitchFamily="2" charset="-78"/>
            </a:rPr>
            <a:t>و</a:t>
          </a:r>
          <a:r>
            <a:rPr lang="ar-SA" sz="2400" b="1" dirty="0" smtClean="0">
              <a:cs typeface="B Zar" panose="00000400000000000000" pitchFamily="2" charset="-78"/>
            </a:rPr>
            <a:t> كوتاه باشد</a:t>
          </a:r>
          <a:endParaRPr lang="en-US" sz="2400" b="1" dirty="0">
            <a:cs typeface="B Zar" panose="00000400000000000000" pitchFamily="2" charset="-78"/>
          </a:endParaRPr>
        </a:p>
      </dgm:t>
    </dgm:pt>
    <dgm:pt modelId="{269BCB0F-C5A4-454A-AE06-3F057D4EC5A4}" type="parTrans" cxnId="{98868CF5-BCEB-4209-B7B7-25B28F14357C}">
      <dgm:prSet custT="1"/>
      <dgm:spPr>
        <a:solidFill>
          <a:srgbClr val="002060"/>
        </a:solidFill>
        <a:ln w="28575"/>
      </dgm:spPr>
      <dgm:t>
        <a:bodyPr/>
        <a:lstStyle/>
        <a:p>
          <a:endParaRPr lang="en-US" sz="300" b="1">
            <a:cs typeface="B Zar" panose="00000400000000000000" pitchFamily="2" charset="-78"/>
          </a:endParaRPr>
        </a:p>
      </dgm:t>
    </dgm:pt>
    <dgm:pt modelId="{4AD62967-A840-4EC4-81D5-559D337F5457}" type="sibTrans" cxnId="{98868CF5-BCEB-4209-B7B7-25B28F14357C}">
      <dgm:prSet/>
      <dgm:spPr/>
      <dgm:t>
        <a:bodyPr/>
        <a:lstStyle/>
        <a:p>
          <a:endParaRPr lang="en-US"/>
        </a:p>
      </dgm:t>
    </dgm:pt>
    <dgm:pt modelId="{2D041071-AD2A-47D4-9F74-B73F6EE7CCCC}">
      <dgm:prSet phldrT="[Text]" custT="1"/>
      <dgm:spPr>
        <a:solidFill>
          <a:srgbClr val="002060"/>
        </a:solidFill>
        <a:ln w="28575">
          <a:solidFill>
            <a:srgbClr val="7030A0"/>
          </a:solidFill>
        </a:ln>
      </dgm:spPr>
      <dgm:t>
        <a:bodyPr/>
        <a:lstStyle/>
        <a:p>
          <a:pPr>
            <a:lnSpc>
              <a:spcPct val="100000"/>
            </a:lnSpc>
            <a:spcAft>
              <a:spcPts val="0"/>
            </a:spcAft>
          </a:pPr>
          <a:r>
            <a:rPr lang="fa-IR" sz="2400" b="1" dirty="0" smtClean="0">
              <a:cs typeface="B Zar" panose="00000400000000000000" pitchFamily="2" charset="-78"/>
            </a:rPr>
            <a:t>پرسش و تمرین در پایان هر درس</a:t>
          </a:r>
          <a:endParaRPr lang="en-US" sz="2400" b="1" dirty="0">
            <a:cs typeface="B Zar" panose="00000400000000000000" pitchFamily="2" charset="-78"/>
          </a:endParaRPr>
        </a:p>
      </dgm:t>
    </dgm:pt>
    <dgm:pt modelId="{E9336A4F-3A76-449E-934F-728AF71D8A88}" type="parTrans" cxnId="{F485F5B8-A479-449F-A030-EDCBD7982157}">
      <dgm:prSet custT="1"/>
      <dgm:spPr>
        <a:solidFill>
          <a:srgbClr val="002060"/>
        </a:solidFill>
        <a:ln w="28575"/>
      </dgm:spPr>
      <dgm:t>
        <a:bodyPr/>
        <a:lstStyle/>
        <a:p>
          <a:endParaRPr lang="en-US" sz="300" b="1">
            <a:cs typeface="B Zar" panose="00000400000000000000" pitchFamily="2" charset="-78"/>
          </a:endParaRPr>
        </a:p>
      </dgm:t>
    </dgm:pt>
    <dgm:pt modelId="{5B4E99C8-2F65-4AA1-9415-08D03938E96F}" type="sibTrans" cxnId="{F485F5B8-A479-449F-A030-EDCBD7982157}">
      <dgm:prSet/>
      <dgm:spPr/>
      <dgm:t>
        <a:bodyPr/>
        <a:lstStyle/>
        <a:p>
          <a:endParaRPr lang="en-US"/>
        </a:p>
      </dgm:t>
    </dgm:pt>
    <dgm:pt modelId="{B7C76CD8-27F6-4A30-9B31-21E6712A3255}" type="pres">
      <dgm:prSet presAssocID="{97404F7C-D99B-43FD-8DC1-F32CFEEBE159}" presName="diagram" presStyleCnt="0">
        <dgm:presLayoutVars>
          <dgm:chPref val="1"/>
          <dgm:dir val="rev"/>
          <dgm:animOne val="branch"/>
          <dgm:animLvl val="lvl"/>
          <dgm:resizeHandles val="exact"/>
        </dgm:presLayoutVars>
      </dgm:prSet>
      <dgm:spPr/>
      <dgm:t>
        <a:bodyPr/>
        <a:lstStyle/>
        <a:p>
          <a:endParaRPr lang="en-US"/>
        </a:p>
      </dgm:t>
    </dgm:pt>
    <dgm:pt modelId="{4B028382-55D9-4D7C-9B05-11F7B36688A7}" type="pres">
      <dgm:prSet presAssocID="{83AA4B5C-DA7F-41DA-AECF-9E5C36636D86}" presName="root1" presStyleCnt="0"/>
      <dgm:spPr/>
    </dgm:pt>
    <dgm:pt modelId="{71CFE145-3378-4A6D-B949-C97CA4188F00}" type="pres">
      <dgm:prSet presAssocID="{83AA4B5C-DA7F-41DA-AECF-9E5C36636D86}" presName="LevelOneTextNode" presStyleLbl="node0" presStyleIdx="0" presStyleCnt="1" custScaleX="143547" custScaleY="219499">
        <dgm:presLayoutVars>
          <dgm:chPref val="3"/>
        </dgm:presLayoutVars>
      </dgm:prSet>
      <dgm:spPr/>
      <dgm:t>
        <a:bodyPr/>
        <a:lstStyle/>
        <a:p>
          <a:endParaRPr lang="en-US"/>
        </a:p>
      </dgm:t>
    </dgm:pt>
    <dgm:pt modelId="{68159214-74F1-452C-8EA2-C9B6E558B4EA}" type="pres">
      <dgm:prSet presAssocID="{83AA4B5C-DA7F-41DA-AECF-9E5C36636D86}" presName="level2hierChild" presStyleCnt="0"/>
      <dgm:spPr/>
    </dgm:pt>
    <dgm:pt modelId="{B7741A46-015B-4F07-B605-83D06BC2A3CD}" type="pres">
      <dgm:prSet presAssocID="{D3F5189F-CF81-4CB5-B3CA-0ABCD286246B}" presName="conn2-1" presStyleLbl="parChTrans1D2" presStyleIdx="0" presStyleCnt="6" custSzY="26511" custScaleX="2000000"/>
      <dgm:spPr/>
      <dgm:t>
        <a:bodyPr/>
        <a:lstStyle/>
        <a:p>
          <a:endParaRPr lang="en-US"/>
        </a:p>
      </dgm:t>
    </dgm:pt>
    <dgm:pt modelId="{3B06B072-239E-4449-BC25-3DBAD14BC94A}" type="pres">
      <dgm:prSet presAssocID="{D3F5189F-CF81-4CB5-B3CA-0ABCD286246B}" presName="connTx" presStyleLbl="parChTrans1D2" presStyleIdx="0" presStyleCnt="6"/>
      <dgm:spPr/>
      <dgm:t>
        <a:bodyPr/>
        <a:lstStyle/>
        <a:p>
          <a:endParaRPr lang="en-US"/>
        </a:p>
      </dgm:t>
    </dgm:pt>
    <dgm:pt modelId="{0130681E-4269-486F-AFEA-9160D3ACEF65}" type="pres">
      <dgm:prSet presAssocID="{E70A43BD-FEF5-47B3-91D4-9E9CB0EA36B9}" presName="root2" presStyleCnt="0"/>
      <dgm:spPr/>
    </dgm:pt>
    <dgm:pt modelId="{E8409631-72CF-4D73-A717-A992A76C8446}" type="pres">
      <dgm:prSet presAssocID="{E70A43BD-FEF5-47B3-91D4-9E9CB0EA36B9}" presName="LevelTwoTextNode" presStyleLbl="node2" presStyleIdx="0" presStyleCnt="6" custScaleX="424319" custScaleY="125153">
        <dgm:presLayoutVars>
          <dgm:chPref val="3"/>
        </dgm:presLayoutVars>
      </dgm:prSet>
      <dgm:spPr/>
      <dgm:t>
        <a:bodyPr/>
        <a:lstStyle/>
        <a:p>
          <a:endParaRPr lang="en-US"/>
        </a:p>
      </dgm:t>
    </dgm:pt>
    <dgm:pt modelId="{225E2EC3-0332-4A16-AF32-6EF5DDA4DFEE}" type="pres">
      <dgm:prSet presAssocID="{E70A43BD-FEF5-47B3-91D4-9E9CB0EA36B9}" presName="level3hierChild" presStyleCnt="0"/>
      <dgm:spPr/>
    </dgm:pt>
    <dgm:pt modelId="{15779EAD-E044-42C2-8958-7CEE1ADCA30B}" type="pres">
      <dgm:prSet presAssocID="{A6796800-AFAB-4469-A37F-01A9EF2AC364}" presName="conn2-1" presStyleLbl="parChTrans1D2" presStyleIdx="1" presStyleCnt="6" custSzY="26511" custScaleX="2000000"/>
      <dgm:spPr/>
      <dgm:t>
        <a:bodyPr/>
        <a:lstStyle/>
        <a:p>
          <a:endParaRPr lang="en-US"/>
        </a:p>
      </dgm:t>
    </dgm:pt>
    <dgm:pt modelId="{CFE842B1-D086-4C6A-9CAF-98DA356E1528}" type="pres">
      <dgm:prSet presAssocID="{A6796800-AFAB-4469-A37F-01A9EF2AC364}" presName="connTx" presStyleLbl="parChTrans1D2" presStyleIdx="1" presStyleCnt="6"/>
      <dgm:spPr/>
      <dgm:t>
        <a:bodyPr/>
        <a:lstStyle/>
        <a:p>
          <a:endParaRPr lang="en-US"/>
        </a:p>
      </dgm:t>
    </dgm:pt>
    <dgm:pt modelId="{083FD28C-A6DD-4A56-A22B-DB4E95D41293}" type="pres">
      <dgm:prSet presAssocID="{45EB583B-5206-4D99-A3A2-D90F27DB321A}" presName="root2" presStyleCnt="0"/>
      <dgm:spPr/>
    </dgm:pt>
    <dgm:pt modelId="{FA37BB9C-BDD0-4FE8-9741-4281D77E03C3}" type="pres">
      <dgm:prSet presAssocID="{45EB583B-5206-4D99-A3A2-D90F27DB321A}" presName="LevelTwoTextNode" presStyleLbl="node2" presStyleIdx="1" presStyleCnt="6" custScaleX="424319" custScaleY="125153">
        <dgm:presLayoutVars>
          <dgm:chPref val="3"/>
        </dgm:presLayoutVars>
      </dgm:prSet>
      <dgm:spPr/>
      <dgm:t>
        <a:bodyPr/>
        <a:lstStyle/>
        <a:p>
          <a:endParaRPr lang="en-US"/>
        </a:p>
      </dgm:t>
    </dgm:pt>
    <dgm:pt modelId="{E750BF81-F83C-489D-9B1F-A6FCE94EFFA5}" type="pres">
      <dgm:prSet presAssocID="{45EB583B-5206-4D99-A3A2-D90F27DB321A}" presName="level3hierChild" presStyleCnt="0"/>
      <dgm:spPr/>
    </dgm:pt>
    <dgm:pt modelId="{F38676D9-AC6B-4E22-BDB3-DE59B87A113C}" type="pres">
      <dgm:prSet presAssocID="{A811B2CB-F6AB-4268-A4C9-7ADADCAB3CBA}" presName="conn2-1" presStyleLbl="parChTrans1D2" presStyleIdx="2" presStyleCnt="6" custSzY="26511" custScaleX="2000000"/>
      <dgm:spPr/>
      <dgm:t>
        <a:bodyPr/>
        <a:lstStyle/>
        <a:p>
          <a:endParaRPr lang="en-US"/>
        </a:p>
      </dgm:t>
    </dgm:pt>
    <dgm:pt modelId="{F85A1E84-AC64-4990-BF8A-E7CD75E2417E}" type="pres">
      <dgm:prSet presAssocID="{A811B2CB-F6AB-4268-A4C9-7ADADCAB3CBA}" presName="connTx" presStyleLbl="parChTrans1D2" presStyleIdx="2" presStyleCnt="6"/>
      <dgm:spPr/>
      <dgm:t>
        <a:bodyPr/>
        <a:lstStyle/>
        <a:p>
          <a:endParaRPr lang="en-US"/>
        </a:p>
      </dgm:t>
    </dgm:pt>
    <dgm:pt modelId="{13D5ADC3-DB27-4762-8D8C-CC14F772A958}" type="pres">
      <dgm:prSet presAssocID="{A3B59682-81D2-42AF-BEDD-FA21CDFC69E8}" presName="root2" presStyleCnt="0"/>
      <dgm:spPr/>
    </dgm:pt>
    <dgm:pt modelId="{C8AE9C04-80AC-4834-8531-F611A4F9BF9C}" type="pres">
      <dgm:prSet presAssocID="{A3B59682-81D2-42AF-BEDD-FA21CDFC69E8}" presName="LevelTwoTextNode" presStyleLbl="node2" presStyleIdx="2" presStyleCnt="6" custScaleX="424319" custScaleY="125153">
        <dgm:presLayoutVars>
          <dgm:chPref val="3"/>
        </dgm:presLayoutVars>
      </dgm:prSet>
      <dgm:spPr/>
      <dgm:t>
        <a:bodyPr/>
        <a:lstStyle/>
        <a:p>
          <a:endParaRPr lang="en-US"/>
        </a:p>
      </dgm:t>
    </dgm:pt>
    <dgm:pt modelId="{F6161074-E19E-45CE-95FB-C6F4BCF10C76}" type="pres">
      <dgm:prSet presAssocID="{A3B59682-81D2-42AF-BEDD-FA21CDFC69E8}" presName="level3hierChild" presStyleCnt="0"/>
      <dgm:spPr/>
    </dgm:pt>
    <dgm:pt modelId="{78A43A3E-3F98-47C2-A279-8D5A32D0986A}" type="pres">
      <dgm:prSet presAssocID="{47922957-FC68-4C95-82F5-6A673D7AD807}" presName="conn2-1" presStyleLbl="parChTrans1D2" presStyleIdx="3" presStyleCnt="6" custSzY="26511" custScaleX="2000000"/>
      <dgm:spPr/>
      <dgm:t>
        <a:bodyPr/>
        <a:lstStyle/>
        <a:p>
          <a:endParaRPr lang="en-US"/>
        </a:p>
      </dgm:t>
    </dgm:pt>
    <dgm:pt modelId="{A816A919-1FF5-4188-83C2-6BB42B059172}" type="pres">
      <dgm:prSet presAssocID="{47922957-FC68-4C95-82F5-6A673D7AD807}" presName="connTx" presStyleLbl="parChTrans1D2" presStyleIdx="3" presStyleCnt="6"/>
      <dgm:spPr/>
      <dgm:t>
        <a:bodyPr/>
        <a:lstStyle/>
        <a:p>
          <a:endParaRPr lang="en-US"/>
        </a:p>
      </dgm:t>
    </dgm:pt>
    <dgm:pt modelId="{C12347BD-DFCA-49E2-8314-C31E99663AFF}" type="pres">
      <dgm:prSet presAssocID="{A680564C-2709-401E-AC10-5BB72B2BBB76}" presName="root2" presStyleCnt="0"/>
      <dgm:spPr/>
    </dgm:pt>
    <dgm:pt modelId="{81D9FDF7-2B63-4E90-860E-64344427F53D}" type="pres">
      <dgm:prSet presAssocID="{A680564C-2709-401E-AC10-5BB72B2BBB76}" presName="LevelTwoTextNode" presStyleLbl="node2" presStyleIdx="3" presStyleCnt="6" custScaleX="424319" custScaleY="125153">
        <dgm:presLayoutVars>
          <dgm:chPref val="3"/>
        </dgm:presLayoutVars>
      </dgm:prSet>
      <dgm:spPr/>
      <dgm:t>
        <a:bodyPr/>
        <a:lstStyle/>
        <a:p>
          <a:endParaRPr lang="en-US"/>
        </a:p>
      </dgm:t>
    </dgm:pt>
    <dgm:pt modelId="{BEDEC56F-9B3A-4CF5-96D0-817154F4CD82}" type="pres">
      <dgm:prSet presAssocID="{A680564C-2709-401E-AC10-5BB72B2BBB76}" presName="level3hierChild" presStyleCnt="0"/>
      <dgm:spPr/>
    </dgm:pt>
    <dgm:pt modelId="{D8DF13AA-4E07-4A78-81F6-7BF23FE8D8E1}" type="pres">
      <dgm:prSet presAssocID="{269BCB0F-C5A4-454A-AE06-3F057D4EC5A4}" presName="conn2-1" presStyleLbl="parChTrans1D2" presStyleIdx="4" presStyleCnt="6" custSzY="26511" custScaleX="2000000"/>
      <dgm:spPr/>
      <dgm:t>
        <a:bodyPr/>
        <a:lstStyle/>
        <a:p>
          <a:endParaRPr lang="en-US"/>
        </a:p>
      </dgm:t>
    </dgm:pt>
    <dgm:pt modelId="{B686DFA2-C128-49BA-B88A-8831B16CFB2E}" type="pres">
      <dgm:prSet presAssocID="{269BCB0F-C5A4-454A-AE06-3F057D4EC5A4}" presName="connTx" presStyleLbl="parChTrans1D2" presStyleIdx="4" presStyleCnt="6"/>
      <dgm:spPr/>
      <dgm:t>
        <a:bodyPr/>
        <a:lstStyle/>
        <a:p>
          <a:endParaRPr lang="en-US"/>
        </a:p>
      </dgm:t>
    </dgm:pt>
    <dgm:pt modelId="{B80D6632-05B5-421B-A00E-0E989C6D5ABF}" type="pres">
      <dgm:prSet presAssocID="{931AD4A1-6E69-4760-8D5B-A86840E6C4C5}" presName="root2" presStyleCnt="0"/>
      <dgm:spPr/>
    </dgm:pt>
    <dgm:pt modelId="{3BBA6FD9-7A0A-4477-9C72-1A717E15512F}" type="pres">
      <dgm:prSet presAssocID="{931AD4A1-6E69-4760-8D5B-A86840E6C4C5}" presName="LevelTwoTextNode" presStyleLbl="node2" presStyleIdx="4" presStyleCnt="6" custScaleX="424319" custScaleY="125153">
        <dgm:presLayoutVars>
          <dgm:chPref val="3"/>
        </dgm:presLayoutVars>
      </dgm:prSet>
      <dgm:spPr/>
      <dgm:t>
        <a:bodyPr/>
        <a:lstStyle/>
        <a:p>
          <a:endParaRPr lang="en-US"/>
        </a:p>
      </dgm:t>
    </dgm:pt>
    <dgm:pt modelId="{575C06AB-FC29-48EA-B3D8-D5E39ACFFC04}" type="pres">
      <dgm:prSet presAssocID="{931AD4A1-6E69-4760-8D5B-A86840E6C4C5}" presName="level3hierChild" presStyleCnt="0"/>
      <dgm:spPr/>
    </dgm:pt>
    <dgm:pt modelId="{F4B75B4F-0DA9-4A5A-9E63-E9F944D48B82}" type="pres">
      <dgm:prSet presAssocID="{E9336A4F-3A76-449E-934F-728AF71D8A88}" presName="conn2-1" presStyleLbl="parChTrans1D2" presStyleIdx="5" presStyleCnt="6" custSzY="26511" custScaleX="2000000"/>
      <dgm:spPr/>
      <dgm:t>
        <a:bodyPr/>
        <a:lstStyle/>
        <a:p>
          <a:endParaRPr lang="en-US"/>
        </a:p>
      </dgm:t>
    </dgm:pt>
    <dgm:pt modelId="{0556EB5E-65AB-48BD-B318-C30E28E29CB0}" type="pres">
      <dgm:prSet presAssocID="{E9336A4F-3A76-449E-934F-728AF71D8A88}" presName="connTx" presStyleLbl="parChTrans1D2" presStyleIdx="5" presStyleCnt="6"/>
      <dgm:spPr/>
      <dgm:t>
        <a:bodyPr/>
        <a:lstStyle/>
        <a:p>
          <a:endParaRPr lang="en-US"/>
        </a:p>
      </dgm:t>
    </dgm:pt>
    <dgm:pt modelId="{5A5A0147-AB37-4AD5-B01E-5BEA15FCC44D}" type="pres">
      <dgm:prSet presAssocID="{2D041071-AD2A-47D4-9F74-B73F6EE7CCCC}" presName="root2" presStyleCnt="0"/>
      <dgm:spPr/>
    </dgm:pt>
    <dgm:pt modelId="{F201CC5B-1197-497D-84AB-707CAA4AF348}" type="pres">
      <dgm:prSet presAssocID="{2D041071-AD2A-47D4-9F74-B73F6EE7CCCC}" presName="LevelTwoTextNode" presStyleLbl="node2" presStyleIdx="5" presStyleCnt="6" custScaleX="424319" custScaleY="125153">
        <dgm:presLayoutVars>
          <dgm:chPref val="3"/>
        </dgm:presLayoutVars>
      </dgm:prSet>
      <dgm:spPr/>
      <dgm:t>
        <a:bodyPr/>
        <a:lstStyle/>
        <a:p>
          <a:endParaRPr lang="en-US"/>
        </a:p>
      </dgm:t>
    </dgm:pt>
    <dgm:pt modelId="{0B326C3B-AD07-4B16-AFAB-BBF8C85F8F54}" type="pres">
      <dgm:prSet presAssocID="{2D041071-AD2A-47D4-9F74-B73F6EE7CCCC}" presName="level3hierChild" presStyleCnt="0"/>
      <dgm:spPr/>
    </dgm:pt>
  </dgm:ptLst>
  <dgm:cxnLst>
    <dgm:cxn modelId="{98868CF5-BCEB-4209-B7B7-25B28F14357C}" srcId="{83AA4B5C-DA7F-41DA-AECF-9E5C36636D86}" destId="{931AD4A1-6E69-4760-8D5B-A86840E6C4C5}" srcOrd="4" destOrd="0" parTransId="{269BCB0F-C5A4-454A-AE06-3F057D4EC5A4}" sibTransId="{4AD62967-A840-4EC4-81D5-559D337F5457}"/>
    <dgm:cxn modelId="{8A7C8E9C-C1AF-470E-BA82-9B2FA1523EAD}" srcId="{83AA4B5C-DA7F-41DA-AECF-9E5C36636D86}" destId="{45EB583B-5206-4D99-A3A2-D90F27DB321A}" srcOrd="1" destOrd="0" parTransId="{A6796800-AFAB-4469-A37F-01A9EF2AC364}" sibTransId="{3E1E274E-5488-4F8F-88F4-09B875E6835B}"/>
    <dgm:cxn modelId="{7060A5C1-B078-4FED-9EA2-E8367D4CEEAC}" type="presOf" srcId="{931AD4A1-6E69-4760-8D5B-A86840E6C4C5}" destId="{3BBA6FD9-7A0A-4477-9C72-1A717E15512F}" srcOrd="0" destOrd="0" presId="urn:microsoft.com/office/officeart/2005/8/layout/hierarchy2"/>
    <dgm:cxn modelId="{FCADB7E5-2C4C-4BA7-832D-7573F25B3D6B}" type="presOf" srcId="{A3B59682-81D2-42AF-BEDD-FA21CDFC69E8}" destId="{C8AE9C04-80AC-4834-8531-F611A4F9BF9C}" srcOrd="0" destOrd="0" presId="urn:microsoft.com/office/officeart/2005/8/layout/hierarchy2"/>
    <dgm:cxn modelId="{28AD24B0-50DA-4169-BE8E-B0F9C34F4B5F}" type="presOf" srcId="{E9336A4F-3A76-449E-934F-728AF71D8A88}" destId="{F4B75B4F-0DA9-4A5A-9E63-E9F944D48B82}" srcOrd="0" destOrd="0" presId="urn:microsoft.com/office/officeart/2005/8/layout/hierarchy2"/>
    <dgm:cxn modelId="{583E010C-0486-41F5-A48E-1CA4D33A9E73}" type="presOf" srcId="{E9336A4F-3A76-449E-934F-728AF71D8A88}" destId="{0556EB5E-65AB-48BD-B318-C30E28E29CB0}" srcOrd="1" destOrd="0" presId="urn:microsoft.com/office/officeart/2005/8/layout/hierarchy2"/>
    <dgm:cxn modelId="{66FF1A6B-7B1D-429E-BED7-4A077168DAB1}" type="presOf" srcId="{45EB583B-5206-4D99-A3A2-D90F27DB321A}" destId="{FA37BB9C-BDD0-4FE8-9741-4281D77E03C3}" srcOrd="0" destOrd="0" presId="urn:microsoft.com/office/officeart/2005/8/layout/hierarchy2"/>
    <dgm:cxn modelId="{36C578E7-47C1-4C08-AFD9-ECBC397C428C}" type="presOf" srcId="{A6796800-AFAB-4469-A37F-01A9EF2AC364}" destId="{CFE842B1-D086-4C6A-9CAF-98DA356E1528}" srcOrd="1" destOrd="0" presId="urn:microsoft.com/office/officeart/2005/8/layout/hierarchy2"/>
    <dgm:cxn modelId="{F102AF69-ADEB-4654-8700-C93D51407A8A}" srcId="{83AA4B5C-DA7F-41DA-AECF-9E5C36636D86}" destId="{E70A43BD-FEF5-47B3-91D4-9E9CB0EA36B9}" srcOrd="0" destOrd="0" parTransId="{D3F5189F-CF81-4CB5-B3CA-0ABCD286246B}" sibTransId="{5EB0D3EC-BD19-4EAA-839B-5512C793A9C9}"/>
    <dgm:cxn modelId="{9CF55630-0088-40EA-82D0-5C841E311DD4}" type="presOf" srcId="{A811B2CB-F6AB-4268-A4C9-7ADADCAB3CBA}" destId="{F38676D9-AC6B-4E22-BDB3-DE59B87A113C}" srcOrd="0" destOrd="0" presId="urn:microsoft.com/office/officeart/2005/8/layout/hierarchy2"/>
    <dgm:cxn modelId="{CF975CAA-2875-443B-8DC0-B823BE44D3D4}" type="presOf" srcId="{E70A43BD-FEF5-47B3-91D4-9E9CB0EA36B9}" destId="{E8409631-72CF-4D73-A717-A992A76C8446}" srcOrd="0" destOrd="0" presId="urn:microsoft.com/office/officeart/2005/8/layout/hierarchy2"/>
    <dgm:cxn modelId="{F4E39E8F-1F05-409A-ADF2-01AFAC5A8187}" type="presOf" srcId="{269BCB0F-C5A4-454A-AE06-3F057D4EC5A4}" destId="{B686DFA2-C128-49BA-B88A-8831B16CFB2E}" srcOrd="1" destOrd="0" presId="urn:microsoft.com/office/officeart/2005/8/layout/hierarchy2"/>
    <dgm:cxn modelId="{B0CACB66-AD80-4A94-A1E8-260DCAAC47B8}" srcId="{83AA4B5C-DA7F-41DA-AECF-9E5C36636D86}" destId="{A3B59682-81D2-42AF-BEDD-FA21CDFC69E8}" srcOrd="2" destOrd="0" parTransId="{A811B2CB-F6AB-4268-A4C9-7ADADCAB3CBA}" sibTransId="{D0F8730D-F74D-436D-B010-2F079068D8F3}"/>
    <dgm:cxn modelId="{56858A5A-0147-4C58-A816-3E4DCAC95372}" type="presOf" srcId="{269BCB0F-C5A4-454A-AE06-3F057D4EC5A4}" destId="{D8DF13AA-4E07-4A78-81F6-7BF23FE8D8E1}" srcOrd="0" destOrd="0" presId="urn:microsoft.com/office/officeart/2005/8/layout/hierarchy2"/>
    <dgm:cxn modelId="{78DDB916-7DDF-4453-AC90-0A89A44166AF}" type="presOf" srcId="{47922957-FC68-4C95-82F5-6A673D7AD807}" destId="{A816A919-1FF5-4188-83C2-6BB42B059172}" srcOrd="1" destOrd="0" presId="urn:microsoft.com/office/officeart/2005/8/layout/hierarchy2"/>
    <dgm:cxn modelId="{E231A28B-D6AD-41FD-884A-1AB098E28728}" srcId="{97404F7C-D99B-43FD-8DC1-F32CFEEBE159}" destId="{83AA4B5C-DA7F-41DA-AECF-9E5C36636D86}" srcOrd="0" destOrd="0" parTransId="{4D0CB1DF-3F1C-47BE-AAB0-257BE00B3E89}" sibTransId="{525AE750-CE9E-4546-9C9F-C95398932EB0}"/>
    <dgm:cxn modelId="{544DBAA0-1A1F-4CDE-A939-DC9C60A9D2CB}" type="presOf" srcId="{D3F5189F-CF81-4CB5-B3CA-0ABCD286246B}" destId="{3B06B072-239E-4449-BC25-3DBAD14BC94A}" srcOrd="1" destOrd="0" presId="urn:microsoft.com/office/officeart/2005/8/layout/hierarchy2"/>
    <dgm:cxn modelId="{193D1D9F-3CA3-4FA1-9436-E45EFA926E5E}" type="presOf" srcId="{97404F7C-D99B-43FD-8DC1-F32CFEEBE159}" destId="{B7C76CD8-27F6-4A30-9B31-21E6712A3255}" srcOrd="0" destOrd="0" presId="urn:microsoft.com/office/officeart/2005/8/layout/hierarchy2"/>
    <dgm:cxn modelId="{33BD078A-68B2-4ADD-B5BA-F79FFABEBC10}" type="presOf" srcId="{47922957-FC68-4C95-82F5-6A673D7AD807}" destId="{78A43A3E-3F98-47C2-A279-8D5A32D0986A}" srcOrd="0" destOrd="0" presId="urn:microsoft.com/office/officeart/2005/8/layout/hierarchy2"/>
    <dgm:cxn modelId="{B7645F71-FCF1-4D2D-95A0-3960AE97128D}" type="presOf" srcId="{D3F5189F-CF81-4CB5-B3CA-0ABCD286246B}" destId="{B7741A46-015B-4F07-B605-83D06BC2A3CD}" srcOrd="0" destOrd="0" presId="urn:microsoft.com/office/officeart/2005/8/layout/hierarchy2"/>
    <dgm:cxn modelId="{7D5EF6C6-CC99-4BD9-B42D-72A00BA145A1}" type="presOf" srcId="{2D041071-AD2A-47D4-9F74-B73F6EE7CCCC}" destId="{F201CC5B-1197-497D-84AB-707CAA4AF348}" srcOrd="0" destOrd="0" presId="urn:microsoft.com/office/officeart/2005/8/layout/hierarchy2"/>
    <dgm:cxn modelId="{B2E44A8F-CAD1-4732-8010-38C90AC854EF}" type="presOf" srcId="{A680564C-2709-401E-AC10-5BB72B2BBB76}" destId="{81D9FDF7-2B63-4E90-860E-64344427F53D}" srcOrd="0" destOrd="0" presId="urn:microsoft.com/office/officeart/2005/8/layout/hierarchy2"/>
    <dgm:cxn modelId="{43261BE4-7084-474B-A3B1-A70C3E602359}" srcId="{83AA4B5C-DA7F-41DA-AECF-9E5C36636D86}" destId="{A680564C-2709-401E-AC10-5BB72B2BBB76}" srcOrd="3" destOrd="0" parTransId="{47922957-FC68-4C95-82F5-6A673D7AD807}" sibTransId="{A41B3B6A-9B0F-41B0-AF8E-1E1E47D373BB}"/>
    <dgm:cxn modelId="{10DE8588-1B65-43E5-8C42-1D113D8CCD69}" type="presOf" srcId="{83AA4B5C-DA7F-41DA-AECF-9E5C36636D86}" destId="{71CFE145-3378-4A6D-B949-C97CA4188F00}" srcOrd="0" destOrd="0" presId="urn:microsoft.com/office/officeart/2005/8/layout/hierarchy2"/>
    <dgm:cxn modelId="{F485F5B8-A479-449F-A030-EDCBD7982157}" srcId="{83AA4B5C-DA7F-41DA-AECF-9E5C36636D86}" destId="{2D041071-AD2A-47D4-9F74-B73F6EE7CCCC}" srcOrd="5" destOrd="0" parTransId="{E9336A4F-3A76-449E-934F-728AF71D8A88}" sibTransId="{5B4E99C8-2F65-4AA1-9415-08D03938E96F}"/>
    <dgm:cxn modelId="{C7161460-FF71-4BDA-B9C0-CD030B57258E}" type="presOf" srcId="{A6796800-AFAB-4469-A37F-01A9EF2AC364}" destId="{15779EAD-E044-42C2-8958-7CEE1ADCA30B}" srcOrd="0" destOrd="0" presId="urn:microsoft.com/office/officeart/2005/8/layout/hierarchy2"/>
    <dgm:cxn modelId="{6571C2E3-0B96-43F2-BA06-094A93BD6A70}" type="presOf" srcId="{A811B2CB-F6AB-4268-A4C9-7ADADCAB3CBA}" destId="{F85A1E84-AC64-4990-BF8A-E7CD75E2417E}" srcOrd="1" destOrd="0" presId="urn:microsoft.com/office/officeart/2005/8/layout/hierarchy2"/>
    <dgm:cxn modelId="{B378CD0B-EAD0-45AE-AE3E-BD0F5CF1E97A}" type="presParOf" srcId="{B7C76CD8-27F6-4A30-9B31-21E6712A3255}" destId="{4B028382-55D9-4D7C-9B05-11F7B36688A7}" srcOrd="0" destOrd="0" presId="urn:microsoft.com/office/officeart/2005/8/layout/hierarchy2"/>
    <dgm:cxn modelId="{C0104ADA-7F0B-46CA-AE44-B5CC10730BCE}" type="presParOf" srcId="{4B028382-55D9-4D7C-9B05-11F7B36688A7}" destId="{71CFE145-3378-4A6D-B949-C97CA4188F00}" srcOrd="0" destOrd="0" presId="urn:microsoft.com/office/officeart/2005/8/layout/hierarchy2"/>
    <dgm:cxn modelId="{61FF1045-3D9F-4A07-8CDE-3237BAB9C8B2}" type="presParOf" srcId="{4B028382-55D9-4D7C-9B05-11F7B36688A7}" destId="{68159214-74F1-452C-8EA2-C9B6E558B4EA}" srcOrd="1" destOrd="0" presId="urn:microsoft.com/office/officeart/2005/8/layout/hierarchy2"/>
    <dgm:cxn modelId="{22A352E7-D254-4F85-A95B-F5DD470582A9}" type="presParOf" srcId="{68159214-74F1-452C-8EA2-C9B6E558B4EA}" destId="{B7741A46-015B-4F07-B605-83D06BC2A3CD}" srcOrd="0" destOrd="0" presId="urn:microsoft.com/office/officeart/2005/8/layout/hierarchy2"/>
    <dgm:cxn modelId="{25D335A1-AAD3-4DC2-ADA6-06CBDAA84150}" type="presParOf" srcId="{B7741A46-015B-4F07-B605-83D06BC2A3CD}" destId="{3B06B072-239E-4449-BC25-3DBAD14BC94A}" srcOrd="0" destOrd="0" presId="urn:microsoft.com/office/officeart/2005/8/layout/hierarchy2"/>
    <dgm:cxn modelId="{EDB12DE8-C5FB-4959-ACE6-6E3D572A1B97}" type="presParOf" srcId="{68159214-74F1-452C-8EA2-C9B6E558B4EA}" destId="{0130681E-4269-486F-AFEA-9160D3ACEF65}" srcOrd="1" destOrd="0" presId="urn:microsoft.com/office/officeart/2005/8/layout/hierarchy2"/>
    <dgm:cxn modelId="{F97598CB-9F3B-4726-857D-9B0CAC5E2061}" type="presParOf" srcId="{0130681E-4269-486F-AFEA-9160D3ACEF65}" destId="{E8409631-72CF-4D73-A717-A992A76C8446}" srcOrd="0" destOrd="0" presId="urn:microsoft.com/office/officeart/2005/8/layout/hierarchy2"/>
    <dgm:cxn modelId="{2241E669-2DA1-4F27-BC78-9AC7C7C9BF00}" type="presParOf" srcId="{0130681E-4269-486F-AFEA-9160D3ACEF65}" destId="{225E2EC3-0332-4A16-AF32-6EF5DDA4DFEE}" srcOrd="1" destOrd="0" presId="urn:microsoft.com/office/officeart/2005/8/layout/hierarchy2"/>
    <dgm:cxn modelId="{0E49943A-7802-4633-8436-933572402934}" type="presParOf" srcId="{68159214-74F1-452C-8EA2-C9B6E558B4EA}" destId="{15779EAD-E044-42C2-8958-7CEE1ADCA30B}" srcOrd="2" destOrd="0" presId="urn:microsoft.com/office/officeart/2005/8/layout/hierarchy2"/>
    <dgm:cxn modelId="{008BD35B-4625-4A5C-BCEA-62D0F0FB6991}" type="presParOf" srcId="{15779EAD-E044-42C2-8958-7CEE1ADCA30B}" destId="{CFE842B1-D086-4C6A-9CAF-98DA356E1528}" srcOrd="0" destOrd="0" presId="urn:microsoft.com/office/officeart/2005/8/layout/hierarchy2"/>
    <dgm:cxn modelId="{D280A27E-1B57-44BB-8228-5804AB793AA2}" type="presParOf" srcId="{68159214-74F1-452C-8EA2-C9B6E558B4EA}" destId="{083FD28C-A6DD-4A56-A22B-DB4E95D41293}" srcOrd="3" destOrd="0" presId="urn:microsoft.com/office/officeart/2005/8/layout/hierarchy2"/>
    <dgm:cxn modelId="{1C5E401F-460A-450D-9D29-5364C4FDB0BE}" type="presParOf" srcId="{083FD28C-A6DD-4A56-A22B-DB4E95D41293}" destId="{FA37BB9C-BDD0-4FE8-9741-4281D77E03C3}" srcOrd="0" destOrd="0" presId="urn:microsoft.com/office/officeart/2005/8/layout/hierarchy2"/>
    <dgm:cxn modelId="{418BCDDA-5EFE-4512-A0A7-9B8ACD89FB7A}" type="presParOf" srcId="{083FD28C-A6DD-4A56-A22B-DB4E95D41293}" destId="{E750BF81-F83C-489D-9B1F-A6FCE94EFFA5}" srcOrd="1" destOrd="0" presId="urn:microsoft.com/office/officeart/2005/8/layout/hierarchy2"/>
    <dgm:cxn modelId="{8C16117A-344E-4B78-830D-9F5B53234480}" type="presParOf" srcId="{68159214-74F1-452C-8EA2-C9B6E558B4EA}" destId="{F38676D9-AC6B-4E22-BDB3-DE59B87A113C}" srcOrd="4" destOrd="0" presId="urn:microsoft.com/office/officeart/2005/8/layout/hierarchy2"/>
    <dgm:cxn modelId="{1BDFD969-A529-49E2-A08F-E50725D79901}" type="presParOf" srcId="{F38676D9-AC6B-4E22-BDB3-DE59B87A113C}" destId="{F85A1E84-AC64-4990-BF8A-E7CD75E2417E}" srcOrd="0" destOrd="0" presId="urn:microsoft.com/office/officeart/2005/8/layout/hierarchy2"/>
    <dgm:cxn modelId="{494DF4BA-F139-481E-9F73-D5B1771F6A87}" type="presParOf" srcId="{68159214-74F1-452C-8EA2-C9B6E558B4EA}" destId="{13D5ADC3-DB27-4762-8D8C-CC14F772A958}" srcOrd="5" destOrd="0" presId="urn:microsoft.com/office/officeart/2005/8/layout/hierarchy2"/>
    <dgm:cxn modelId="{08250337-AE30-4139-BCC4-36F1A7E51F07}" type="presParOf" srcId="{13D5ADC3-DB27-4762-8D8C-CC14F772A958}" destId="{C8AE9C04-80AC-4834-8531-F611A4F9BF9C}" srcOrd="0" destOrd="0" presId="urn:microsoft.com/office/officeart/2005/8/layout/hierarchy2"/>
    <dgm:cxn modelId="{FCFB775E-3F98-4447-9DD5-7EF5A7BC671E}" type="presParOf" srcId="{13D5ADC3-DB27-4762-8D8C-CC14F772A958}" destId="{F6161074-E19E-45CE-95FB-C6F4BCF10C76}" srcOrd="1" destOrd="0" presId="urn:microsoft.com/office/officeart/2005/8/layout/hierarchy2"/>
    <dgm:cxn modelId="{1FBD249D-3BB8-4B65-AC28-8796572ABAF6}" type="presParOf" srcId="{68159214-74F1-452C-8EA2-C9B6E558B4EA}" destId="{78A43A3E-3F98-47C2-A279-8D5A32D0986A}" srcOrd="6" destOrd="0" presId="urn:microsoft.com/office/officeart/2005/8/layout/hierarchy2"/>
    <dgm:cxn modelId="{58EDFB09-AF30-4EE5-96D5-C0DE852D1468}" type="presParOf" srcId="{78A43A3E-3F98-47C2-A279-8D5A32D0986A}" destId="{A816A919-1FF5-4188-83C2-6BB42B059172}" srcOrd="0" destOrd="0" presId="urn:microsoft.com/office/officeart/2005/8/layout/hierarchy2"/>
    <dgm:cxn modelId="{417FDF18-9E0E-45EF-91B8-9C6EFD581DA9}" type="presParOf" srcId="{68159214-74F1-452C-8EA2-C9B6E558B4EA}" destId="{C12347BD-DFCA-49E2-8314-C31E99663AFF}" srcOrd="7" destOrd="0" presId="urn:microsoft.com/office/officeart/2005/8/layout/hierarchy2"/>
    <dgm:cxn modelId="{ED42EAF1-2138-44C0-85B6-D3B0AF6EFC6B}" type="presParOf" srcId="{C12347BD-DFCA-49E2-8314-C31E99663AFF}" destId="{81D9FDF7-2B63-4E90-860E-64344427F53D}" srcOrd="0" destOrd="0" presId="urn:microsoft.com/office/officeart/2005/8/layout/hierarchy2"/>
    <dgm:cxn modelId="{4E35FDDA-D624-4929-B497-482C52BBA6DE}" type="presParOf" srcId="{C12347BD-DFCA-49E2-8314-C31E99663AFF}" destId="{BEDEC56F-9B3A-4CF5-96D0-817154F4CD82}" srcOrd="1" destOrd="0" presId="urn:microsoft.com/office/officeart/2005/8/layout/hierarchy2"/>
    <dgm:cxn modelId="{9B8314AB-7AFB-455B-944A-92499A217D29}" type="presParOf" srcId="{68159214-74F1-452C-8EA2-C9B6E558B4EA}" destId="{D8DF13AA-4E07-4A78-81F6-7BF23FE8D8E1}" srcOrd="8" destOrd="0" presId="urn:microsoft.com/office/officeart/2005/8/layout/hierarchy2"/>
    <dgm:cxn modelId="{3138171B-865E-4ADC-B749-4274A39B6EF0}" type="presParOf" srcId="{D8DF13AA-4E07-4A78-81F6-7BF23FE8D8E1}" destId="{B686DFA2-C128-49BA-B88A-8831B16CFB2E}" srcOrd="0" destOrd="0" presId="urn:microsoft.com/office/officeart/2005/8/layout/hierarchy2"/>
    <dgm:cxn modelId="{B52CC399-B217-4FB6-804D-02D160B70618}" type="presParOf" srcId="{68159214-74F1-452C-8EA2-C9B6E558B4EA}" destId="{B80D6632-05B5-421B-A00E-0E989C6D5ABF}" srcOrd="9" destOrd="0" presId="urn:microsoft.com/office/officeart/2005/8/layout/hierarchy2"/>
    <dgm:cxn modelId="{C513742E-8D4D-40EE-B805-934C1EC796D3}" type="presParOf" srcId="{B80D6632-05B5-421B-A00E-0E989C6D5ABF}" destId="{3BBA6FD9-7A0A-4477-9C72-1A717E15512F}" srcOrd="0" destOrd="0" presId="urn:microsoft.com/office/officeart/2005/8/layout/hierarchy2"/>
    <dgm:cxn modelId="{178E90D4-E3BA-4FD6-BC15-88B6B0B03625}" type="presParOf" srcId="{B80D6632-05B5-421B-A00E-0E989C6D5ABF}" destId="{575C06AB-FC29-48EA-B3D8-D5E39ACFFC04}" srcOrd="1" destOrd="0" presId="urn:microsoft.com/office/officeart/2005/8/layout/hierarchy2"/>
    <dgm:cxn modelId="{260593D7-4E89-4EFA-989C-78C99E67C0ED}" type="presParOf" srcId="{68159214-74F1-452C-8EA2-C9B6E558B4EA}" destId="{F4B75B4F-0DA9-4A5A-9E63-E9F944D48B82}" srcOrd="10" destOrd="0" presId="urn:microsoft.com/office/officeart/2005/8/layout/hierarchy2"/>
    <dgm:cxn modelId="{A4F29066-E3E4-4F3C-BD44-715C45B3A606}" type="presParOf" srcId="{F4B75B4F-0DA9-4A5A-9E63-E9F944D48B82}" destId="{0556EB5E-65AB-48BD-B318-C30E28E29CB0}" srcOrd="0" destOrd="0" presId="urn:microsoft.com/office/officeart/2005/8/layout/hierarchy2"/>
    <dgm:cxn modelId="{FBC7F1DB-2535-437F-A26F-75161D3056A6}" type="presParOf" srcId="{68159214-74F1-452C-8EA2-C9B6E558B4EA}" destId="{5A5A0147-AB37-4AD5-B01E-5BEA15FCC44D}" srcOrd="11" destOrd="0" presId="urn:microsoft.com/office/officeart/2005/8/layout/hierarchy2"/>
    <dgm:cxn modelId="{574B88DB-EA32-44AE-B31E-F70953A0A122}" type="presParOf" srcId="{5A5A0147-AB37-4AD5-B01E-5BEA15FCC44D}" destId="{F201CC5B-1197-497D-84AB-707CAA4AF348}" srcOrd="0" destOrd="0" presId="urn:microsoft.com/office/officeart/2005/8/layout/hierarchy2"/>
    <dgm:cxn modelId="{7FEBAB15-9F62-4DF3-8577-B45C6FFD29E9}" type="presParOf" srcId="{5A5A0147-AB37-4AD5-B01E-5BEA15FCC44D}" destId="{0B326C3B-AD07-4B16-AFAB-BBF8C85F8F5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7404F7C-D99B-43FD-8DC1-F32CFEEBE159}" type="doc">
      <dgm:prSet loTypeId="urn:microsoft.com/office/officeart/2005/8/layout/hierarchy2" loCatId="hierarchy" qsTypeId="urn:microsoft.com/office/officeart/2005/8/quickstyle/simple5" qsCatId="simple" csTypeId="urn:microsoft.com/office/officeart/2005/8/colors/accent3_5" csCatId="accent3" phldr="1"/>
      <dgm:spPr/>
      <dgm:t>
        <a:bodyPr/>
        <a:lstStyle/>
        <a:p>
          <a:endParaRPr lang="en-US"/>
        </a:p>
      </dgm:t>
    </dgm:pt>
    <dgm:pt modelId="{83AA4B5C-DA7F-41DA-AECF-9E5C36636D86}">
      <dgm:prSet phldrT="[Text]" custT="1"/>
      <dgm:spPr>
        <a:solidFill>
          <a:srgbClr val="7030A0"/>
        </a:solidFill>
        <a:ln w="28575">
          <a:solidFill>
            <a:srgbClr val="7030A0"/>
          </a:solidFill>
        </a:ln>
      </dgm:spPr>
      <dgm:t>
        <a:bodyPr/>
        <a:lstStyle/>
        <a:p>
          <a:pPr>
            <a:lnSpc>
              <a:spcPct val="100000"/>
            </a:lnSpc>
            <a:spcAft>
              <a:spcPts val="0"/>
            </a:spcAft>
          </a:pPr>
          <a:r>
            <a:rPr lang="fa-IR" sz="3200" dirty="0" smtClean="0">
              <a:cs typeface="B Titr" panose="00000700000000000000" pitchFamily="2" charset="-78"/>
            </a:rPr>
            <a:t>فواید همراه داشتن کتاب احکام</a:t>
          </a:r>
          <a:endParaRPr lang="en-US" sz="3200" dirty="0">
            <a:cs typeface="B Titr" panose="00000700000000000000" pitchFamily="2" charset="-78"/>
          </a:endParaRPr>
        </a:p>
      </dgm:t>
    </dgm:pt>
    <dgm:pt modelId="{4D0CB1DF-3F1C-47BE-AAB0-257BE00B3E89}" type="parTrans" cxnId="{E231A28B-D6AD-41FD-884A-1AB098E28728}">
      <dgm:prSet/>
      <dgm:spPr/>
      <dgm:t>
        <a:bodyPr/>
        <a:lstStyle/>
        <a:p>
          <a:endParaRPr lang="en-US"/>
        </a:p>
      </dgm:t>
    </dgm:pt>
    <dgm:pt modelId="{525AE750-CE9E-4546-9C9F-C95398932EB0}" type="sibTrans" cxnId="{E231A28B-D6AD-41FD-884A-1AB098E28728}">
      <dgm:prSet/>
      <dgm:spPr/>
      <dgm:t>
        <a:bodyPr/>
        <a:lstStyle/>
        <a:p>
          <a:endParaRPr lang="en-US"/>
        </a:p>
      </dgm:t>
    </dgm:pt>
    <dgm:pt modelId="{E70A43BD-FEF5-47B3-91D4-9E9CB0EA36B9}">
      <dgm:prSet phldrT="[Text]" custT="1"/>
      <dgm:spPr>
        <a:solidFill>
          <a:srgbClr val="002060"/>
        </a:solidFill>
        <a:ln w="28575">
          <a:solidFill>
            <a:srgbClr val="7030A0"/>
          </a:solidFill>
        </a:ln>
      </dgm:spPr>
      <dgm:t>
        <a:bodyPr/>
        <a:lstStyle/>
        <a:p>
          <a:pPr>
            <a:lnSpc>
              <a:spcPct val="100000"/>
            </a:lnSpc>
            <a:spcAft>
              <a:spcPts val="0"/>
            </a:spcAft>
          </a:pPr>
          <a:r>
            <a:rPr lang="fa-IR" sz="2800" b="1" dirty="0" smtClean="0">
              <a:cs typeface="B Zar" pitchFamily="2" charset="-78"/>
            </a:rPr>
            <a:t>جلوگیری از اشتباهات احتمالی</a:t>
          </a:r>
          <a:endParaRPr lang="en-US" sz="2800" b="1" dirty="0">
            <a:cs typeface="B Zar" pitchFamily="2" charset="-78"/>
          </a:endParaRPr>
        </a:p>
      </dgm:t>
    </dgm:pt>
    <dgm:pt modelId="{D3F5189F-CF81-4CB5-B3CA-0ABCD286246B}" type="parTrans" cxnId="{F102AF69-ADEB-4654-8700-C93D51407A8A}">
      <dgm:prSet custT="1"/>
      <dgm:spPr>
        <a:solidFill>
          <a:srgbClr val="002060"/>
        </a:solidFill>
        <a:ln w="28575"/>
      </dgm:spPr>
      <dgm:t>
        <a:bodyPr/>
        <a:lstStyle/>
        <a:p>
          <a:endParaRPr lang="en-US" sz="800"/>
        </a:p>
      </dgm:t>
    </dgm:pt>
    <dgm:pt modelId="{5EB0D3EC-BD19-4EAA-839B-5512C793A9C9}" type="sibTrans" cxnId="{F102AF69-ADEB-4654-8700-C93D51407A8A}">
      <dgm:prSet/>
      <dgm:spPr/>
      <dgm:t>
        <a:bodyPr/>
        <a:lstStyle/>
        <a:p>
          <a:endParaRPr lang="en-US"/>
        </a:p>
      </dgm:t>
    </dgm:pt>
    <dgm:pt modelId="{45EB583B-5206-4D99-A3A2-D90F27DB321A}">
      <dgm:prSet phldrT="[Text]" custT="1"/>
      <dgm:spPr>
        <a:solidFill>
          <a:srgbClr val="002060"/>
        </a:solidFill>
        <a:ln w="28575">
          <a:solidFill>
            <a:srgbClr val="7030A0"/>
          </a:solidFill>
        </a:ln>
      </dgm:spPr>
      <dgm:t>
        <a:bodyPr/>
        <a:lstStyle/>
        <a:p>
          <a:pPr>
            <a:lnSpc>
              <a:spcPct val="100000"/>
            </a:lnSpc>
            <a:spcAft>
              <a:spcPts val="0"/>
            </a:spcAft>
          </a:pPr>
          <a:r>
            <a:rPr lang="fa-IR" sz="2800" b="1" dirty="0" smtClean="0">
              <a:cs typeface="B Zar" pitchFamily="2" charset="-78"/>
            </a:rPr>
            <a:t>مراجعه فوری </a:t>
          </a:r>
          <a:endParaRPr lang="en-US" sz="2800" dirty="0">
            <a:cs typeface="B Titr" panose="00000700000000000000" pitchFamily="2" charset="-78"/>
          </a:endParaRPr>
        </a:p>
      </dgm:t>
    </dgm:pt>
    <dgm:pt modelId="{A6796800-AFAB-4469-A37F-01A9EF2AC364}" type="parTrans" cxnId="{8A7C8E9C-C1AF-470E-BA82-9B2FA1523EAD}">
      <dgm:prSet custT="1"/>
      <dgm:spPr>
        <a:solidFill>
          <a:srgbClr val="002060"/>
        </a:solidFill>
        <a:ln w="28575"/>
      </dgm:spPr>
      <dgm:t>
        <a:bodyPr/>
        <a:lstStyle/>
        <a:p>
          <a:endParaRPr lang="en-US" sz="500"/>
        </a:p>
      </dgm:t>
    </dgm:pt>
    <dgm:pt modelId="{3E1E274E-5488-4F8F-88F4-09B875E6835B}" type="sibTrans" cxnId="{8A7C8E9C-C1AF-470E-BA82-9B2FA1523EAD}">
      <dgm:prSet/>
      <dgm:spPr/>
      <dgm:t>
        <a:bodyPr/>
        <a:lstStyle/>
        <a:p>
          <a:endParaRPr lang="en-US"/>
        </a:p>
      </dgm:t>
    </dgm:pt>
    <dgm:pt modelId="{A3B59682-81D2-42AF-BEDD-FA21CDFC69E8}">
      <dgm:prSet phldrT="[Text]" custT="1"/>
      <dgm:spPr>
        <a:solidFill>
          <a:srgbClr val="002060"/>
        </a:solidFill>
        <a:ln w="28575">
          <a:solidFill>
            <a:srgbClr val="7030A0"/>
          </a:solidFill>
        </a:ln>
      </dgm:spPr>
      <dgm:t>
        <a:bodyPr/>
        <a:lstStyle/>
        <a:p>
          <a:pPr>
            <a:lnSpc>
              <a:spcPct val="100000"/>
            </a:lnSpc>
            <a:spcAft>
              <a:spcPts val="0"/>
            </a:spcAft>
          </a:pPr>
          <a:r>
            <a:rPr lang="fa-IR" sz="2800" b="1" dirty="0" smtClean="0">
              <a:cs typeface="B Zar" pitchFamily="2" charset="-78"/>
            </a:rPr>
            <a:t>باقی نماندن ابهام برای شاگردان</a:t>
          </a:r>
          <a:endParaRPr lang="en-US" sz="2800" dirty="0">
            <a:cs typeface="B Titr" panose="00000700000000000000" pitchFamily="2" charset="-78"/>
          </a:endParaRPr>
        </a:p>
      </dgm:t>
    </dgm:pt>
    <dgm:pt modelId="{A811B2CB-F6AB-4268-A4C9-7ADADCAB3CBA}" type="parTrans" cxnId="{B0CACB66-AD80-4A94-A1E8-260DCAAC47B8}">
      <dgm:prSet custT="1"/>
      <dgm:spPr>
        <a:solidFill>
          <a:srgbClr val="002060"/>
        </a:solidFill>
        <a:ln w="28575"/>
      </dgm:spPr>
      <dgm:t>
        <a:bodyPr/>
        <a:lstStyle/>
        <a:p>
          <a:endParaRPr lang="en-US" sz="400"/>
        </a:p>
      </dgm:t>
    </dgm:pt>
    <dgm:pt modelId="{D0F8730D-F74D-436D-B010-2F079068D8F3}" type="sibTrans" cxnId="{B0CACB66-AD80-4A94-A1E8-260DCAAC47B8}">
      <dgm:prSet/>
      <dgm:spPr/>
      <dgm:t>
        <a:bodyPr/>
        <a:lstStyle/>
        <a:p>
          <a:endParaRPr lang="en-US"/>
        </a:p>
      </dgm:t>
    </dgm:pt>
    <dgm:pt modelId="{A680564C-2709-401E-AC10-5BB72B2BBB76}">
      <dgm:prSet phldrT="[Text]" custT="1"/>
      <dgm:spPr>
        <a:solidFill>
          <a:srgbClr val="002060"/>
        </a:solidFill>
        <a:ln w="28575">
          <a:solidFill>
            <a:srgbClr val="7030A0"/>
          </a:solidFill>
        </a:ln>
      </dgm:spPr>
      <dgm:t>
        <a:bodyPr/>
        <a:lstStyle/>
        <a:p>
          <a:pPr>
            <a:lnSpc>
              <a:spcPct val="100000"/>
            </a:lnSpc>
            <a:spcAft>
              <a:spcPts val="0"/>
            </a:spcAft>
          </a:pPr>
          <a:r>
            <a:rPr lang="fa-IR" sz="2800" b="1" dirty="0" smtClean="0">
              <a:cs typeface="B Zar" pitchFamily="2" charset="-78"/>
            </a:rPr>
            <a:t>اطمینان شاگرد به استاد</a:t>
          </a:r>
          <a:endParaRPr lang="en-US" sz="2800" dirty="0">
            <a:cs typeface="B Titr" panose="00000700000000000000" pitchFamily="2" charset="-78"/>
          </a:endParaRPr>
        </a:p>
      </dgm:t>
    </dgm:pt>
    <dgm:pt modelId="{47922957-FC68-4C95-82F5-6A673D7AD807}" type="parTrans" cxnId="{43261BE4-7084-474B-A3B1-A70C3E602359}">
      <dgm:prSet custT="1"/>
      <dgm:spPr>
        <a:solidFill>
          <a:srgbClr val="002060"/>
        </a:solidFill>
        <a:ln w="28575"/>
      </dgm:spPr>
      <dgm:t>
        <a:bodyPr/>
        <a:lstStyle/>
        <a:p>
          <a:endParaRPr lang="en-US" sz="400"/>
        </a:p>
      </dgm:t>
    </dgm:pt>
    <dgm:pt modelId="{A41B3B6A-9B0F-41B0-AF8E-1E1E47D373BB}" type="sibTrans" cxnId="{43261BE4-7084-474B-A3B1-A70C3E602359}">
      <dgm:prSet/>
      <dgm:spPr/>
      <dgm:t>
        <a:bodyPr/>
        <a:lstStyle/>
        <a:p>
          <a:endParaRPr lang="en-US"/>
        </a:p>
      </dgm:t>
    </dgm:pt>
    <dgm:pt modelId="{B7C76CD8-27F6-4A30-9B31-21E6712A3255}" type="pres">
      <dgm:prSet presAssocID="{97404F7C-D99B-43FD-8DC1-F32CFEEBE159}" presName="diagram" presStyleCnt="0">
        <dgm:presLayoutVars>
          <dgm:chPref val="1"/>
          <dgm:dir val="rev"/>
          <dgm:animOne val="branch"/>
          <dgm:animLvl val="lvl"/>
          <dgm:resizeHandles val="exact"/>
        </dgm:presLayoutVars>
      </dgm:prSet>
      <dgm:spPr/>
      <dgm:t>
        <a:bodyPr/>
        <a:lstStyle/>
        <a:p>
          <a:endParaRPr lang="en-US"/>
        </a:p>
      </dgm:t>
    </dgm:pt>
    <dgm:pt modelId="{4B028382-55D9-4D7C-9B05-11F7B36688A7}" type="pres">
      <dgm:prSet presAssocID="{83AA4B5C-DA7F-41DA-AECF-9E5C36636D86}" presName="root1" presStyleCnt="0"/>
      <dgm:spPr/>
    </dgm:pt>
    <dgm:pt modelId="{71CFE145-3378-4A6D-B949-C97CA4188F00}" type="pres">
      <dgm:prSet presAssocID="{83AA4B5C-DA7F-41DA-AECF-9E5C36636D86}" presName="LevelOneTextNode" presStyleLbl="node0" presStyleIdx="0" presStyleCnt="1" custScaleX="143547" custScaleY="296502">
        <dgm:presLayoutVars>
          <dgm:chPref val="3"/>
        </dgm:presLayoutVars>
      </dgm:prSet>
      <dgm:spPr/>
      <dgm:t>
        <a:bodyPr/>
        <a:lstStyle/>
        <a:p>
          <a:endParaRPr lang="en-US"/>
        </a:p>
      </dgm:t>
    </dgm:pt>
    <dgm:pt modelId="{68159214-74F1-452C-8EA2-C9B6E558B4EA}" type="pres">
      <dgm:prSet presAssocID="{83AA4B5C-DA7F-41DA-AECF-9E5C36636D86}" presName="level2hierChild" presStyleCnt="0"/>
      <dgm:spPr/>
    </dgm:pt>
    <dgm:pt modelId="{B7741A46-015B-4F07-B605-83D06BC2A3CD}" type="pres">
      <dgm:prSet presAssocID="{D3F5189F-CF81-4CB5-B3CA-0ABCD286246B}" presName="conn2-1" presStyleLbl="parChTrans1D2" presStyleIdx="0" presStyleCnt="4" custSzY="26511" custScaleX="2000000"/>
      <dgm:spPr/>
      <dgm:t>
        <a:bodyPr/>
        <a:lstStyle/>
        <a:p>
          <a:endParaRPr lang="en-US"/>
        </a:p>
      </dgm:t>
    </dgm:pt>
    <dgm:pt modelId="{3B06B072-239E-4449-BC25-3DBAD14BC94A}" type="pres">
      <dgm:prSet presAssocID="{D3F5189F-CF81-4CB5-B3CA-0ABCD286246B}" presName="connTx" presStyleLbl="parChTrans1D2" presStyleIdx="0" presStyleCnt="4"/>
      <dgm:spPr/>
      <dgm:t>
        <a:bodyPr/>
        <a:lstStyle/>
        <a:p>
          <a:endParaRPr lang="en-US"/>
        </a:p>
      </dgm:t>
    </dgm:pt>
    <dgm:pt modelId="{0130681E-4269-486F-AFEA-9160D3ACEF65}" type="pres">
      <dgm:prSet presAssocID="{E70A43BD-FEF5-47B3-91D4-9E9CB0EA36B9}" presName="root2" presStyleCnt="0"/>
      <dgm:spPr/>
    </dgm:pt>
    <dgm:pt modelId="{E8409631-72CF-4D73-A717-A992A76C8446}" type="pres">
      <dgm:prSet presAssocID="{E70A43BD-FEF5-47B3-91D4-9E9CB0EA36B9}" presName="LevelTwoTextNode" presStyleLbl="node2" presStyleIdx="0" presStyleCnt="4" custScaleX="424319" custScaleY="125153">
        <dgm:presLayoutVars>
          <dgm:chPref val="3"/>
        </dgm:presLayoutVars>
      </dgm:prSet>
      <dgm:spPr/>
      <dgm:t>
        <a:bodyPr/>
        <a:lstStyle/>
        <a:p>
          <a:endParaRPr lang="en-US"/>
        </a:p>
      </dgm:t>
    </dgm:pt>
    <dgm:pt modelId="{225E2EC3-0332-4A16-AF32-6EF5DDA4DFEE}" type="pres">
      <dgm:prSet presAssocID="{E70A43BD-FEF5-47B3-91D4-9E9CB0EA36B9}" presName="level3hierChild" presStyleCnt="0"/>
      <dgm:spPr/>
    </dgm:pt>
    <dgm:pt modelId="{15779EAD-E044-42C2-8958-7CEE1ADCA30B}" type="pres">
      <dgm:prSet presAssocID="{A6796800-AFAB-4469-A37F-01A9EF2AC364}" presName="conn2-1" presStyleLbl="parChTrans1D2" presStyleIdx="1" presStyleCnt="4" custSzY="26511" custScaleX="2000000"/>
      <dgm:spPr/>
      <dgm:t>
        <a:bodyPr/>
        <a:lstStyle/>
        <a:p>
          <a:endParaRPr lang="en-US"/>
        </a:p>
      </dgm:t>
    </dgm:pt>
    <dgm:pt modelId="{CFE842B1-D086-4C6A-9CAF-98DA356E1528}" type="pres">
      <dgm:prSet presAssocID="{A6796800-AFAB-4469-A37F-01A9EF2AC364}" presName="connTx" presStyleLbl="parChTrans1D2" presStyleIdx="1" presStyleCnt="4"/>
      <dgm:spPr/>
      <dgm:t>
        <a:bodyPr/>
        <a:lstStyle/>
        <a:p>
          <a:endParaRPr lang="en-US"/>
        </a:p>
      </dgm:t>
    </dgm:pt>
    <dgm:pt modelId="{083FD28C-A6DD-4A56-A22B-DB4E95D41293}" type="pres">
      <dgm:prSet presAssocID="{45EB583B-5206-4D99-A3A2-D90F27DB321A}" presName="root2" presStyleCnt="0"/>
      <dgm:spPr/>
    </dgm:pt>
    <dgm:pt modelId="{FA37BB9C-BDD0-4FE8-9741-4281D77E03C3}" type="pres">
      <dgm:prSet presAssocID="{45EB583B-5206-4D99-A3A2-D90F27DB321A}" presName="LevelTwoTextNode" presStyleLbl="node2" presStyleIdx="1" presStyleCnt="4" custScaleX="424319" custScaleY="125153">
        <dgm:presLayoutVars>
          <dgm:chPref val="3"/>
        </dgm:presLayoutVars>
      </dgm:prSet>
      <dgm:spPr/>
      <dgm:t>
        <a:bodyPr/>
        <a:lstStyle/>
        <a:p>
          <a:endParaRPr lang="en-US"/>
        </a:p>
      </dgm:t>
    </dgm:pt>
    <dgm:pt modelId="{E750BF81-F83C-489D-9B1F-A6FCE94EFFA5}" type="pres">
      <dgm:prSet presAssocID="{45EB583B-5206-4D99-A3A2-D90F27DB321A}" presName="level3hierChild" presStyleCnt="0"/>
      <dgm:spPr/>
    </dgm:pt>
    <dgm:pt modelId="{F38676D9-AC6B-4E22-BDB3-DE59B87A113C}" type="pres">
      <dgm:prSet presAssocID="{A811B2CB-F6AB-4268-A4C9-7ADADCAB3CBA}" presName="conn2-1" presStyleLbl="parChTrans1D2" presStyleIdx="2" presStyleCnt="4" custSzY="26511" custScaleX="2000000"/>
      <dgm:spPr/>
      <dgm:t>
        <a:bodyPr/>
        <a:lstStyle/>
        <a:p>
          <a:endParaRPr lang="en-US"/>
        </a:p>
      </dgm:t>
    </dgm:pt>
    <dgm:pt modelId="{F85A1E84-AC64-4990-BF8A-E7CD75E2417E}" type="pres">
      <dgm:prSet presAssocID="{A811B2CB-F6AB-4268-A4C9-7ADADCAB3CBA}" presName="connTx" presStyleLbl="parChTrans1D2" presStyleIdx="2" presStyleCnt="4"/>
      <dgm:spPr/>
      <dgm:t>
        <a:bodyPr/>
        <a:lstStyle/>
        <a:p>
          <a:endParaRPr lang="en-US"/>
        </a:p>
      </dgm:t>
    </dgm:pt>
    <dgm:pt modelId="{13D5ADC3-DB27-4762-8D8C-CC14F772A958}" type="pres">
      <dgm:prSet presAssocID="{A3B59682-81D2-42AF-BEDD-FA21CDFC69E8}" presName="root2" presStyleCnt="0"/>
      <dgm:spPr/>
    </dgm:pt>
    <dgm:pt modelId="{C8AE9C04-80AC-4834-8531-F611A4F9BF9C}" type="pres">
      <dgm:prSet presAssocID="{A3B59682-81D2-42AF-BEDD-FA21CDFC69E8}" presName="LevelTwoTextNode" presStyleLbl="node2" presStyleIdx="2" presStyleCnt="4" custScaleX="424319" custScaleY="125153">
        <dgm:presLayoutVars>
          <dgm:chPref val="3"/>
        </dgm:presLayoutVars>
      </dgm:prSet>
      <dgm:spPr/>
      <dgm:t>
        <a:bodyPr/>
        <a:lstStyle/>
        <a:p>
          <a:endParaRPr lang="en-US"/>
        </a:p>
      </dgm:t>
    </dgm:pt>
    <dgm:pt modelId="{F6161074-E19E-45CE-95FB-C6F4BCF10C76}" type="pres">
      <dgm:prSet presAssocID="{A3B59682-81D2-42AF-BEDD-FA21CDFC69E8}" presName="level3hierChild" presStyleCnt="0"/>
      <dgm:spPr/>
    </dgm:pt>
    <dgm:pt modelId="{78A43A3E-3F98-47C2-A279-8D5A32D0986A}" type="pres">
      <dgm:prSet presAssocID="{47922957-FC68-4C95-82F5-6A673D7AD807}" presName="conn2-1" presStyleLbl="parChTrans1D2" presStyleIdx="3" presStyleCnt="4" custSzY="26511" custScaleX="2000000"/>
      <dgm:spPr/>
      <dgm:t>
        <a:bodyPr/>
        <a:lstStyle/>
        <a:p>
          <a:endParaRPr lang="en-US"/>
        </a:p>
      </dgm:t>
    </dgm:pt>
    <dgm:pt modelId="{A816A919-1FF5-4188-83C2-6BB42B059172}" type="pres">
      <dgm:prSet presAssocID="{47922957-FC68-4C95-82F5-6A673D7AD807}" presName="connTx" presStyleLbl="parChTrans1D2" presStyleIdx="3" presStyleCnt="4"/>
      <dgm:spPr/>
      <dgm:t>
        <a:bodyPr/>
        <a:lstStyle/>
        <a:p>
          <a:endParaRPr lang="en-US"/>
        </a:p>
      </dgm:t>
    </dgm:pt>
    <dgm:pt modelId="{C12347BD-DFCA-49E2-8314-C31E99663AFF}" type="pres">
      <dgm:prSet presAssocID="{A680564C-2709-401E-AC10-5BB72B2BBB76}" presName="root2" presStyleCnt="0"/>
      <dgm:spPr/>
    </dgm:pt>
    <dgm:pt modelId="{81D9FDF7-2B63-4E90-860E-64344427F53D}" type="pres">
      <dgm:prSet presAssocID="{A680564C-2709-401E-AC10-5BB72B2BBB76}" presName="LevelTwoTextNode" presStyleLbl="node2" presStyleIdx="3" presStyleCnt="4" custScaleX="424319" custScaleY="125153">
        <dgm:presLayoutVars>
          <dgm:chPref val="3"/>
        </dgm:presLayoutVars>
      </dgm:prSet>
      <dgm:spPr/>
      <dgm:t>
        <a:bodyPr/>
        <a:lstStyle/>
        <a:p>
          <a:endParaRPr lang="en-US"/>
        </a:p>
      </dgm:t>
    </dgm:pt>
    <dgm:pt modelId="{BEDEC56F-9B3A-4CF5-96D0-817154F4CD82}" type="pres">
      <dgm:prSet presAssocID="{A680564C-2709-401E-AC10-5BB72B2BBB76}" presName="level3hierChild" presStyleCnt="0"/>
      <dgm:spPr/>
    </dgm:pt>
  </dgm:ptLst>
  <dgm:cxnLst>
    <dgm:cxn modelId="{8A7C8E9C-C1AF-470E-BA82-9B2FA1523EAD}" srcId="{83AA4B5C-DA7F-41DA-AECF-9E5C36636D86}" destId="{45EB583B-5206-4D99-A3A2-D90F27DB321A}" srcOrd="1" destOrd="0" parTransId="{A6796800-AFAB-4469-A37F-01A9EF2AC364}" sibTransId="{3E1E274E-5488-4F8F-88F4-09B875E6835B}"/>
    <dgm:cxn modelId="{FCADB7E5-2C4C-4BA7-832D-7573F25B3D6B}" type="presOf" srcId="{A3B59682-81D2-42AF-BEDD-FA21CDFC69E8}" destId="{C8AE9C04-80AC-4834-8531-F611A4F9BF9C}" srcOrd="0" destOrd="0" presId="urn:microsoft.com/office/officeart/2005/8/layout/hierarchy2"/>
    <dgm:cxn modelId="{66FF1A6B-7B1D-429E-BED7-4A077168DAB1}" type="presOf" srcId="{45EB583B-5206-4D99-A3A2-D90F27DB321A}" destId="{FA37BB9C-BDD0-4FE8-9741-4281D77E03C3}" srcOrd="0" destOrd="0" presId="urn:microsoft.com/office/officeart/2005/8/layout/hierarchy2"/>
    <dgm:cxn modelId="{36C578E7-47C1-4C08-AFD9-ECBC397C428C}" type="presOf" srcId="{A6796800-AFAB-4469-A37F-01A9EF2AC364}" destId="{CFE842B1-D086-4C6A-9CAF-98DA356E1528}" srcOrd="1" destOrd="0" presId="urn:microsoft.com/office/officeart/2005/8/layout/hierarchy2"/>
    <dgm:cxn modelId="{F102AF69-ADEB-4654-8700-C93D51407A8A}" srcId="{83AA4B5C-DA7F-41DA-AECF-9E5C36636D86}" destId="{E70A43BD-FEF5-47B3-91D4-9E9CB0EA36B9}" srcOrd="0" destOrd="0" parTransId="{D3F5189F-CF81-4CB5-B3CA-0ABCD286246B}" sibTransId="{5EB0D3EC-BD19-4EAA-839B-5512C793A9C9}"/>
    <dgm:cxn modelId="{9CF55630-0088-40EA-82D0-5C841E311DD4}" type="presOf" srcId="{A811B2CB-F6AB-4268-A4C9-7ADADCAB3CBA}" destId="{F38676D9-AC6B-4E22-BDB3-DE59B87A113C}" srcOrd="0" destOrd="0" presId="urn:microsoft.com/office/officeart/2005/8/layout/hierarchy2"/>
    <dgm:cxn modelId="{CF975CAA-2875-443B-8DC0-B823BE44D3D4}" type="presOf" srcId="{E70A43BD-FEF5-47B3-91D4-9E9CB0EA36B9}" destId="{E8409631-72CF-4D73-A717-A992A76C8446}" srcOrd="0" destOrd="0" presId="urn:microsoft.com/office/officeart/2005/8/layout/hierarchy2"/>
    <dgm:cxn modelId="{B0CACB66-AD80-4A94-A1E8-260DCAAC47B8}" srcId="{83AA4B5C-DA7F-41DA-AECF-9E5C36636D86}" destId="{A3B59682-81D2-42AF-BEDD-FA21CDFC69E8}" srcOrd="2" destOrd="0" parTransId="{A811B2CB-F6AB-4268-A4C9-7ADADCAB3CBA}" sibTransId="{D0F8730D-F74D-436D-B010-2F079068D8F3}"/>
    <dgm:cxn modelId="{78DDB916-7DDF-4453-AC90-0A89A44166AF}" type="presOf" srcId="{47922957-FC68-4C95-82F5-6A673D7AD807}" destId="{A816A919-1FF5-4188-83C2-6BB42B059172}" srcOrd="1" destOrd="0" presId="urn:microsoft.com/office/officeart/2005/8/layout/hierarchy2"/>
    <dgm:cxn modelId="{E231A28B-D6AD-41FD-884A-1AB098E28728}" srcId="{97404F7C-D99B-43FD-8DC1-F32CFEEBE159}" destId="{83AA4B5C-DA7F-41DA-AECF-9E5C36636D86}" srcOrd="0" destOrd="0" parTransId="{4D0CB1DF-3F1C-47BE-AAB0-257BE00B3E89}" sibTransId="{525AE750-CE9E-4546-9C9F-C95398932EB0}"/>
    <dgm:cxn modelId="{544DBAA0-1A1F-4CDE-A939-DC9C60A9D2CB}" type="presOf" srcId="{D3F5189F-CF81-4CB5-B3CA-0ABCD286246B}" destId="{3B06B072-239E-4449-BC25-3DBAD14BC94A}" srcOrd="1" destOrd="0" presId="urn:microsoft.com/office/officeart/2005/8/layout/hierarchy2"/>
    <dgm:cxn modelId="{193D1D9F-3CA3-4FA1-9436-E45EFA926E5E}" type="presOf" srcId="{97404F7C-D99B-43FD-8DC1-F32CFEEBE159}" destId="{B7C76CD8-27F6-4A30-9B31-21E6712A3255}" srcOrd="0" destOrd="0" presId="urn:microsoft.com/office/officeart/2005/8/layout/hierarchy2"/>
    <dgm:cxn modelId="{33BD078A-68B2-4ADD-B5BA-F79FFABEBC10}" type="presOf" srcId="{47922957-FC68-4C95-82F5-6A673D7AD807}" destId="{78A43A3E-3F98-47C2-A279-8D5A32D0986A}" srcOrd="0" destOrd="0" presId="urn:microsoft.com/office/officeart/2005/8/layout/hierarchy2"/>
    <dgm:cxn modelId="{B7645F71-FCF1-4D2D-95A0-3960AE97128D}" type="presOf" srcId="{D3F5189F-CF81-4CB5-B3CA-0ABCD286246B}" destId="{B7741A46-015B-4F07-B605-83D06BC2A3CD}" srcOrd="0" destOrd="0" presId="urn:microsoft.com/office/officeart/2005/8/layout/hierarchy2"/>
    <dgm:cxn modelId="{B2E44A8F-CAD1-4732-8010-38C90AC854EF}" type="presOf" srcId="{A680564C-2709-401E-AC10-5BB72B2BBB76}" destId="{81D9FDF7-2B63-4E90-860E-64344427F53D}" srcOrd="0" destOrd="0" presId="urn:microsoft.com/office/officeart/2005/8/layout/hierarchy2"/>
    <dgm:cxn modelId="{43261BE4-7084-474B-A3B1-A70C3E602359}" srcId="{83AA4B5C-DA7F-41DA-AECF-9E5C36636D86}" destId="{A680564C-2709-401E-AC10-5BB72B2BBB76}" srcOrd="3" destOrd="0" parTransId="{47922957-FC68-4C95-82F5-6A673D7AD807}" sibTransId="{A41B3B6A-9B0F-41B0-AF8E-1E1E47D373BB}"/>
    <dgm:cxn modelId="{10DE8588-1B65-43E5-8C42-1D113D8CCD69}" type="presOf" srcId="{83AA4B5C-DA7F-41DA-AECF-9E5C36636D86}" destId="{71CFE145-3378-4A6D-B949-C97CA4188F00}" srcOrd="0" destOrd="0" presId="urn:microsoft.com/office/officeart/2005/8/layout/hierarchy2"/>
    <dgm:cxn modelId="{C7161460-FF71-4BDA-B9C0-CD030B57258E}" type="presOf" srcId="{A6796800-AFAB-4469-A37F-01A9EF2AC364}" destId="{15779EAD-E044-42C2-8958-7CEE1ADCA30B}" srcOrd="0" destOrd="0" presId="urn:microsoft.com/office/officeart/2005/8/layout/hierarchy2"/>
    <dgm:cxn modelId="{6571C2E3-0B96-43F2-BA06-094A93BD6A70}" type="presOf" srcId="{A811B2CB-F6AB-4268-A4C9-7ADADCAB3CBA}" destId="{F85A1E84-AC64-4990-BF8A-E7CD75E2417E}" srcOrd="1" destOrd="0" presId="urn:microsoft.com/office/officeart/2005/8/layout/hierarchy2"/>
    <dgm:cxn modelId="{B378CD0B-EAD0-45AE-AE3E-BD0F5CF1E97A}" type="presParOf" srcId="{B7C76CD8-27F6-4A30-9B31-21E6712A3255}" destId="{4B028382-55D9-4D7C-9B05-11F7B36688A7}" srcOrd="0" destOrd="0" presId="urn:microsoft.com/office/officeart/2005/8/layout/hierarchy2"/>
    <dgm:cxn modelId="{C0104ADA-7F0B-46CA-AE44-B5CC10730BCE}" type="presParOf" srcId="{4B028382-55D9-4D7C-9B05-11F7B36688A7}" destId="{71CFE145-3378-4A6D-B949-C97CA4188F00}" srcOrd="0" destOrd="0" presId="urn:microsoft.com/office/officeart/2005/8/layout/hierarchy2"/>
    <dgm:cxn modelId="{61FF1045-3D9F-4A07-8CDE-3237BAB9C8B2}" type="presParOf" srcId="{4B028382-55D9-4D7C-9B05-11F7B36688A7}" destId="{68159214-74F1-452C-8EA2-C9B6E558B4EA}" srcOrd="1" destOrd="0" presId="urn:microsoft.com/office/officeart/2005/8/layout/hierarchy2"/>
    <dgm:cxn modelId="{22A352E7-D254-4F85-A95B-F5DD470582A9}" type="presParOf" srcId="{68159214-74F1-452C-8EA2-C9B6E558B4EA}" destId="{B7741A46-015B-4F07-B605-83D06BC2A3CD}" srcOrd="0" destOrd="0" presId="urn:microsoft.com/office/officeart/2005/8/layout/hierarchy2"/>
    <dgm:cxn modelId="{25D335A1-AAD3-4DC2-ADA6-06CBDAA84150}" type="presParOf" srcId="{B7741A46-015B-4F07-B605-83D06BC2A3CD}" destId="{3B06B072-239E-4449-BC25-3DBAD14BC94A}" srcOrd="0" destOrd="0" presId="urn:microsoft.com/office/officeart/2005/8/layout/hierarchy2"/>
    <dgm:cxn modelId="{EDB12DE8-C5FB-4959-ACE6-6E3D572A1B97}" type="presParOf" srcId="{68159214-74F1-452C-8EA2-C9B6E558B4EA}" destId="{0130681E-4269-486F-AFEA-9160D3ACEF65}" srcOrd="1" destOrd="0" presId="urn:microsoft.com/office/officeart/2005/8/layout/hierarchy2"/>
    <dgm:cxn modelId="{F97598CB-9F3B-4726-857D-9B0CAC5E2061}" type="presParOf" srcId="{0130681E-4269-486F-AFEA-9160D3ACEF65}" destId="{E8409631-72CF-4D73-A717-A992A76C8446}" srcOrd="0" destOrd="0" presId="urn:microsoft.com/office/officeart/2005/8/layout/hierarchy2"/>
    <dgm:cxn modelId="{2241E669-2DA1-4F27-BC78-9AC7C7C9BF00}" type="presParOf" srcId="{0130681E-4269-486F-AFEA-9160D3ACEF65}" destId="{225E2EC3-0332-4A16-AF32-6EF5DDA4DFEE}" srcOrd="1" destOrd="0" presId="urn:microsoft.com/office/officeart/2005/8/layout/hierarchy2"/>
    <dgm:cxn modelId="{0E49943A-7802-4633-8436-933572402934}" type="presParOf" srcId="{68159214-74F1-452C-8EA2-C9B6E558B4EA}" destId="{15779EAD-E044-42C2-8958-7CEE1ADCA30B}" srcOrd="2" destOrd="0" presId="urn:microsoft.com/office/officeart/2005/8/layout/hierarchy2"/>
    <dgm:cxn modelId="{008BD35B-4625-4A5C-BCEA-62D0F0FB6991}" type="presParOf" srcId="{15779EAD-E044-42C2-8958-7CEE1ADCA30B}" destId="{CFE842B1-D086-4C6A-9CAF-98DA356E1528}" srcOrd="0" destOrd="0" presId="urn:microsoft.com/office/officeart/2005/8/layout/hierarchy2"/>
    <dgm:cxn modelId="{D280A27E-1B57-44BB-8228-5804AB793AA2}" type="presParOf" srcId="{68159214-74F1-452C-8EA2-C9B6E558B4EA}" destId="{083FD28C-A6DD-4A56-A22B-DB4E95D41293}" srcOrd="3" destOrd="0" presId="urn:microsoft.com/office/officeart/2005/8/layout/hierarchy2"/>
    <dgm:cxn modelId="{1C5E401F-460A-450D-9D29-5364C4FDB0BE}" type="presParOf" srcId="{083FD28C-A6DD-4A56-A22B-DB4E95D41293}" destId="{FA37BB9C-BDD0-4FE8-9741-4281D77E03C3}" srcOrd="0" destOrd="0" presId="urn:microsoft.com/office/officeart/2005/8/layout/hierarchy2"/>
    <dgm:cxn modelId="{418BCDDA-5EFE-4512-A0A7-9B8ACD89FB7A}" type="presParOf" srcId="{083FD28C-A6DD-4A56-A22B-DB4E95D41293}" destId="{E750BF81-F83C-489D-9B1F-A6FCE94EFFA5}" srcOrd="1" destOrd="0" presId="urn:microsoft.com/office/officeart/2005/8/layout/hierarchy2"/>
    <dgm:cxn modelId="{8C16117A-344E-4B78-830D-9F5B53234480}" type="presParOf" srcId="{68159214-74F1-452C-8EA2-C9B6E558B4EA}" destId="{F38676D9-AC6B-4E22-BDB3-DE59B87A113C}" srcOrd="4" destOrd="0" presId="urn:microsoft.com/office/officeart/2005/8/layout/hierarchy2"/>
    <dgm:cxn modelId="{1BDFD969-A529-49E2-A08F-E50725D79901}" type="presParOf" srcId="{F38676D9-AC6B-4E22-BDB3-DE59B87A113C}" destId="{F85A1E84-AC64-4990-BF8A-E7CD75E2417E}" srcOrd="0" destOrd="0" presId="urn:microsoft.com/office/officeart/2005/8/layout/hierarchy2"/>
    <dgm:cxn modelId="{494DF4BA-F139-481E-9F73-D5B1771F6A87}" type="presParOf" srcId="{68159214-74F1-452C-8EA2-C9B6E558B4EA}" destId="{13D5ADC3-DB27-4762-8D8C-CC14F772A958}" srcOrd="5" destOrd="0" presId="urn:microsoft.com/office/officeart/2005/8/layout/hierarchy2"/>
    <dgm:cxn modelId="{08250337-AE30-4139-BCC4-36F1A7E51F07}" type="presParOf" srcId="{13D5ADC3-DB27-4762-8D8C-CC14F772A958}" destId="{C8AE9C04-80AC-4834-8531-F611A4F9BF9C}" srcOrd="0" destOrd="0" presId="urn:microsoft.com/office/officeart/2005/8/layout/hierarchy2"/>
    <dgm:cxn modelId="{FCFB775E-3F98-4447-9DD5-7EF5A7BC671E}" type="presParOf" srcId="{13D5ADC3-DB27-4762-8D8C-CC14F772A958}" destId="{F6161074-E19E-45CE-95FB-C6F4BCF10C76}" srcOrd="1" destOrd="0" presId="urn:microsoft.com/office/officeart/2005/8/layout/hierarchy2"/>
    <dgm:cxn modelId="{1FBD249D-3BB8-4B65-AC28-8796572ABAF6}" type="presParOf" srcId="{68159214-74F1-452C-8EA2-C9B6E558B4EA}" destId="{78A43A3E-3F98-47C2-A279-8D5A32D0986A}" srcOrd="6" destOrd="0" presId="urn:microsoft.com/office/officeart/2005/8/layout/hierarchy2"/>
    <dgm:cxn modelId="{58EDFB09-AF30-4EE5-96D5-C0DE852D1468}" type="presParOf" srcId="{78A43A3E-3F98-47C2-A279-8D5A32D0986A}" destId="{A816A919-1FF5-4188-83C2-6BB42B059172}" srcOrd="0" destOrd="0" presId="urn:microsoft.com/office/officeart/2005/8/layout/hierarchy2"/>
    <dgm:cxn modelId="{417FDF18-9E0E-45EF-91B8-9C6EFD581DA9}" type="presParOf" srcId="{68159214-74F1-452C-8EA2-C9B6E558B4EA}" destId="{C12347BD-DFCA-49E2-8314-C31E99663AFF}" srcOrd="7" destOrd="0" presId="urn:microsoft.com/office/officeart/2005/8/layout/hierarchy2"/>
    <dgm:cxn modelId="{ED42EAF1-2138-44C0-85B6-D3B0AF6EFC6B}" type="presParOf" srcId="{C12347BD-DFCA-49E2-8314-C31E99663AFF}" destId="{81D9FDF7-2B63-4E90-860E-64344427F53D}" srcOrd="0" destOrd="0" presId="urn:microsoft.com/office/officeart/2005/8/layout/hierarchy2"/>
    <dgm:cxn modelId="{4E35FDDA-D624-4929-B497-482C52BBA6DE}" type="presParOf" srcId="{C12347BD-DFCA-49E2-8314-C31E99663AFF}" destId="{BEDEC56F-9B3A-4CF5-96D0-817154F4CD8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34C5C36-3145-4227-8DE8-1EA47029103D}" type="doc">
      <dgm:prSet loTypeId="urn:microsoft.com/office/officeart/2005/8/layout/hierarchy2" loCatId="hierarchy" qsTypeId="urn:microsoft.com/office/officeart/2005/8/quickstyle/simple5" qsCatId="simple" csTypeId="urn:microsoft.com/office/officeart/2005/8/colors/accent0_3" csCatId="mainScheme" phldr="1"/>
      <dgm:spPr/>
      <dgm:t>
        <a:bodyPr/>
        <a:lstStyle/>
        <a:p>
          <a:endParaRPr lang="en-US"/>
        </a:p>
      </dgm:t>
    </dgm:pt>
    <dgm:pt modelId="{674FBE2F-AEF7-42B8-BD00-547BB9E80AD5}">
      <dgm:prSet phldrT="[Text]"/>
      <dgm:spPr/>
      <dgm:t>
        <a:bodyPr/>
        <a:lstStyle/>
        <a:p>
          <a:r>
            <a:rPr lang="fa-IR" dirty="0" smtClean="0"/>
            <a:t>اولویت ها</a:t>
          </a:r>
          <a:endParaRPr lang="en-US" dirty="0"/>
        </a:p>
      </dgm:t>
    </dgm:pt>
    <dgm:pt modelId="{8D91BFD0-B681-4394-9038-373DB7BE6816}" type="parTrans" cxnId="{BD9E4C7B-124F-491C-ADDA-C7ACB0BF8946}">
      <dgm:prSet/>
      <dgm:spPr/>
      <dgm:t>
        <a:bodyPr/>
        <a:lstStyle/>
        <a:p>
          <a:endParaRPr lang="en-US"/>
        </a:p>
      </dgm:t>
    </dgm:pt>
    <dgm:pt modelId="{0EE08083-9096-43C3-8963-4EB66AB11534}" type="sibTrans" cxnId="{BD9E4C7B-124F-491C-ADDA-C7ACB0BF8946}">
      <dgm:prSet/>
      <dgm:spPr/>
      <dgm:t>
        <a:bodyPr/>
        <a:lstStyle/>
        <a:p>
          <a:endParaRPr lang="en-US"/>
        </a:p>
      </dgm:t>
    </dgm:pt>
    <dgm:pt modelId="{FD422CE0-5CD1-486F-99FF-C16811E55CAE}">
      <dgm:prSet phldrT="[Text]"/>
      <dgm:spPr/>
      <dgm:t>
        <a:bodyPr/>
        <a:lstStyle/>
        <a:p>
          <a:r>
            <a:rPr lang="fa-IR" dirty="0" smtClean="0"/>
            <a:t>زمان</a:t>
          </a:r>
          <a:endParaRPr lang="en-US" dirty="0"/>
        </a:p>
      </dgm:t>
    </dgm:pt>
    <dgm:pt modelId="{9B4FBBE7-C139-4814-8FD6-AA4C306A7BB2}" type="parTrans" cxnId="{7BB3ED31-64F2-4C89-9AC0-EEEC8F565263}">
      <dgm:prSet/>
      <dgm:spPr/>
      <dgm:t>
        <a:bodyPr/>
        <a:lstStyle/>
        <a:p>
          <a:endParaRPr lang="en-US"/>
        </a:p>
      </dgm:t>
    </dgm:pt>
    <dgm:pt modelId="{41A19F29-424C-45A2-BE25-927D3E6C3B87}" type="sibTrans" cxnId="{7BB3ED31-64F2-4C89-9AC0-EEEC8F565263}">
      <dgm:prSet/>
      <dgm:spPr/>
      <dgm:t>
        <a:bodyPr/>
        <a:lstStyle/>
        <a:p>
          <a:endParaRPr lang="en-US"/>
        </a:p>
      </dgm:t>
    </dgm:pt>
    <dgm:pt modelId="{90935B23-D891-4E49-A098-1CD18657360E}">
      <dgm:prSet phldrT="[Text]"/>
      <dgm:spPr/>
      <dgm:t>
        <a:bodyPr/>
        <a:lstStyle/>
        <a:p>
          <a:r>
            <a:rPr lang="fa-IR" dirty="0" smtClean="0"/>
            <a:t>ماه مبارک رمضان</a:t>
          </a:r>
          <a:endParaRPr lang="en-US" dirty="0"/>
        </a:p>
      </dgm:t>
    </dgm:pt>
    <dgm:pt modelId="{50CB673B-5455-4AD0-AD66-F058FCED99DE}" type="parTrans" cxnId="{2855E2D5-4A0E-4419-8AA7-6F48EC3F5F39}">
      <dgm:prSet/>
      <dgm:spPr/>
      <dgm:t>
        <a:bodyPr/>
        <a:lstStyle/>
        <a:p>
          <a:endParaRPr lang="en-US"/>
        </a:p>
      </dgm:t>
    </dgm:pt>
    <dgm:pt modelId="{BC3D90D2-81ED-4AFB-B339-C65CA9B254A7}" type="sibTrans" cxnId="{2855E2D5-4A0E-4419-8AA7-6F48EC3F5F39}">
      <dgm:prSet/>
      <dgm:spPr/>
      <dgm:t>
        <a:bodyPr/>
        <a:lstStyle/>
        <a:p>
          <a:endParaRPr lang="en-US"/>
        </a:p>
      </dgm:t>
    </dgm:pt>
    <dgm:pt modelId="{8E9227D7-6898-49EE-9FBC-106AEF00F1D2}">
      <dgm:prSet phldrT="[Text]"/>
      <dgm:spPr/>
      <dgm:t>
        <a:bodyPr/>
        <a:lstStyle/>
        <a:p>
          <a:r>
            <a:rPr lang="fa-IR" dirty="0" smtClean="0"/>
            <a:t>اعیاد دینی</a:t>
          </a:r>
          <a:endParaRPr lang="en-US" dirty="0"/>
        </a:p>
      </dgm:t>
    </dgm:pt>
    <dgm:pt modelId="{C1905F2E-66C1-41BD-A981-96A4FD066188}" type="parTrans" cxnId="{71B8D75F-82A2-40CB-863E-2C68E9B8B5E8}">
      <dgm:prSet/>
      <dgm:spPr/>
      <dgm:t>
        <a:bodyPr/>
        <a:lstStyle/>
        <a:p>
          <a:endParaRPr lang="en-US"/>
        </a:p>
      </dgm:t>
    </dgm:pt>
    <dgm:pt modelId="{154FDCC5-EED5-47FE-AEDF-E8734477F0B6}" type="sibTrans" cxnId="{71B8D75F-82A2-40CB-863E-2C68E9B8B5E8}">
      <dgm:prSet/>
      <dgm:spPr/>
      <dgm:t>
        <a:bodyPr/>
        <a:lstStyle/>
        <a:p>
          <a:endParaRPr lang="en-US"/>
        </a:p>
      </dgm:t>
    </dgm:pt>
    <dgm:pt modelId="{3F9AD008-BF9F-44C4-9D5C-C1FEB774EB26}">
      <dgm:prSet phldrT="[Text]"/>
      <dgm:spPr/>
      <dgm:t>
        <a:bodyPr/>
        <a:lstStyle/>
        <a:p>
          <a:r>
            <a:rPr lang="fa-IR" dirty="0" smtClean="0"/>
            <a:t>مکان</a:t>
          </a:r>
          <a:endParaRPr lang="en-US" dirty="0"/>
        </a:p>
      </dgm:t>
    </dgm:pt>
    <dgm:pt modelId="{9A6B400C-8527-4AAD-9FF0-50C477116270}" type="parTrans" cxnId="{1F75BDBF-85FA-478E-AE89-5E40CE06F407}">
      <dgm:prSet/>
      <dgm:spPr/>
      <dgm:t>
        <a:bodyPr/>
        <a:lstStyle/>
        <a:p>
          <a:endParaRPr lang="en-US"/>
        </a:p>
      </dgm:t>
    </dgm:pt>
    <dgm:pt modelId="{C132948D-0F92-4E9A-8141-EF61CD0754D0}" type="sibTrans" cxnId="{1F75BDBF-85FA-478E-AE89-5E40CE06F407}">
      <dgm:prSet/>
      <dgm:spPr/>
      <dgm:t>
        <a:bodyPr/>
        <a:lstStyle/>
        <a:p>
          <a:endParaRPr lang="en-US"/>
        </a:p>
      </dgm:t>
    </dgm:pt>
    <dgm:pt modelId="{516792C2-80C4-46A3-9253-4FCEFA81543B}">
      <dgm:prSet phldrT="[Text]"/>
      <dgm:spPr/>
      <dgm:t>
        <a:bodyPr/>
        <a:lstStyle/>
        <a:p>
          <a:r>
            <a:rPr lang="fa-IR" dirty="0" smtClean="0"/>
            <a:t>مسجد</a:t>
          </a:r>
          <a:endParaRPr lang="en-US" dirty="0"/>
        </a:p>
      </dgm:t>
    </dgm:pt>
    <dgm:pt modelId="{4E227F7A-F7E9-48C4-8A61-B5A748FEAC9C}" type="parTrans" cxnId="{1B2EB789-1EA1-473A-9431-20887968267F}">
      <dgm:prSet/>
      <dgm:spPr/>
      <dgm:t>
        <a:bodyPr/>
        <a:lstStyle/>
        <a:p>
          <a:endParaRPr lang="en-US"/>
        </a:p>
      </dgm:t>
    </dgm:pt>
    <dgm:pt modelId="{4D1CFCE7-C590-4EE7-A294-7B11455122D2}" type="sibTrans" cxnId="{1B2EB789-1EA1-473A-9431-20887968267F}">
      <dgm:prSet/>
      <dgm:spPr/>
      <dgm:t>
        <a:bodyPr/>
        <a:lstStyle/>
        <a:p>
          <a:endParaRPr lang="en-US"/>
        </a:p>
      </dgm:t>
    </dgm:pt>
    <dgm:pt modelId="{633C5764-F65C-48D4-820F-BD83D77DF88A}">
      <dgm:prSet phldrT="[Text]"/>
      <dgm:spPr/>
      <dgm:t>
        <a:bodyPr/>
        <a:lstStyle/>
        <a:p>
          <a:r>
            <a:rPr lang="fa-IR" dirty="0" smtClean="0"/>
            <a:t>مدرسه</a:t>
          </a:r>
          <a:endParaRPr lang="en-US" dirty="0"/>
        </a:p>
      </dgm:t>
    </dgm:pt>
    <dgm:pt modelId="{AACB358F-76D0-4F93-B428-91C707C6BC98}" type="parTrans" cxnId="{E8381EA5-1BDF-4663-9C52-F6FE465256B7}">
      <dgm:prSet/>
      <dgm:spPr/>
      <dgm:t>
        <a:bodyPr/>
        <a:lstStyle/>
        <a:p>
          <a:endParaRPr lang="en-US"/>
        </a:p>
      </dgm:t>
    </dgm:pt>
    <dgm:pt modelId="{D7868B38-6100-495A-9B4A-D7562A631DF4}" type="sibTrans" cxnId="{E8381EA5-1BDF-4663-9C52-F6FE465256B7}">
      <dgm:prSet/>
      <dgm:spPr/>
      <dgm:t>
        <a:bodyPr/>
        <a:lstStyle/>
        <a:p>
          <a:endParaRPr lang="en-US"/>
        </a:p>
      </dgm:t>
    </dgm:pt>
    <dgm:pt modelId="{DD75E403-5402-43E0-ACA6-B0640B63F8A0}">
      <dgm:prSet phldrT="[Text]"/>
      <dgm:spPr/>
      <dgm:t>
        <a:bodyPr/>
        <a:lstStyle/>
        <a:p>
          <a:r>
            <a:rPr lang="fa-IR" dirty="0" smtClean="0"/>
            <a:t>دانشگاه</a:t>
          </a:r>
          <a:endParaRPr lang="en-US" dirty="0"/>
        </a:p>
      </dgm:t>
    </dgm:pt>
    <dgm:pt modelId="{5C405538-0D60-4E6E-A224-5B88F3E83C16}" type="parTrans" cxnId="{5F9862AB-1A54-4F50-93EA-38285A51D1AA}">
      <dgm:prSet/>
      <dgm:spPr/>
      <dgm:t>
        <a:bodyPr/>
        <a:lstStyle/>
        <a:p>
          <a:endParaRPr lang="en-US"/>
        </a:p>
      </dgm:t>
    </dgm:pt>
    <dgm:pt modelId="{5734056E-FCB7-4E3F-A39C-021C3045E8C3}" type="sibTrans" cxnId="{5F9862AB-1A54-4F50-93EA-38285A51D1AA}">
      <dgm:prSet/>
      <dgm:spPr/>
      <dgm:t>
        <a:bodyPr/>
        <a:lstStyle/>
        <a:p>
          <a:endParaRPr lang="en-US"/>
        </a:p>
      </dgm:t>
    </dgm:pt>
    <dgm:pt modelId="{3B57E67A-67D7-4309-B530-160F12268A49}">
      <dgm:prSet phldrT="[Text]"/>
      <dgm:spPr/>
      <dgm:t>
        <a:bodyPr/>
        <a:lstStyle/>
        <a:p>
          <a:r>
            <a:rPr lang="fa-IR" dirty="0" smtClean="0"/>
            <a:t>نوع مخاطب</a:t>
          </a:r>
          <a:endParaRPr lang="en-US" dirty="0"/>
        </a:p>
      </dgm:t>
    </dgm:pt>
    <dgm:pt modelId="{8DCCA29B-AAC3-4F1A-8AE8-9FC84215BDC5}" type="parTrans" cxnId="{2715E56C-3B1B-413F-B76F-87D1768EFBAA}">
      <dgm:prSet/>
      <dgm:spPr/>
      <dgm:t>
        <a:bodyPr/>
        <a:lstStyle/>
        <a:p>
          <a:endParaRPr lang="en-US"/>
        </a:p>
      </dgm:t>
    </dgm:pt>
    <dgm:pt modelId="{926FA286-0451-4CCD-B3FA-F06992D6F165}" type="sibTrans" cxnId="{2715E56C-3B1B-413F-B76F-87D1768EFBAA}">
      <dgm:prSet/>
      <dgm:spPr/>
      <dgm:t>
        <a:bodyPr/>
        <a:lstStyle/>
        <a:p>
          <a:endParaRPr lang="en-US"/>
        </a:p>
      </dgm:t>
    </dgm:pt>
    <dgm:pt modelId="{E69BDA4C-E41D-4542-951F-A894F374C013}">
      <dgm:prSet phldrT="[Text]"/>
      <dgm:spPr/>
      <dgm:t>
        <a:bodyPr/>
        <a:lstStyle/>
        <a:p>
          <a:r>
            <a:rPr lang="fa-IR" dirty="0" smtClean="0"/>
            <a:t>سن</a:t>
          </a:r>
          <a:endParaRPr lang="en-US" dirty="0"/>
        </a:p>
      </dgm:t>
    </dgm:pt>
    <dgm:pt modelId="{4D2A6C22-F88A-4385-8472-91F3E4D27B83}" type="parTrans" cxnId="{0A007CFF-A185-4DE7-A1DE-728A88C33EC3}">
      <dgm:prSet/>
      <dgm:spPr/>
      <dgm:t>
        <a:bodyPr/>
        <a:lstStyle/>
        <a:p>
          <a:endParaRPr lang="en-US"/>
        </a:p>
      </dgm:t>
    </dgm:pt>
    <dgm:pt modelId="{014B47F0-2EB6-4FA5-A539-BDA45B454A7C}" type="sibTrans" cxnId="{0A007CFF-A185-4DE7-A1DE-728A88C33EC3}">
      <dgm:prSet/>
      <dgm:spPr/>
      <dgm:t>
        <a:bodyPr/>
        <a:lstStyle/>
        <a:p>
          <a:endParaRPr lang="en-US"/>
        </a:p>
      </dgm:t>
    </dgm:pt>
    <dgm:pt modelId="{16FE5724-E74E-4E2B-A831-E04F5D6191D1}">
      <dgm:prSet phldrT="[Text]"/>
      <dgm:spPr/>
      <dgm:t>
        <a:bodyPr/>
        <a:lstStyle/>
        <a:p>
          <a:r>
            <a:rPr lang="fa-IR" dirty="0" smtClean="0"/>
            <a:t>جنس</a:t>
          </a:r>
          <a:endParaRPr lang="en-US" dirty="0"/>
        </a:p>
      </dgm:t>
    </dgm:pt>
    <dgm:pt modelId="{B7B0BE1C-F945-446D-A988-66D46C4E93E3}" type="parTrans" cxnId="{1CECDD36-26BB-4154-B92E-9D81F7F156DA}">
      <dgm:prSet/>
      <dgm:spPr/>
      <dgm:t>
        <a:bodyPr/>
        <a:lstStyle/>
        <a:p>
          <a:endParaRPr lang="en-US"/>
        </a:p>
      </dgm:t>
    </dgm:pt>
    <dgm:pt modelId="{393919C8-4EE8-4BE4-B13F-A157FEB557A5}" type="sibTrans" cxnId="{1CECDD36-26BB-4154-B92E-9D81F7F156DA}">
      <dgm:prSet/>
      <dgm:spPr/>
      <dgm:t>
        <a:bodyPr/>
        <a:lstStyle/>
        <a:p>
          <a:endParaRPr lang="en-US"/>
        </a:p>
      </dgm:t>
    </dgm:pt>
    <dgm:pt modelId="{67C3A4DF-DF4A-40FB-A0F1-49D9480B73F7}">
      <dgm:prSet phldrT="[Text]"/>
      <dgm:spPr/>
      <dgm:t>
        <a:bodyPr/>
        <a:lstStyle/>
        <a:p>
          <a:r>
            <a:rPr lang="fa-IR" dirty="0" smtClean="0"/>
            <a:t>تحصیلات</a:t>
          </a:r>
          <a:endParaRPr lang="en-US" dirty="0"/>
        </a:p>
      </dgm:t>
    </dgm:pt>
    <dgm:pt modelId="{1988FFFF-FAE5-4C95-98EC-5B4A8D0D2DA5}" type="parTrans" cxnId="{BD4647CA-4CC1-4F29-BA7A-A714980F9B8E}">
      <dgm:prSet/>
      <dgm:spPr/>
      <dgm:t>
        <a:bodyPr/>
        <a:lstStyle/>
        <a:p>
          <a:endParaRPr lang="en-US"/>
        </a:p>
      </dgm:t>
    </dgm:pt>
    <dgm:pt modelId="{B2FC5146-DDD7-474B-B07A-5910543330C3}" type="sibTrans" cxnId="{BD4647CA-4CC1-4F29-BA7A-A714980F9B8E}">
      <dgm:prSet/>
      <dgm:spPr/>
      <dgm:t>
        <a:bodyPr/>
        <a:lstStyle/>
        <a:p>
          <a:endParaRPr lang="en-US"/>
        </a:p>
      </dgm:t>
    </dgm:pt>
    <dgm:pt modelId="{3470D919-FA0B-4605-9337-0FAC3502D68C}">
      <dgm:prSet phldrT="[Text]"/>
      <dgm:spPr/>
      <dgm:t>
        <a:bodyPr/>
        <a:lstStyle/>
        <a:p>
          <a:r>
            <a:rPr lang="fa-IR" dirty="0" smtClean="0"/>
            <a:t>شغل</a:t>
          </a:r>
          <a:endParaRPr lang="en-US" dirty="0"/>
        </a:p>
      </dgm:t>
    </dgm:pt>
    <dgm:pt modelId="{FE280CD2-4565-41CE-B159-CA880C782783}" type="parTrans" cxnId="{5043336F-9987-43DB-B8BA-6E7C1D601F53}">
      <dgm:prSet/>
      <dgm:spPr/>
      <dgm:t>
        <a:bodyPr/>
        <a:lstStyle/>
        <a:p>
          <a:endParaRPr lang="en-US"/>
        </a:p>
      </dgm:t>
    </dgm:pt>
    <dgm:pt modelId="{B7E0B699-4785-4637-B9E4-58C92A02D3A7}" type="sibTrans" cxnId="{5043336F-9987-43DB-B8BA-6E7C1D601F53}">
      <dgm:prSet/>
      <dgm:spPr/>
      <dgm:t>
        <a:bodyPr/>
        <a:lstStyle/>
        <a:p>
          <a:endParaRPr lang="en-US"/>
        </a:p>
      </dgm:t>
    </dgm:pt>
    <dgm:pt modelId="{49341D4F-C3BB-4B96-AB0A-B02A6E14BD05}" type="pres">
      <dgm:prSet presAssocID="{C34C5C36-3145-4227-8DE8-1EA47029103D}" presName="diagram" presStyleCnt="0">
        <dgm:presLayoutVars>
          <dgm:chPref val="1"/>
          <dgm:dir val="rev"/>
          <dgm:animOne val="branch"/>
          <dgm:animLvl val="lvl"/>
          <dgm:resizeHandles val="exact"/>
        </dgm:presLayoutVars>
      </dgm:prSet>
      <dgm:spPr/>
      <dgm:t>
        <a:bodyPr/>
        <a:lstStyle/>
        <a:p>
          <a:endParaRPr lang="en-US"/>
        </a:p>
      </dgm:t>
    </dgm:pt>
    <dgm:pt modelId="{ABE11241-64E8-448E-B8BA-E14193D1E7BA}" type="pres">
      <dgm:prSet presAssocID="{674FBE2F-AEF7-42B8-BD00-547BB9E80AD5}" presName="root1" presStyleCnt="0"/>
      <dgm:spPr/>
    </dgm:pt>
    <dgm:pt modelId="{585D5264-97D7-4AA6-9976-689F535CB7C2}" type="pres">
      <dgm:prSet presAssocID="{674FBE2F-AEF7-42B8-BD00-547BB9E80AD5}" presName="LevelOneTextNode" presStyleLbl="node0" presStyleIdx="0" presStyleCnt="1">
        <dgm:presLayoutVars>
          <dgm:chPref val="3"/>
        </dgm:presLayoutVars>
      </dgm:prSet>
      <dgm:spPr/>
      <dgm:t>
        <a:bodyPr/>
        <a:lstStyle/>
        <a:p>
          <a:endParaRPr lang="en-US"/>
        </a:p>
      </dgm:t>
    </dgm:pt>
    <dgm:pt modelId="{C40E8EE5-DDB4-4241-B94E-C570AABFE2E6}" type="pres">
      <dgm:prSet presAssocID="{674FBE2F-AEF7-42B8-BD00-547BB9E80AD5}" presName="level2hierChild" presStyleCnt="0"/>
      <dgm:spPr/>
    </dgm:pt>
    <dgm:pt modelId="{5062E763-3F78-47C2-8F1A-83D5B0CCF498}" type="pres">
      <dgm:prSet presAssocID="{9B4FBBE7-C139-4814-8FD6-AA4C306A7BB2}" presName="conn2-1" presStyleLbl="parChTrans1D2" presStyleIdx="0" presStyleCnt="3" custScaleY="67309"/>
      <dgm:spPr/>
      <dgm:t>
        <a:bodyPr/>
        <a:lstStyle/>
        <a:p>
          <a:endParaRPr lang="en-US"/>
        </a:p>
      </dgm:t>
    </dgm:pt>
    <dgm:pt modelId="{F2E3F2DC-0D3B-4C16-8264-47936E270295}" type="pres">
      <dgm:prSet presAssocID="{9B4FBBE7-C139-4814-8FD6-AA4C306A7BB2}" presName="connTx" presStyleLbl="parChTrans1D2" presStyleIdx="0" presStyleCnt="3"/>
      <dgm:spPr/>
      <dgm:t>
        <a:bodyPr/>
        <a:lstStyle/>
        <a:p>
          <a:endParaRPr lang="en-US"/>
        </a:p>
      </dgm:t>
    </dgm:pt>
    <dgm:pt modelId="{7A06B8D1-4A71-4934-9E74-B46F3DD9FBFD}" type="pres">
      <dgm:prSet presAssocID="{FD422CE0-5CD1-486F-99FF-C16811E55CAE}" presName="root2" presStyleCnt="0"/>
      <dgm:spPr/>
    </dgm:pt>
    <dgm:pt modelId="{6C12C1CF-9E4A-4341-A6F8-6E538015F38A}" type="pres">
      <dgm:prSet presAssocID="{FD422CE0-5CD1-486F-99FF-C16811E55CAE}" presName="LevelTwoTextNode" presStyleLbl="node2" presStyleIdx="0" presStyleCnt="3">
        <dgm:presLayoutVars>
          <dgm:chPref val="3"/>
        </dgm:presLayoutVars>
      </dgm:prSet>
      <dgm:spPr/>
      <dgm:t>
        <a:bodyPr/>
        <a:lstStyle/>
        <a:p>
          <a:endParaRPr lang="en-US"/>
        </a:p>
      </dgm:t>
    </dgm:pt>
    <dgm:pt modelId="{3AC0E8C8-2E65-4936-8D2A-B75D8ECD96E9}" type="pres">
      <dgm:prSet presAssocID="{FD422CE0-5CD1-486F-99FF-C16811E55CAE}" presName="level3hierChild" presStyleCnt="0"/>
      <dgm:spPr/>
    </dgm:pt>
    <dgm:pt modelId="{626DE3FB-688B-453D-9856-B665AF7C1044}" type="pres">
      <dgm:prSet presAssocID="{50CB673B-5455-4AD0-AD66-F058FCED99DE}" presName="conn2-1" presStyleLbl="parChTrans1D3" presStyleIdx="0" presStyleCnt="9" custScaleY="67309"/>
      <dgm:spPr/>
      <dgm:t>
        <a:bodyPr/>
        <a:lstStyle/>
        <a:p>
          <a:endParaRPr lang="en-US"/>
        </a:p>
      </dgm:t>
    </dgm:pt>
    <dgm:pt modelId="{BC6E98A9-0550-4D7B-8555-1166F4DE0A8F}" type="pres">
      <dgm:prSet presAssocID="{50CB673B-5455-4AD0-AD66-F058FCED99DE}" presName="connTx" presStyleLbl="parChTrans1D3" presStyleIdx="0" presStyleCnt="9"/>
      <dgm:spPr/>
      <dgm:t>
        <a:bodyPr/>
        <a:lstStyle/>
        <a:p>
          <a:endParaRPr lang="en-US"/>
        </a:p>
      </dgm:t>
    </dgm:pt>
    <dgm:pt modelId="{3140972B-89F9-4F32-A373-DBB311A2D193}" type="pres">
      <dgm:prSet presAssocID="{90935B23-D891-4E49-A098-1CD18657360E}" presName="root2" presStyleCnt="0"/>
      <dgm:spPr/>
    </dgm:pt>
    <dgm:pt modelId="{34FCF4A1-1E14-4B80-AFD0-829331106CE5}" type="pres">
      <dgm:prSet presAssocID="{90935B23-D891-4E49-A098-1CD18657360E}" presName="LevelTwoTextNode" presStyleLbl="node3" presStyleIdx="0" presStyleCnt="9" custScaleY="40275">
        <dgm:presLayoutVars>
          <dgm:chPref val="3"/>
        </dgm:presLayoutVars>
      </dgm:prSet>
      <dgm:spPr/>
      <dgm:t>
        <a:bodyPr/>
        <a:lstStyle/>
        <a:p>
          <a:endParaRPr lang="en-US"/>
        </a:p>
      </dgm:t>
    </dgm:pt>
    <dgm:pt modelId="{FD5013AA-EDFB-4F60-964F-7506DA0467FE}" type="pres">
      <dgm:prSet presAssocID="{90935B23-D891-4E49-A098-1CD18657360E}" presName="level3hierChild" presStyleCnt="0"/>
      <dgm:spPr/>
    </dgm:pt>
    <dgm:pt modelId="{6D459EBF-5050-4283-8A11-CFAFE56EE653}" type="pres">
      <dgm:prSet presAssocID="{C1905F2E-66C1-41BD-A981-96A4FD066188}" presName="conn2-1" presStyleLbl="parChTrans1D3" presStyleIdx="1" presStyleCnt="9" custScaleY="67309"/>
      <dgm:spPr/>
      <dgm:t>
        <a:bodyPr/>
        <a:lstStyle/>
        <a:p>
          <a:endParaRPr lang="en-US"/>
        </a:p>
      </dgm:t>
    </dgm:pt>
    <dgm:pt modelId="{E32F6077-5F6B-48FE-B674-F6AADE7CA740}" type="pres">
      <dgm:prSet presAssocID="{C1905F2E-66C1-41BD-A981-96A4FD066188}" presName="connTx" presStyleLbl="parChTrans1D3" presStyleIdx="1" presStyleCnt="9"/>
      <dgm:spPr/>
      <dgm:t>
        <a:bodyPr/>
        <a:lstStyle/>
        <a:p>
          <a:endParaRPr lang="en-US"/>
        </a:p>
      </dgm:t>
    </dgm:pt>
    <dgm:pt modelId="{679B3528-6A22-4137-9B98-75B0A70543C3}" type="pres">
      <dgm:prSet presAssocID="{8E9227D7-6898-49EE-9FBC-106AEF00F1D2}" presName="root2" presStyleCnt="0"/>
      <dgm:spPr/>
    </dgm:pt>
    <dgm:pt modelId="{F8C79B1E-3FE7-4C2B-85C5-DF1CC09A5583}" type="pres">
      <dgm:prSet presAssocID="{8E9227D7-6898-49EE-9FBC-106AEF00F1D2}" presName="LevelTwoTextNode" presStyleLbl="node3" presStyleIdx="1" presStyleCnt="9" custScaleY="40275">
        <dgm:presLayoutVars>
          <dgm:chPref val="3"/>
        </dgm:presLayoutVars>
      </dgm:prSet>
      <dgm:spPr/>
      <dgm:t>
        <a:bodyPr/>
        <a:lstStyle/>
        <a:p>
          <a:endParaRPr lang="en-US"/>
        </a:p>
      </dgm:t>
    </dgm:pt>
    <dgm:pt modelId="{C0241BDB-7260-4A50-9980-BB4DF6EDA4AE}" type="pres">
      <dgm:prSet presAssocID="{8E9227D7-6898-49EE-9FBC-106AEF00F1D2}" presName="level3hierChild" presStyleCnt="0"/>
      <dgm:spPr/>
    </dgm:pt>
    <dgm:pt modelId="{4E733722-0CB4-434C-BBE7-F9252E6766E5}" type="pres">
      <dgm:prSet presAssocID="{9A6B400C-8527-4AAD-9FF0-50C477116270}" presName="conn2-1" presStyleLbl="parChTrans1D2" presStyleIdx="1" presStyleCnt="3" custScaleY="67309"/>
      <dgm:spPr/>
      <dgm:t>
        <a:bodyPr/>
        <a:lstStyle/>
        <a:p>
          <a:endParaRPr lang="en-US"/>
        </a:p>
      </dgm:t>
    </dgm:pt>
    <dgm:pt modelId="{0F9D4BBC-3E60-4920-8FE5-0CD2A0D16107}" type="pres">
      <dgm:prSet presAssocID="{9A6B400C-8527-4AAD-9FF0-50C477116270}" presName="connTx" presStyleLbl="parChTrans1D2" presStyleIdx="1" presStyleCnt="3"/>
      <dgm:spPr/>
      <dgm:t>
        <a:bodyPr/>
        <a:lstStyle/>
        <a:p>
          <a:endParaRPr lang="en-US"/>
        </a:p>
      </dgm:t>
    </dgm:pt>
    <dgm:pt modelId="{D37CB15F-8BA1-48CE-B26D-EF15B9B79042}" type="pres">
      <dgm:prSet presAssocID="{3F9AD008-BF9F-44C4-9D5C-C1FEB774EB26}" presName="root2" presStyleCnt="0"/>
      <dgm:spPr/>
    </dgm:pt>
    <dgm:pt modelId="{02CCEBD4-48CA-40C0-80C0-8829B4127665}" type="pres">
      <dgm:prSet presAssocID="{3F9AD008-BF9F-44C4-9D5C-C1FEB774EB26}" presName="LevelTwoTextNode" presStyleLbl="node2" presStyleIdx="1" presStyleCnt="3">
        <dgm:presLayoutVars>
          <dgm:chPref val="3"/>
        </dgm:presLayoutVars>
      </dgm:prSet>
      <dgm:spPr/>
      <dgm:t>
        <a:bodyPr/>
        <a:lstStyle/>
        <a:p>
          <a:endParaRPr lang="en-US"/>
        </a:p>
      </dgm:t>
    </dgm:pt>
    <dgm:pt modelId="{B0283874-649C-4EF3-A4FF-5C8B1A5F2C77}" type="pres">
      <dgm:prSet presAssocID="{3F9AD008-BF9F-44C4-9D5C-C1FEB774EB26}" presName="level3hierChild" presStyleCnt="0"/>
      <dgm:spPr/>
    </dgm:pt>
    <dgm:pt modelId="{39E1130F-5B89-44DA-B586-3A38D78CC00D}" type="pres">
      <dgm:prSet presAssocID="{4E227F7A-F7E9-48C4-8A61-B5A748FEAC9C}" presName="conn2-1" presStyleLbl="parChTrans1D3" presStyleIdx="2" presStyleCnt="9" custScaleY="67309"/>
      <dgm:spPr/>
      <dgm:t>
        <a:bodyPr/>
        <a:lstStyle/>
        <a:p>
          <a:endParaRPr lang="en-US"/>
        </a:p>
      </dgm:t>
    </dgm:pt>
    <dgm:pt modelId="{17782BC1-C3BC-4C58-8795-D3CB494F718E}" type="pres">
      <dgm:prSet presAssocID="{4E227F7A-F7E9-48C4-8A61-B5A748FEAC9C}" presName="connTx" presStyleLbl="parChTrans1D3" presStyleIdx="2" presStyleCnt="9"/>
      <dgm:spPr/>
      <dgm:t>
        <a:bodyPr/>
        <a:lstStyle/>
        <a:p>
          <a:endParaRPr lang="en-US"/>
        </a:p>
      </dgm:t>
    </dgm:pt>
    <dgm:pt modelId="{5A39566A-A7FE-40ED-B3DE-30F41A018235}" type="pres">
      <dgm:prSet presAssocID="{516792C2-80C4-46A3-9253-4FCEFA81543B}" presName="root2" presStyleCnt="0"/>
      <dgm:spPr/>
    </dgm:pt>
    <dgm:pt modelId="{5E2D618B-8F69-4A50-9BE0-0605BD7B8DDA}" type="pres">
      <dgm:prSet presAssocID="{516792C2-80C4-46A3-9253-4FCEFA81543B}" presName="LevelTwoTextNode" presStyleLbl="node3" presStyleIdx="2" presStyleCnt="9" custScaleY="40275">
        <dgm:presLayoutVars>
          <dgm:chPref val="3"/>
        </dgm:presLayoutVars>
      </dgm:prSet>
      <dgm:spPr/>
      <dgm:t>
        <a:bodyPr/>
        <a:lstStyle/>
        <a:p>
          <a:endParaRPr lang="en-US"/>
        </a:p>
      </dgm:t>
    </dgm:pt>
    <dgm:pt modelId="{90B18BCD-57D5-4B09-A7D7-0B64ED2A9892}" type="pres">
      <dgm:prSet presAssocID="{516792C2-80C4-46A3-9253-4FCEFA81543B}" presName="level3hierChild" presStyleCnt="0"/>
      <dgm:spPr/>
    </dgm:pt>
    <dgm:pt modelId="{6FC91E4A-A015-4232-9620-95B9EED8E3B0}" type="pres">
      <dgm:prSet presAssocID="{AACB358F-76D0-4F93-B428-91C707C6BC98}" presName="conn2-1" presStyleLbl="parChTrans1D3" presStyleIdx="3" presStyleCnt="9" custScaleY="67309"/>
      <dgm:spPr/>
      <dgm:t>
        <a:bodyPr/>
        <a:lstStyle/>
        <a:p>
          <a:endParaRPr lang="en-US"/>
        </a:p>
      </dgm:t>
    </dgm:pt>
    <dgm:pt modelId="{776587FB-7BB0-4EE2-A3D4-3978C0D5AABC}" type="pres">
      <dgm:prSet presAssocID="{AACB358F-76D0-4F93-B428-91C707C6BC98}" presName="connTx" presStyleLbl="parChTrans1D3" presStyleIdx="3" presStyleCnt="9"/>
      <dgm:spPr/>
      <dgm:t>
        <a:bodyPr/>
        <a:lstStyle/>
        <a:p>
          <a:endParaRPr lang="en-US"/>
        </a:p>
      </dgm:t>
    </dgm:pt>
    <dgm:pt modelId="{716B95F9-C167-4775-B59B-D613AAFC1600}" type="pres">
      <dgm:prSet presAssocID="{633C5764-F65C-48D4-820F-BD83D77DF88A}" presName="root2" presStyleCnt="0"/>
      <dgm:spPr/>
    </dgm:pt>
    <dgm:pt modelId="{616E73FA-3434-4930-86F6-DD4BACEBB758}" type="pres">
      <dgm:prSet presAssocID="{633C5764-F65C-48D4-820F-BD83D77DF88A}" presName="LevelTwoTextNode" presStyleLbl="node3" presStyleIdx="3" presStyleCnt="9" custScaleY="40275">
        <dgm:presLayoutVars>
          <dgm:chPref val="3"/>
        </dgm:presLayoutVars>
      </dgm:prSet>
      <dgm:spPr/>
      <dgm:t>
        <a:bodyPr/>
        <a:lstStyle/>
        <a:p>
          <a:endParaRPr lang="en-US"/>
        </a:p>
      </dgm:t>
    </dgm:pt>
    <dgm:pt modelId="{E692652A-83B8-4C48-B4C6-7304B1F62A54}" type="pres">
      <dgm:prSet presAssocID="{633C5764-F65C-48D4-820F-BD83D77DF88A}" presName="level3hierChild" presStyleCnt="0"/>
      <dgm:spPr/>
    </dgm:pt>
    <dgm:pt modelId="{07441651-3457-4262-87E8-7C05E9163396}" type="pres">
      <dgm:prSet presAssocID="{5C405538-0D60-4E6E-A224-5B88F3E83C16}" presName="conn2-1" presStyleLbl="parChTrans1D3" presStyleIdx="4" presStyleCnt="9" custScaleY="67309"/>
      <dgm:spPr/>
      <dgm:t>
        <a:bodyPr/>
        <a:lstStyle/>
        <a:p>
          <a:endParaRPr lang="en-US"/>
        </a:p>
      </dgm:t>
    </dgm:pt>
    <dgm:pt modelId="{0F3916AB-B343-4F79-855F-208911FC7CE0}" type="pres">
      <dgm:prSet presAssocID="{5C405538-0D60-4E6E-A224-5B88F3E83C16}" presName="connTx" presStyleLbl="parChTrans1D3" presStyleIdx="4" presStyleCnt="9"/>
      <dgm:spPr/>
      <dgm:t>
        <a:bodyPr/>
        <a:lstStyle/>
        <a:p>
          <a:endParaRPr lang="en-US"/>
        </a:p>
      </dgm:t>
    </dgm:pt>
    <dgm:pt modelId="{7E1E2456-AE38-4DD1-8E90-5FA6DBC4AA72}" type="pres">
      <dgm:prSet presAssocID="{DD75E403-5402-43E0-ACA6-B0640B63F8A0}" presName="root2" presStyleCnt="0"/>
      <dgm:spPr/>
    </dgm:pt>
    <dgm:pt modelId="{B1732F31-20D0-4F24-B268-7AFE92A8F4E8}" type="pres">
      <dgm:prSet presAssocID="{DD75E403-5402-43E0-ACA6-B0640B63F8A0}" presName="LevelTwoTextNode" presStyleLbl="node3" presStyleIdx="4" presStyleCnt="9" custScaleY="40275">
        <dgm:presLayoutVars>
          <dgm:chPref val="3"/>
        </dgm:presLayoutVars>
      </dgm:prSet>
      <dgm:spPr/>
      <dgm:t>
        <a:bodyPr/>
        <a:lstStyle/>
        <a:p>
          <a:endParaRPr lang="en-US"/>
        </a:p>
      </dgm:t>
    </dgm:pt>
    <dgm:pt modelId="{59927F95-5D00-45AA-934F-2A00CB406A39}" type="pres">
      <dgm:prSet presAssocID="{DD75E403-5402-43E0-ACA6-B0640B63F8A0}" presName="level3hierChild" presStyleCnt="0"/>
      <dgm:spPr/>
    </dgm:pt>
    <dgm:pt modelId="{7AD87129-4D1E-491A-B8F0-40DE2B44DBC4}" type="pres">
      <dgm:prSet presAssocID="{8DCCA29B-AAC3-4F1A-8AE8-9FC84215BDC5}" presName="conn2-1" presStyleLbl="parChTrans1D2" presStyleIdx="2" presStyleCnt="3" custScaleY="67309"/>
      <dgm:spPr/>
      <dgm:t>
        <a:bodyPr/>
        <a:lstStyle/>
        <a:p>
          <a:endParaRPr lang="en-US"/>
        </a:p>
      </dgm:t>
    </dgm:pt>
    <dgm:pt modelId="{2F791141-3474-4F9C-9AEA-C255DB2961D9}" type="pres">
      <dgm:prSet presAssocID="{8DCCA29B-AAC3-4F1A-8AE8-9FC84215BDC5}" presName="connTx" presStyleLbl="parChTrans1D2" presStyleIdx="2" presStyleCnt="3"/>
      <dgm:spPr/>
      <dgm:t>
        <a:bodyPr/>
        <a:lstStyle/>
        <a:p>
          <a:endParaRPr lang="en-US"/>
        </a:p>
      </dgm:t>
    </dgm:pt>
    <dgm:pt modelId="{C6A275FF-37B0-4EEF-AB27-4C25FB390C79}" type="pres">
      <dgm:prSet presAssocID="{3B57E67A-67D7-4309-B530-160F12268A49}" presName="root2" presStyleCnt="0"/>
      <dgm:spPr/>
    </dgm:pt>
    <dgm:pt modelId="{F64BC8E2-C17B-4797-9287-9519E53B3526}" type="pres">
      <dgm:prSet presAssocID="{3B57E67A-67D7-4309-B530-160F12268A49}" presName="LevelTwoTextNode" presStyleLbl="node2" presStyleIdx="2" presStyleCnt="3">
        <dgm:presLayoutVars>
          <dgm:chPref val="3"/>
        </dgm:presLayoutVars>
      </dgm:prSet>
      <dgm:spPr/>
      <dgm:t>
        <a:bodyPr/>
        <a:lstStyle/>
        <a:p>
          <a:endParaRPr lang="en-US"/>
        </a:p>
      </dgm:t>
    </dgm:pt>
    <dgm:pt modelId="{502DE5D7-9A8E-462E-B314-1688909F5942}" type="pres">
      <dgm:prSet presAssocID="{3B57E67A-67D7-4309-B530-160F12268A49}" presName="level3hierChild" presStyleCnt="0"/>
      <dgm:spPr/>
    </dgm:pt>
    <dgm:pt modelId="{A1610678-C478-4D21-96C6-2D54F70DED75}" type="pres">
      <dgm:prSet presAssocID="{4D2A6C22-F88A-4385-8472-91F3E4D27B83}" presName="conn2-1" presStyleLbl="parChTrans1D3" presStyleIdx="5" presStyleCnt="9" custScaleY="67309"/>
      <dgm:spPr/>
      <dgm:t>
        <a:bodyPr/>
        <a:lstStyle/>
        <a:p>
          <a:endParaRPr lang="en-US"/>
        </a:p>
      </dgm:t>
    </dgm:pt>
    <dgm:pt modelId="{70A904F4-A385-44C9-9267-115C77E7CACE}" type="pres">
      <dgm:prSet presAssocID="{4D2A6C22-F88A-4385-8472-91F3E4D27B83}" presName="connTx" presStyleLbl="parChTrans1D3" presStyleIdx="5" presStyleCnt="9"/>
      <dgm:spPr/>
      <dgm:t>
        <a:bodyPr/>
        <a:lstStyle/>
        <a:p>
          <a:endParaRPr lang="en-US"/>
        </a:p>
      </dgm:t>
    </dgm:pt>
    <dgm:pt modelId="{73D12A50-8243-4284-8540-ED9ADDBF0B82}" type="pres">
      <dgm:prSet presAssocID="{E69BDA4C-E41D-4542-951F-A894F374C013}" presName="root2" presStyleCnt="0"/>
      <dgm:spPr/>
    </dgm:pt>
    <dgm:pt modelId="{EFDF7D18-4B32-442D-B26B-C0C0640C2623}" type="pres">
      <dgm:prSet presAssocID="{E69BDA4C-E41D-4542-951F-A894F374C013}" presName="LevelTwoTextNode" presStyleLbl="node3" presStyleIdx="5" presStyleCnt="9" custScaleY="40275">
        <dgm:presLayoutVars>
          <dgm:chPref val="3"/>
        </dgm:presLayoutVars>
      </dgm:prSet>
      <dgm:spPr/>
      <dgm:t>
        <a:bodyPr/>
        <a:lstStyle/>
        <a:p>
          <a:endParaRPr lang="en-US"/>
        </a:p>
      </dgm:t>
    </dgm:pt>
    <dgm:pt modelId="{0525077E-F64C-4E85-BCD4-FD0F91403EE5}" type="pres">
      <dgm:prSet presAssocID="{E69BDA4C-E41D-4542-951F-A894F374C013}" presName="level3hierChild" presStyleCnt="0"/>
      <dgm:spPr/>
    </dgm:pt>
    <dgm:pt modelId="{A4BF72B2-4C16-49BC-97C6-C0F2F83FCA5E}" type="pres">
      <dgm:prSet presAssocID="{B7B0BE1C-F945-446D-A988-66D46C4E93E3}" presName="conn2-1" presStyleLbl="parChTrans1D3" presStyleIdx="6" presStyleCnt="9" custScaleY="67309"/>
      <dgm:spPr/>
      <dgm:t>
        <a:bodyPr/>
        <a:lstStyle/>
        <a:p>
          <a:endParaRPr lang="en-US"/>
        </a:p>
      </dgm:t>
    </dgm:pt>
    <dgm:pt modelId="{75F5B69D-15DD-4CE4-AF60-87C53B17B6CD}" type="pres">
      <dgm:prSet presAssocID="{B7B0BE1C-F945-446D-A988-66D46C4E93E3}" presName="connTx" presStyleLbl="parChTrans1D3" presStyleIdx="6" presStyleCnt="9"/>
      <dgm:spPr/>
      <dgm:t>
        <a:bodyPr/>
        <a:lstStyle/>
        <a:p>
          <a:endParaRPr lang="en-US"/>
        </a:p>
      </dgm:t>
    </dgm:pt>
    <dgm:pt modelId="{CC10A3D5-556F-4DA6-80C6-D5CA166F040C}" type="pres">
      <dgm:prSet presAssocID="{16FE5724-E74E-4E2B-A831-E04F5D6191D1}" presName="root2" presStyleCnt="0"/>
      <dgm:spPr/>
    </dgm:pt>
    <dgm:pt modelId="{A737701D-4137-49E0-B334-814DB4339D30}" type="pres">
      <dgm:prSet presAssocID="{16FE5724-E74E-4E2B-A831-E04F5D6191D1}" presName="LevelTwoTextNode" presStyleLbl="node3" presStyleIdx="6" presStyleCnt="9" custScaleY="40275">
        <dgm:presLayoutVars>
          <dgm:chPref val="3"/>
        </dgm:presLayoutVars>
      </dgm:prSet>
      <dgm:spPr/>
      <dgm:t>
        <a:bodyPr/>
        <a:lstStyle/>
        <a:p>
          <a:endParaRPr lang="en-US"/>
        </a:p>
      </dgm:t>
    </dgm:pt>
    <dgm:pt modelId="{8CF59F10-488E-4359-800E-332809558A6A}" type="pres">
      <dgm:prSet presAssocID="{16FE5724-E74E-4E2B-A831-E04F5D6191D1}" presName="level3hierChild" presStyleCnt="0"/>
      <dgm:spPr/>
    </dgm:pt>
    <dgm:pt modelId="{D01E327D-5B1E-4AE1-ACC8-5A49C8669B4E}" type="pres">
      <dgm:prSet presAssocID="{1988FFFF-FAE5-4C95-98EC-5B4A8D0D2DA5}" presName="conn2-1" presStyleLbl="parChTrans1D3" presStyleIdx="7" presStyleCnt="9" custScaleY="67309"/>
      <dgm:spPr/>
      <dgm:t>
        <a:bodyPr/>
        <a:lstStyle/>
        <a:p>
          <a:endParaRPr lang="en-US"/>
        </a:p>
      </dgm:t>
    </dgm:pt>
    <dgm:pt modelId="{C24CFDCE-445C-44A5-B0D6-7355E61EB1BB}" type="pres">
      <dgm:prSet presAssocID="{1988FFFF-FAE5-4C95-98EC-5B4A8D0D2DA5}" presName="connTx" presStyleLbl="parChTrans1D3" presStyleIdx="7" presStyleCnt="9"/>
      <dgm:spPr/>
      <dgm:t>
        <a:bodyPr/>
        <a:lstStyle/>
        <a:p>
          <a:endParaRPr lang="en-US"/>
        </a:p>
      </dgm:t>
    </dgm:pt>
    <dgm:pt modelId="{FEE213AE-388D-49E6-B994-DC63F18DA7D5}" type="pres">
      <dgm:prSet presAssocID="{67C3A4DF-DF4A-40FB-A0F1-49D9480B73F7}" presName="root2" presStyleCnt="0"/>
      <dgm:spPr/>
    </dgm:pt>
    <dgm:pt modelId="{52F8170F-F029-464E-8963-763EB747B740}" type="pres">
      <dgm:prSet presAssocID="{67C3A4DF-DF4A-40FB-A0F1-49D9480B73F7}" presName="LevelTwoTextNode" presStyleLbl="node3" presStyleIdx="7" presStyleCnt="9" custScaleY="40275">
        <dgm:presLayoutVars>
          <dgm:chPref val="3"/>
        </dgm:presLayoutVars>
      </dgm:prSet>
      <dgm:spPr/>
      <dgm:t>
        <a:bodyPr/>
        <a:lstStyle/>
        <a:p>
          <a:endParaRPr lang="en-US"/>
        </a:p>
      </dgm:t>
    </dgm:pt>
    <dgm:pt modelId="{41655172-AAD6-4A26-8526-DB7BA20AA25A}" type="pres">
      <dgm:prSet presAssocID="{67C3A4DF-DF4A-40FB-A0F1-49D9480B73F7}" presName="level3hierChild" presStyleCnt="0"/>
      <dgm:spPr/>
    </dgm:pt>
    <dgm:pt modelId="{E2ECA078-6F1D-4B5C-804E-2D765C304CCA}" type="pres">
      <dgm:prSet presAssocID="{FE280CD2-4565-41CE-B159-CA880C782783}" presName="conn2-1" presStyleLbl="parChTrans1D3" presStyleIdx="8" presStyleCnt="9" custScaleY="67309"/>
      <dgm:spPr/>
      <dgm:t>
        <a:bodyPr/>
        <a:lstStyle/>
        <a:p>
          <a:endParaRPr lang="en-US"/>
        </a:p>
      </dgm:t>
    </dgm:pt>
    <dgm:pt modelId="{6C5CE2BD-56BA-491F-8595-833E6C0FB8FB}" type="pres">
      <dgm:prSet presAssocID="{FE280CD2-4565-41CE-B159-CA880C782783}" presName="connTx" presStyleLbl="parChTrans1D3" presStyleIdx="8" presStyleCnt="9"/>
      <dgm:spPr/>
      <dgm:t>
        <a:bodyPr/>
        <a:lstStyle/>
        <a:p>
          <a:endParaRPr lang="en-US"/>
        </a:p>
      </dgm:t>
    </dgm:pt>
    <dgm:pt modelId="{A6AD8A1A-4930-4EE1-9DDB-76D153345EE6}" type="pres">
      <dgm:prSet presAssocID="{3470D919-FA0B-4605-9337-0FAC3502D68C}" presName="root2" presStyleCnt="0"/>
      <dgm:spPr/>
    </dgm:pt>
    <dgm:pt modelId="{781CBC4A-08AC-40DC-9F67-F362DA0B16ED}" type="pres">
      <dgm:prSet presAssocID="{3470D919-FA0B-4605-9337-0FAC3502D68C}" presName="LevelTwoTextNode" presStyleLbl="node3" presStyleIdx="8" presStyleCnt="9" custScaleY="40275">
        <dgm:presLayoutVars>
          <dgm:chPref val="3"/>
        </dgm:presLayoutVars>
      </dgm:prSet>
      <dgm:spPr/>
      <dgm:t>
        <a:bodyPr/>
        <a:lstStyle/>
        <a:p>
          <a:endParaRPr lang="en-US"/>
        </a:p>
      </dgm:t>
    </dgm:pt>
    <dgm:pt modelId="{2529DC07-538F-4FBC-B034-DFE90179B63C}" type="pres">
      <dgm:prSet presAssocID="{3470D919-FA0B-4605-9337-0FAC3502D68C}" presName="level3hierChild" presStyleCnt="0"/>
      <dgm:spPr/>
    </dgm:pt>
  </dgm:ptLst>
  <dgm:cxnLst>
    <dgm:cxn modelId="{0270E41D-2E5A-4392-9BDF-94BE76C54C25}" type="presOf" srcId="{E69BDA4C-E41D-4542-951F-A894F374C013}" destId="{EFDF7D18-4B32-442D-B26B-C0C0640C2623}" srcOrd="0" destOrd="0" presId="urn:microsoft.com/office/officeart/2005/8/layout/hierarchy2"/>
    <dgm:cxn modelId="{6B89B420-4950-4FA9-AE8C-678C2E8C414F}" type="presOf" srcId="{67C3A4DF-DF4A-40FB-A0F1-49D9480B73F7}" destId="{52F8170F-F029-464E-8963-763EB747B740}" srcOrd="0" destOrd="0" presId="urn:microsoft.com/office/officeart/2005/8/layout/hierarchy2"/>
    <dgm:cxn modelId="{90830D99-7BE5-43C0-BB72-C59BEF5D5F2B}" type="presOf" srcId="{5C405538-0D60-4E6E-A224-5B88F3E83C16}" destId="{07441651-3457-4262-87E8-7C05E9163396}" srcOrd="0" destOrd="0" presId="urn:microsoft.com/office/officeart/2005/8/layout/hierarchy2"/>
    <dgm:cxn modelId="{C3A01E89-3895-41B0-BA11-6C9F5787EE3B}" type="presOf" srcId="{C1905F2E-66C1-41BD-A981-96A4FD066188}" destId="{6D459EBF-5050-4283-8A11-CFAFE56EE653}" srcOrd="0" destOrd="0" presId="urn:microsoft.com/office/officeart/2005/8/layout/hierarchy2"/>
    <dgm:cxn modelId="{1CECDD36-26BB-4154-B92E-9D81F7F156DA}" srcId="{3B57E67A-67D7-4309-B530-160F12268A49}" destId="{16FE5724-E74E-4E2B-A831-E04F5D6191D1}" srcOrd="1" destOrd="0" parTransId="{B7B0BE1C-F945-446D-A988-66D46C4E93E3}" sibTransId="{393919C8-4EE8-4BE4-B13F-A157FEB557A5}"/>
    <dgm:cxn modelId="{D50B5B46-40B1-439A-AAD8-D8972B44F974}" type="presOf" srcId="{4E227F7A-F7E9-48C4-8A61-B5A748FEAC9C}" destId="{39E1130F-5B89-44DA-B586-3A38D78CC00D}" srcOrd="0" destOrd="0" presId="urn:microsoft.com/office/officeart/2005/8/layout/hierarchy2"/>
    <dgm:cxn modelId="{D46EB9B6-1DCA-4741-95AB-B7DBA2E5EA44}" type="presOf" srcId="{B7B0BE1C-F945-446D-A988-66D46C4E93E3}" destId="{75F5B69D-15DD-4CE4-AF60-87C53B17B6CD}" srcOrd="1" destOrd="0" presId="urn:microsoft.com/office/officeart/2005/8/layout/hierarchy2"/>
    <dgm:cxn modelId="{C63C3AFC-A18E-416A-BA6C-158BC4C3CEE6}" type="presOf" srcId="{5C405538-0D60-4E6E-A224-5B88F3E83C16}" destId="{0F3916AB-B343-4F79-855F-208911FC7CE0}" srcOrd="1" destOrd="0" presId="urn:microsoft.com/office/officeart/2005/8/layout/hierarchy2"/>
    <dgm:cxn modelId="{14956F21-EBD0-4915-9C2A-81C1A82150E7}" type="presOf" srcId="{50CB673B-5455-4AD0-AD66-F058FCED99DE}" destId="{BC6E98A9-0550-4D7B-8555-1166F4DE0A8F}" srcOrd="1" destOrd="0" presId="urn:microsoft.com/office/officeart/2005/8/layout/hierarchy2"/>
    <dgm:cxn modelId="{D18DE250-5810-4EF5-820B-39878C4E997B}" type="presOf" srcId="{9A6B400C-8527-4AAD-9FF0-50C477116270}" destId="{4E733722-0CB4-434C-BBE7-F9252E6766E5}" srcOrd="0" destOrd="0" presId="urn:microsoft.com/office/officeart/2005/8/layout/hierarchy2"/>
    <dgm:cxn modelId="{8E74197D-DA8A-4055-A40B-AA8E1E655989}" type="presOf" srcId="{4D2A6C22-F88A-4385-8472-91F3E4D27B83}" destId="{A1610678-C478-4D21-96C6-2D54F70DED75}" srcOrd="0" destOrd="0" presId="urn:microsoft.com/office/officeart/2005/8/layout/hierarchy2"/>
    <dgm:cxn modelId="{0A1DC0DA-8496-4CEF-9CC9-43088E150A19}" type="presOf" srcId="{3F9AD008-BF9F-44C4-9D5C-C1FEB774EB26}" destId="{02CCEBD4-48CA-40C0-80C0-8829B4127665}" srcOrd="0" destOrd="0" presId="urn:microsoft.com/office/officeart/2005/8/layout/hierarchy2"/>
    <dgm:cxn modelId="{BF4950A4-E83C-4D35-A2C5-CA6A881C36DC}" type="presOf" srcId="{9B4FBBE7-C139-4814-8FD6-AA4C306A7BB2}" destId="{5062E763-3F78-47C2-8F1A-83D5B0CCF498}" srcOrd="0" destOrd="0" presId="urn:microsoft.com/office/officeart/2005/8/layout/hierarchy2"/>
    <dgm:cxn modelId="{2855E2D5-4A0E-4419-8AA7-6F48EC3F5F39}" srcId="{FD422CE0-5CD1-486F-99FF-C16811E55CAE}" destId="{90935B23-D891-4E49-A098-1CD18657360E}" srcOrd="0" destOrd="0" parTransId="{50CB673B-5455-4AD0-AD66-F058FCED99DE}" sibTransId="{BC3D90D2-81ED-4AFB-B339-C65CA9B254A7}"/>
    <dgm:cxn modelId="{1B2EB789-1EA1-473A-9431-20887968267F}" srcId="{3F9AD008-BF9F-44C4-9D5C-C1FEB774EB26}" destId="{516792C2-80C4-46A3-9253-4FCEFA81543B}" srcOrd="0" destOrd="0" parTransId="{4E227F7A-F7E9-48C4-8A61-B5A748FEAC9C}" sibTransId="{4D1CFCE7-C590-4EE7-A294-7B11455122D2}"/>
    <dgm:cxn modelId="{5043336F-9987-43DB-B8BA-6E7C1D601F53}" srcId="{3B57E67A-67D7-4309-B530-160F12268A49}" destId="{3470D919-FA0B-4605-9337-0FAC3502D68C}" srcOrd="3" destOrd="0" parTransId="{FE280CD2-4565-41CE-B159-CA880C782783}" sibTransId="{B7E0B699-4785-4637-B9E4-58C92A02D3A7}"/>
    <dgm:cxn modelId="{E8381EA5-1BDF-4663-9C52-F6FE465256B7}" srcId="{3F9AD008-BF9F-44C4-9D5C-C1FEB774EB26}" destId="{633C5764-F65C-48D4-820F-BD83D77DF88A}" srcOrd="1" destOrd="0" parTransId="{AACB358F-76D0-4F93-B428-91C707C6BC98}" sibTransId="{D7868B38-6100-495A-9B4A-D7562A631DF4}"/>
    <dgm:cxn modelId="{BC6EB849-4AD6-456B-9702-555914279859}" type="presOf" srcId="{9B4FBBE7-C139-4814-8FD6-AA4C306A7BB2}" destId="{F2E3F2DC-0D3B-4C16-8264-47936E270295}" srcOrd="1" destOrd="0" presId="urn:microsoft.com/office/officeart/2005/8/layout/hierarchy2"/>
    <dgm:cxn modelId="{1F75BDBF-85FA-478E-AE89-5E40CE06F407}" srcId="{674FBE2F-AEF7-42B8-BD00-547BB9E80AD5}" destId="{3F9AD008-BF9F-44C4-9D5C-C1FEB774EB26}" srcOrd="1" destOrd="0" parTransId="{9A6B400C-8527-4AAD-9FF0-50C477116270}" sibTransId="{C132948D-0F92-4E9A-8141-EF61CD0754D0}"/>
    <dgm:cxn modelId="{57387074-7361-4091-B3B1-0D39041ADC79}" type="presOf" srcId="{4E227F7A-F7E9-48C4-8A61-B5A748FEAC9C}" destId="{17782BC1-C3BC-4C58-8795-D3CB494F718E}" srcOrd="1" destOrd="0" presId="urn:microsoft.com/office/officeart/2005/8/layout/hierarchy2"/>
    <dgm:cxn modelId="{47C373A6-91AD-4156-B510-6243CFE39319}" type="presOf" srcId="{AACB358F-76D0-4F93-B428-91C707C6BC98}" destId="{776587FB-7BB0-4EE2-A3D4-3978C0D5AABC}" srcOrd="1" destOrd="0" presId="urn:microsoft.com/office/officeart/2005/8/layout/hierarchy2"/>
    <dgm:cxn modelId="{5F9862AB-1A54-4F50-93EA-38285A51D1AA}" srcId="{3F9AD008-BF9F-44C4-9D5C-C1FEB774EB26}" destId="{DD75E403-5402-43E0-ACA6-B0640B63F8A0}" srcOrd="2" destOrd="0" parTransId="{5C405538-0D60-4E6E-A224-5B88F3E83C16}" sibTransId="{5734056E-FCB7-4E3F-A39C-021C3045E8C3}"/>
    <dgm:cxn modelId="{2715E56C-3B1B-413F-B76F-87D1768EFBAA}" srcId="{674FBE2F-AEF7-42B8-BD00-547BB9E80AD5}" destId="{3B57E67A-67D7-4309-B530-160F12268A49}" srcOrd="2" destOrd="0" parTransId="{8DCCA29B-AAC3-4F1A-8AE8-9FC84215BDC5}" sibTransId="{926FA286-0451-4CCD-B3FA-F06992D6F165}"/>
    <dgm:cxn modelId="{86773019-F23F-4AAC-BE6F-A1B3152FB8CF}" type="presOf" srcId="{633C5764-F65C-48D4-820F-BD83D77DF88A}" destId="{616E73FA-3434-4930-86F6-DD4BACEBB758}" srcOrd="0" destOrd="0" presId="urn:microsoft.com/office/officeart/2005/8/layout/hierarchy2"/>
    <dgm:cxn modelId="{BD4647CA-4CC1-4F29-BA7A-A714980F9B8E}" srcId="{3B57E67A-67D7-4309-B530-160F12268A49}" destId="{67C3A4DF-DF4A-40FB-A0F1-49D9480B73F7}" srcOrd="2" destOrd="0" parTransId="{1988FFFF-FAE5-4C95-98EC-5B4A8D0D2DA5}" sibTransId="{B2FC5146-DDD7-474B-B07A-5910543330C3}"/>
    <dgm:cxn modelId="{35CA9260-14F2-4874-B771-855570C404A6}" type="presOf" srcId="{8DCCA29B-AAC3-4F1A-8AE8-9FC84215BDC5}" destId="{7AD87129-4D1E-491A-B8F0-40DE2B44DBC4}" srcOrd="0" destOrd="0" presId="urn:microsoft.com/office/officeart/2005/8/layout/hierarchy2"/>
    <dgm:cxn modelId="{7BB3ED31-64F2-4C89-9AC0-EEEC8F565263}" srcId="{674FBE2F-AEF7-42B8-BD00-547BB9E80AD5}" destId="{FD422CE0-5CD1-486F-99FF-C16811E55CAE}" srcOrd="0" destOrd="0" parTransId="{9B4FBBE7-C139-4814-8FD6-AA4C306A7BB2}" sibTransId="{41A19F29-424C-45A2-BE25-927D3E6C3B87}"/>
    <dgm:cxn modelId="{41C4E533-87DD-4C74-AC35-FEF93C2D5C23}" type="presOf" srcId="{FE280CD2-4565-41CE-B159-CA880C782783}" destId="{E2ECA078-6F1D-4B5C-804E-2D765C304CCA}" srcOrd="0" destOrd="0" presId="urn:microsoft.com/office/officeart/2005/8/layout/hierarchy2"/>
    <dgm:cxn modelId="{4CE6234C-D713-4E20-8626-4FD07EEF1A53}" type="presOf" srcId="{4D2A6C22-F88A-4385-8472-91F3E4D27B83}" destId="{70A904F4-A385-44C9-9267-115C77E7CACE}" srcOrd="1" destOrd="0" presId="urn:microsoft.com/office/officeart/2005/8/layout/hierarchy2"/>
    <dgm:cxn modelId="{2E8198B6-3E7D-4976-B435-56091BD46C20}" type="presOf" srcId="{FD422CE0-5CD1-486F-99FF-C16811E55CAE}" destId="{6C12C1CF-9E4A-4341-A6F8-6E538015F38A}" srcOrd="0" destOrd="0" presId="urn:microsoft.com/office/officeart/2005/8/layout/hierarchy2"/>
    <dgm:cxn modelId="{BD9E4C7B-124F-491C-ADDA-C7ACB0BF8946}" srcId="{C34C5C36-3145-4227-8DE8-1EA47029103D}" destId="{674FBE2F-AEF7-42B8-BD00-547BB9E80AD5}" srcOrd="0" destOrd="0" parTransId="{8D91BFD0-B681-4394-9038-373DB7BE6816}" sibTransId="{0EE08083-9096-43C3-8963-4EB66AB11534}"/>
    <dgm:cxn modelId="{7A79396C-C468-4C86-A27A-80E30EA1AAEE}" type="presOf" srcId="{516792C2-80C4-46A3-9253-4FCEFA81543B}" destId="{5E2D618B-8F69-4A50-9BE0-0605BD7B8DDA}" srcOrd="0" destOrd="0" presId="urn:microsoft.com/office/officeart/2005/8/layout/hierarchy2"/>
    <dgm:cxn modelId="{73B7AD95-5745-4AE9-80D9-55E3DC415FF4}" type="presOf" srcId="{674FBE2F-AEF7-42B8-BD00-547BB9E80AD5}" destId="{585D5264-97D7-4AA6-9976-689F535CB7C2}" srcOrd="0" destOrd="0" presId="urn:microsoft.com/office/officeart/2005/8/layout/hierarchy2"/>
    <dgm:cxn modelId="{6C1A7E4C-FC07-45FC-A014-F2E1CF7FE9EF}" type="presOf" srcId="{16FE5724-E74E-4E2B-A831-E04F5D6191D1}" destId="{A737701D-4137-49E0-B334-814DB4339D30}" srcOrd="0" destOrd="0" presId="urn:microsoft.com/office/officeart/2005/8/layout/hierarchy2"/>
    <dgm:cxn modelId="{18CEF48A-1885-403D-8553-55017D58681C}" type="presOf" srcId="{9A6B400C-8527-4AAD-9FF0-50C477116270}" destId="{0F9D4BBC-3E60-4920-8FE5-0CD2A0D16107}" srcOrd="1" destOrd="0" presId="urn:microsoft.com/office/officeart/2005/8/layout/hierarchy2"/>
    <dgm:cxn modelId="{6584355F-2CDA-4939-975E-BD5A035E6E53}" type="presOf" srcId="{FE280CD2-4565-41CE-B159-CA880C782783}" destId="{6C5CE2BD-56BA-491F-8595-833E6C0FB8FB}" srcOrd="1" destOrd="0" presId="urn:microsoft.com/office/officeart/2005/8/layout/hierarchy2"/>
    <dgm:cxn modelId="{85BBE3D4-3C1F-4733-8172-3D43BA5DD832}" type="presOf" srcId="{DD75E403-5402-43E0-ACA6-B0640B63F8A0}" destId="{B1732F31-20D0-4F24-B268-7AFE92A8F4E8}" srcOrd="0" destOrd="0" presId="urn:microsoft.com/office/officeart/2005/8/layout/hierarchy2"/>
    <dgm:cxn modelId="{79781944-9822-4B15-AB28-E91E64B2D73B}" type="presOf" srcId="{8DCCA29B-AAC3-4F1A-8AE8-9FC84215BDC5}" destId="{2F791141-3474-4F9C-9AEA-C255DB2961D9}" srcOrd="1" destOrd="0" presId="urn:microsoft.com/office/officeart/2005/8/layout/hierarchy2"/>
    <dgm:cxn modelId="{69C08B48-9FE5-4214-A331-7AEE0BC5882C}" type="presOf" srcId="{1988FFFF-FAE5-4C95-98EC-5B4A8D0D2DA5}" destId="{D01E327D-5B1E-4AE1-ACC8-5A49C8669B4E}" srcOrd="0" destOrd="0" presId="urn:microsoft.com/office/officeart/2005/8/layout/hierarchy2"/>
    <dgm:cxn modelId="{B0037EC3-26F1-467F-B59E-3DA5C256B9B4}" type="presOf" srcId="{1988FFFF-FAE5-4C95-98EC-5B4A8D0D2DA5}" destId="{C24CFDCE-445C-44A5-B0D6-7355E61EB1BB}" srcOrd="1" destOrd="0" presId="urn:microsoft.com/office/officeart/2005/8/layout/hierarchy2"/>
    <dgm:cxn modelId="{0BE36228-6416-41A2-9B8B-7A3C9A84519A}" type="presOf" srcId="{C1905F2E-66C1-41BD-A981-96A4FD066188}" destId="{E32F6077-5F6B-48FE-B674-F6AADE7CA740}" srcOrd="1" destOrd="0" presId="urn:microsoft.com/office/officeart/2005/8/layout/hierarchy2"/>
    <dgm:cxn modelId="{71B8D75F-82A2-40CB-863E-2C68E9B8B5E8}" srcId="{FD422CE0-5CD1-486F-99FF-C16811E55CAE}" destId="{8E9227D7-6898-49EE-9FBC-106AEF00F1D2}" srcOrd="1" destOrd="0" parTransId="{C1905F2E-66C1-41BD-A981-96A4FD066188}" sibTransId="{154FDCC5-EED5-47FE-AEDF-E8734477F0B6}"/>
    <dgm:cxn modelId="{C5820D9D-3AC1-4A92-B745-4E5F94A51868}" type="presOf" srcId="{90935B23-D891-4E49-A098-1CD18657360E}" destId="{34FCF4A1-1E14-4B80-AFD0-829331106CE5}" srcOrd="0" destOrd="0" presId="urn:microsoft.com/office/officeart/2005/8/layout/hierarchy2"/>
    <dgm:cxn modelId="{FDECA21A-9D0C-407D-8495-A3C011D3E140}" type="presOf" srcId="{8E9227D7-6898-49EE-9FBC-106AEF00F1D2}" destId="{F8C79B1E-3FE7-4C2B-85C5-DF1CC09A5583}" srcOrd="0" destOrd="0" presId="urn:microsoft.com/office/officeart/2005/8/layout/hierarchy2"/>
    <dgm:cxn modelId="{0A007CFF-A185-4DE7-A1DE-728A88C33EC3}" srcId="{3B57E67A-67D7-4309-B530-160F12268A49}" destId="{E69BDA4C-E41D-4542-951F-A894F374C013}" srcOrd="0" destOrd="0" parTransId="{4D2A6C22-F88A-4385-8472-91F3E4D27B83}" sibTransId="{014B47F0-2EB6-4FA5-A539-BDA45B454A7C}"/>
    <dgm:cxn modelId="{17016266-63AE-423C-B6A9-5DFAB96E0C13}" type="presOf" srcId="{C34C5C36-3145-4227-8DE8-1EA47029103D}" destId="{49341D4F-C3BB-4B96-AB0A-B02A6E14BD05}" srcOrd="0" destOrd="0" presId="urn:microsoft.com/office/officeart/2005/8/layout/hierarchy2"/>
    <dgm:cxn modelId="{491D5B61-1F95-40D6-B0B7-EDFA1C7AC1CA}" type="presOf" srcId="{50CB673B-5455-4AD0-AD66-F058FCED99DE}" destId="{626DE3FB-688B-453D-9856-B665AF7C1044}" srcOrd="0" destOrd="0" presId="urn:microsoft.com/office/officeart/2005/8/layout/hierarchy2"/>
    <dgm:cxn modelId="{005850A1-348D-47AD-A55A-C4EBF96B24AF}" type="presOf" srcId="{B7B0BE1C-F945-446D-A988-66D46C4E93E3}" destId="{A4BF72B2-4C16-49BC-97C6-C0F2F83FCA5E}" srcOrd="0" destOrd="0" presId="urn:microsoft.com/office/officeart/2005/8/layout/hierarchy2"/>
    <dgm:cxn modelId="{6BB4B035-C885-4366-B02D-450DD0B4C6D4}" type="presOf" srcId="{AACB358F-76D0-4F93-B428-91C707C6BC98}" destId="{6FC91E4A-A015-4232-9620-95B9EED8E3B0}" srcOrd="0" destOrd="0" presId="urn:microsoft.com/office/officeart/2005/8/layout/hierarchy2"/>
    <dgm:cxn modelId="{76E0A76F-6661-46FE-919B-00CE110C452A}" type="presOf" srcId="{3470D919-FA0B-4605-9337-0FAC3502D68C}" destId="{781CBC4A-08AC-40DC-9F67-F362DA0B16ED}" srcOrd="0" destOrd="0" presId="urn:microsoft.com/office/officeart/2005/8/layout/hierarchy2"/>
    <dgm:cxn modelId="{CD8CD167-278F-4D66-8398-1C0C5F4F72C0}" type="presOf" srcId="{3B57E67A-67D7-4309-B530-160F12268A49}" destId="{F64BC8E2-C17B-4797-9287-9519E53B3526}" srcOrd="0" destOrd="0" presId="urn:microsoft.com/office/officeart/2005/8/layout/hierarchy2"/>
    <dgm:cxn modelId="{7764B6FA-1DC6-4128-8D84-F5A9566F5BB6}" type="presParOf" srcId="{49341D4F-C3BB-4B96-AB0A-B02A6E14BD05}" destId="{ABE11241-64E8-448E-B8BA-E14193D1E7BA}" srcOrd="0" destOrd="0" presId="urn:microsoft.com/office/officeart/2005/8/layout/hierarchy2"/>
    <dgm:cxn modelId="{770E9C20-E9EE-4B71-890B-AEF20A786DF5}" type="presParOf" srcId="{ABE11241-64E8-448E-B8BA-E14193D1E7BA}" destId="{585D5264-97D7-4AA6-9976-689F535CB7C2}" srcOrd="0" destOrd="0" presId="urn:microsoft.com/office/officeart/2005/8/layout/hierarchy2"/>
    <dgm:cxn modelId="{E1C00DD6-B168-4243-8D78-089C476E254B}" type="presParOf" srcId="{ABE11241-64E8-448E-B8BA-E14193D1E7BA}" destId="{C40E8EE5-DDB4-4241-B94E-C570AABFE2E6}" srcOrd="1" destOrd="0" presId="urn:microsoft.com/office/officeart/2005/8/layout/hierarchy2"/>
    <dgm:cxn modelId="{E1489E20-F61A-4414-B130-2D4C5FFB8137}" type="presParOf" srcId="{C40E8EE5-DDB4-4241-B94E-C570AABFE2E6}" destId="{5062E763-3F78-47C2-8F1A-83D5B0CCF498}" srcOrd="0" destOrd="0" presId="urn:microsoft.com/office/officeart/2005/8/layout/hierarchy2"/>
    <dgm:cxn modelId="{35DF2B44-E9FC-41EA-B0BA-DB20AE158895}" type="presParOf" srcId="{5062E763-3F78-47C2-8F1A-83D5B0CCF498}" destId="{F2E3F2DC-0D3B-4C16-8264-47936E270295}" srcOrd="0" destOrd="0" presId="urn:microsoft.com/office/officeart/2005/8/layout/hierarchy2"/>
    <dgm:cxn modelId="{6A4C5E3A-CAD4-4BCC-8537-5AF69922C20C}" type="presParOf" srcId="{C40E8EE5-DDB4-4241-B94E-C570AABFE2E6}" destId="{7A06B8D1-4A71-4934-9E74-B46F3DD9FBFD}" srcOrd="1" destOrd="0" presId="urn:microsoft.com/office/officeart/2005/8/layout/hierarchy2"/>
    <dgm:cxn modelId="{8ACBE32F-21F2-4700-AD6C-9816EFBBFD0E}" type="presParOf" srcId="{7A06B8D1-4A71-4934-9E74-B46F3DD9FBFD}" destId="{6C12C1CF-9E4A-4341-A6F8-6E538015F38A}" srcOrd="0" destOrd="0" presId="urn:microsoft.com/office/officeart/2005/8/layout/hierarchy2"/>
    <dgm:cxn modelId="{8C126821-FCC5-40BD-9A5F-83EA31E12466}" type="presParOf" srcId="{7A06B8D1-4A71-4934-9E74-B46F3DD9FBFD}" destId="{3AC0E8C8-2E65-4936-8D2A-B75D8ECD96E9}" srcOrd="1" destOrd="0" presId="urn:microsoft.com/office/officeart/2005/8/layout/hierarchy2"/>
    <dgm:cxn modelId="{BAC58B6A-F708-433D-9DD0-1F5AC353FEC3}" type="presParOf" srcId="{3AC0E8C8-2E65-4936-8D2A-B75D8ECD96E9}" destId="{626DE3FB-688B-453D-9856-B665AF7C1044}" srcOrd="0" destOrd="0" presId="urn:microsoft.com/office/officeart/2005/8/layout/hierarchy2"/>
    <dgm:cxn modelId="{B3331D3F-08B3-4CAA-8894-39F2FEFD9195}" type="presParOf" srcId="{626DE3FB-688B-453D-9856-B665AF7C1044}" destId="{BC6E98A9-0550-4D7B-8555-1166F4DE0A8F}" srcOrd="0" destOrd="0" presId="urn:microsoft.com/office/officeart/2005/8/layout/hierarchy2"/>
    <dgm:cxn modelId="{3B70D7C6-540F-454C-ACB9-D3068C6068B4}" type="presParOf" srcId="{3AC0E8C8-2E65-4936-8D2A-B75D8ECD96E9}" destId="{3140972B-89F9-4F32-A373-DBB311A2D193}" srcOrd="1" destOrd="0" presId="urn:microsoft.com/office/officeart/2005/8/layout/hierarchy2"/>
    <dgm:cxn modelId="{EDDAFC6A-7207-4F1E-A5A9-23FEFB48236D}" type="presParOf" srcId="{3140972B-89F9-4F32-A373-DBB311A2D193}" destId="{34FCF4A1-1E14-4B80-AFD0-829331106CE5}" srcOrd="0" destOrd="0" presId="urn:microsoft.com/office/officeart/2005/8/layout/hierarchy2"/>
    <dgm:cxn modelId="{5057230E-BF9F-4014-9395-60FE27CCDD58}" type="presParOf" srcId="{3140972B-89F9-4F32-A373-DBB311A2D193}" destId="{FD5013AA-EDFB-4F60-964F-7506DA0467FE}" srcOrd="1" destOrd="0" presId="urn:microsoft.com/office/officeart/2005/8/layout/hierarchy2"/>
    <dgm:cxn modelId="{E3182DB1-7AC7-464D-BE8B-2A7DF6553D1A}" type="presParOf" srcId="{3AC0E8C8-2E65-4936-8D2A-B75D8ECD96E9}" destId="{6D459EBF-5050-4283-8A11-CFAFE56EE653}" srcOrd="2" destOrd="0" presId="urn:microsoft.com/office/officeart/2005/8/layout/hierarchy2"/>
    <dgm:cxn modelId="{D438175D-98D0-414E-911C-032E80E14BBE}" type="presParOf" srcId="{6D459EBF-5050-4283-8A11-CFAFE56EE653}" destId="{E32F6077-5F6B-48FE-B674-F6AADE7CA740}" srcOrd="0" destOrd="0" presId="urn:microsoft.com/office/officeart/2005/8/layout/hierarchy2"/>
    <dgm:cxn modelId="{01BD8FF9-D43D-4619-85D7-0392068CD35B}" type="presParOf" srcId="{3AC0E8C8-2E65-4936-8D2A-B75D8ECD96E9}" destId="{679B3528-6A22-4137-9B98-75B0A70543C3}" srcOrd="3" destOrd="0" presId="urn:microsoft.com/office/officeart/2005/8/layout/hierarchy2"/>
    <dgm:cxn modelId="{39B4F13C-7073-4FA8-962A-1798C4F33731}" type="presParOf" srcId="{679B3528-6A22-4137-9B98-75B0A70543C3}" destId="{F8C79B1E-3FE7-4C2B-85C5-DF1CC09A5583}" srcOrd="0" destOrd="0" presId="urn:microsoft.com/office/officeart/2005/8/layout/hierarchy2"/>
    <dgm:cxn modelId="{3D3AC475-AE85-48E5-848C-132DB15B610A}" type="presParOf" srcId="{679B3528-6A22-4137-9B98-75B0A70543C3}" destId="{C0241BDB-7260-4A50-9980-BB4DF6EDA4AE}" srcOrd="1" destOrd="0" presId="urn:microsoft.com/office/officeart/2005/8/layout/hierarchy2"/>
    <dgm:cxn modelId="{46B02166-925E-47EA-B7B8-F5C09A7C2147}" type="presParOf" srcId="{C40E8EE5-DDB4-4241-B94E-C570AABFE2E6}" destId="{4E733722-0CB4-434C-BBE7-F9252E6766E5}" srcOrd="2" destOrd="0" presId="urn:microsoft.com/office/officeart/2005/8/layout/hierarchy2"/>
    <dgm:cxn modelId="{6481B6C4-EBA6-4917-B2F5-17D6D34A0FA1}" type="presParOf" srcId="{4E733722-0CB4-434C-BBE7-F9252E6766E5}" destId="{0F9D4BBC-3E60-4920-8FE5-0CD2A0D16107}" srcOrd="0" destOrd="0" presId="urn:microsoft.com/office/officeart/2005/8/layout/hierarchy2"/>
    <dgm:cxn modelId="{EC401185-6864-4F13-B4F6-C1E47547D4E0}" type="presParOf" srcId="{C40E8EE5-DDB4-4241-B94E-C570AABFE2E6}" destId="{D37CB15F-8BA1-48CE-B26D-EF15B9B79042}" srcOrd="3" destOrd="0" presId="urn:microsoft.com/office/officeart/2005/8/layout/hierarchy2"/>
    <dgm:cxn modelId="{FF50C770-E546-4FD4-ABA7-8EAFC06518A5}" type="presParOf" srcId="{D37CB15F-8BA1-48CE-B26D-EF15B9B79042}" destId="{02CCEBD4-48CA-40C0-80C0-8829B4127665}" srcOrd="0" destOrd="0" presId="urn:microsoft.com/office/officeart/2005/8/layout/hierarchy2"/>
    <dgm:cxn modelId="{00B49148-CC98-44F1-B7C6-71F2ED8489B5}" type="presParOf" srcId="{D37CB15F-8BA1-48CE-B26D-EF15B9B79042}" destId="{B0283874-649C-4EF3-A4FF-5C8B1A5F2C77}" srcOrd="1" destOrd="0" presId="urn:microsoft.com/office/officeart/2005/8/layout/hierarchy2"/>
    <dgm:cxn modelId="{34EB2285-BCC0-4B97-94B2-ECAFA8E84933}" type="presParOf" srcId="{B0283874-649C-4EF3-A4FF-5C8B1A5F2C77}" destId="{39E1130F-5B89-44DA-B586-3A38D78CC00D}" srcOrd="0" destOrd="0" presId="urn:microsoft.com/office/officeart/2005/8/layout/hierarchy2"/>
    <dgm:cxn modelId="{71E0A9D6-669F-4DC1-8DEB-C634E3DA6204}" type="presParOf" srcId="{39E1130F-5B89-44DA-B586-3A38D78CC00D}" destId="{17782BC1-C3BC-4C58-8795-D3CB494F718E}" srcOrd="0" destOrd="0" presId="urn:microsoft.com/office/officeart/2005/8/layout/hierarchy2"/>
    <dgm:cxn modelId="{90FDBFE9-E499-442D-8FEB-309F2DE0C56F}" type="presParOf" srcId="{B0283874-649C-4EF3-A4FF-5C8B1A5F2C77}" destId="{5A39566A-A7FE-40ED-B3DE-30F41A018235}" srcOrd="1" destOrd="0" presId="urn:microsoft.com/office/officeart/2005/8/layout/hierarchy2"/>
    <dgm:cxn modelId="{E31DF65F-BF05-48D5-A8D8-0D2FCD140180}" type="presParOf" srcId="{5A39566A-A7FE-40ED-B3DE-30F41A018235}" destId="{5E2D618B-8F69-4A50-9BE0-0605BD7B8DDA}" srcOrd="0" destOrd="0" presId="urn:microsoft.com/office/officeart/2005/8/layout/hierarchy2"/>
    <dgm:cxn modelId="{188EA88B-5704-4A34-8142-089D8544363F}" type="presParOf" srcId="{5A39566A-A7FE-40ED-B3DE-30F41A018235}" destId="{90B18BCD-57D5-4B09-A7D7-0B64ED2A9892}" srcOrd="1" destOrd="0" presId="urn:microsoft.com/office/officeart/2005/8/layout/hierarchy2"/>
    <dgm:cxn modelId="{201DAAEB-EF92-4FE1-8C79-7A9D86D6DD0F}" type="presParOf" srcId="{B0283874-649C-4EF3-A4FF-5C8B1A5F2C77}" destId="{6FC91E4A-A015-4232-9620-95B9EED8E3B0}" srcOrd="2" destOrd="0" presId="urn:microsoft.com/office/officeart/2005/8/layout/hierarchy2"/>
    <dgm:cxn modelId="{FAC392F2-144F-4F12-8AA1-B3E586A3F5A0}" type="presParOf" srcId="{6FC91E4A-A015-4232-9620-95B9EED8E3B0}" destId="{776587FB-7BB0-4EE2-A3D4-3978C0D5AABC}" srcOrd="0" destOrd="0" presId="urn:microsoft.com/office/officeart/2005/8/layout/hierarchy2"/>
    <dgm:cxn modelId="{048F85BC-E5CA-4FD2-AC08-09FEB8E57840}" type="presParOf" srcId="{B0283874-649C-4EF3-A4FF-5C8B1A5F2C77}" destId="{716B95F9-C167-4775-B59B-D613AAFC1600}" srcOrd="3" destOrd="0" presId="urn:microsoft.com/office/officeart/2005/8/layout/hierarchy2"/>
    <dgm:cxn modelId="{76CD0EF0-2377-41E3-8BB3-03EB908D0449}" type="presParOf" srcId="{716B95F9-C167-4775-B59B-D613AAFC1600}" destId="{616E73FA-3434-4930-86F6-DD4BACEBB758}" srcOrd="0" destOrd="0" presId="urn:microsoft.com/office/officeart/2005/8/layout/hierarchy2"/>
    <dgm:cxn modelId="{15675EC2-CBF6-4F5D-AD4F-7A4DF8565AA5}" type="presParOf" srcId="{716B95F9-C167-4775-B59B-D613AAFC1600}" destId="{E692652A-83B8-4C48-B4C6-7304B1F62A54}" srcOrd="1" destOrd="0" presId="urn:microsoft.com/office/officeart/2005/8/layout/hierarchy2"/>
    <dgm:cxn modelId="{C2A1ED97-0B98-44F3-A567-14837A16DE47}" type="presParOf" srcId="{B0283874-649C-4EF3-A4FF-5C8B1A5F2C77}" destId="{07441651-3457-4262-87E8-7C05E9163396}" srcOrd="4" destOrd="0" presId="urn:microsoft.com/office/officeart/2005/8/layout/hierarchy2"/>
    <dgm:cxn modelId="{E21DE801-CDF8-4513-A6E2-726E9D4C9901}" type="presParOf" srcId="{07441651-3457-4262-87E8-7C05E9163396}" destId="{0F3916AB-B343-4F79-855F-208911FC7CE0}" srcOrd="0" destOrd="0" presId="urn:microsoft.com/office/officeart/2005/8/layout/hierarchy2"/>
    <dgm:cxn modelId="{74B906E1-1944-43A3-8BBE-0F1E0740E53E}" type="presParOf" srcId="{B0283874-649C-4EF3-A4FF-5C8B1A5F2C77}" destId="{7E1E2456-AE38-4DD1-8E90-5FA6DBC4AA72}" srcOrd="5" destOrd="0" presId="urn:microsoft.com/office/officeart/2005/8/layout/hierarchy2"/>
    <dgm:cxn modelId="{59FD304D-19AB-494C-99B3-B04D95D088C4}" type="presParOf" srcId="{7E1E2456-AE38-4DD1-8E90-5FA6DBC4AA72}" destId="{B1732F31-20D0-4F24-B268-7AFE92A8F4E8}" srcOrd="0" destOrd="0" presId="urn:microsoft.com/office/officeart/2005/8/layout/hierarchy2"/>
    <dgm:cxn modelId="{E2BEB962-C353-447F-B181-273AF728ACA4}" type="presParOf" srcId="{7E1E2456-AE38-4DD1-8E90-5FA6DBC4AA72}" destId="{59927F95-5D00-45AA-934F-2A00CB406A39}" srcOrd="1" destOrd="0" presId="urn:microsoft.com/office/officeart/2005/8/layout/hierarchy2"/>
    <dgm:cxn modelId="{2E9F6A1B-4681-43FF-AF7A-078805BCBE99}" type="presParOf" srcId="{C40E8EE5-DDB4-4241-B94E-C570AABFE2E6}" destId="{7AD87129-4D1E-491A-B8F0-40DE2B44DBC4}" srcOrd="4" destOrd="0" presId="urn:microsoft.com/office/officeart/2005/8/layout/hierarchy2"/>
    <dgm:cxn modelId="{5001E6B8-8D8B-4B1D-AAD8-F985D3319E9C}" type="presParOf" srcId="{7AD87129-4D1E-491A-B8F0-40DE2B44DBC4}" destId="{2F791141-3474-4F9C-9AEA-C255DB2961D9}" srcOrd="0" destOrd="0" presId="urn:microsoft.com/office/officeart/2005/8/layout/hierarchy2"/>
    <dgm:cxn modelId="{3FB24A77-43DC-4C2A-BEB9-880DADB3465C}" type="presParOf" srcId="{C40E8EE5-DDB4-4241-B94E-C570AABFE2E6}" destId="{C6A275FF-37B0-4EEF-AB27-4C25FB390C79}" srcOrd="5" destOrd="0" presId="urn:microsoft.com/office/officeart/2005/8/layout/hierarchy2"/>
    <dgm:cxn modelId="{E26386DB-3427-4D6B-92D5-6F3DAED3CD56}" type="presParOf" srcId="{C6A275FF-37B0-4EEF-AB27-4C25FB390C79}" destId="{F64BC8E2-C17B-4797-9287-9519E53B3526}" srcOrd="0" destOrd="0" presId="urn:microsoft.com/office/officeart/2005/8/layout/hierarchy2"/>
    <dgm:cxn modelId="{155525C9-3080-411B-BB30-DCCD0401C57B}" type="presParOf" srcId="{C6A275FF-37B0-4EEF-AB27-4C25FB390C79}" destId="{502DE5D7-9A8E-462E-B314-1688909F5942}" srcOrd="1" destOrd="0" presId="urn:microsoft.com/office/officeart/2005/8/layout/hierarchy2"/>
    <dgm:cxn modelId="{1E4DDB1E-F054-4527-A11C-54D0AD3F3873}" type="presParOf" srcId="{502DE5D7-9A8E-462E-B314-1688909F5942}" destId="{A1610678-C478-4D21-96C6-2D54F70DED75}" srcOrd="0" destOrd="0" presId="urn:microsoft.com/office/officeart/2005/8/layout/hierarchy2"/>
    <dgm:cxn modelId="{C7DE1797-01F5-4171-8963-08C6C6FF9E2A}" type="presParOf" srcId="{A1610678-C478-4D21-96C6-2D54F70DED75}" destId="{70A904F4-A385-44C9-9267-115C77E7CACE}" srcOrd="0" destOrd="0" presId="urn:microsoft.com/office/officeart/2005/8/layout/hierarchy2"/>
    <dgm:cxn modelId="{0EA487A9-C1D9-492E-993D-80BA194A15F5}" type="presParOf" srcId="{502DE5D7-9A8E-462E-B314-1688909F5942}" destId="{73D12A50-8243-4284-8540-ED9ADDBF0B82}" srcOrd="1" destOrd="0" presId="urn:microsoft.com/office/officeart/2005/8/layout/hierarchy2"/>
    <dgm:cxn modelId="{CF36A8E7-92B3-4E00-AFE8-62C374915E20}" type="presParOf" srcId="{73D12A50-8243-4284-8540-ED9ADDBF0B82}" destId="{EFDF7D18-4B32-442D-B26B-C0C0640C2623}" srcOrd="0" destOrd="0" presId="urn:microsoft.com/office/officeart/2005/8/layout/hierarchy2"/>
    <dgm:cxn modelId="{05498233-1B14-4A00-996A-21A35820821F}" type="presParOf" srcId="{73D12A50-8243-4284-8540-ED9ADDBF0B82}" destId="{0525077E-F64C-4E85-BCD4-FD0F91403EE5}" srcOrd="1" destOrd="0" presId="urn:microsoft.com/office/officeart/2005/8/layout/hierarchy2"/>
    <dgm:cxn modelId="{B2C58E7B-C794-41A5-BD6D-CF0A90E5AFE6}" type="presParOf" srcId="{502DE5D7-9A8E-462E-B314-1688909F5942}" destId="{A4BF72B2-4C16-49BC-97C6-C0F2F83FCA5E}" srcOrd="2" destOrd="0" presId="urn:microsoft.com/office/officeart/2005/8/layout/hierarchy2"/>
    <dgm:cxn modelId="{A6FEEBE5-E1ED-4B62-B27D-C4CE6B46E207}" type="presParOf" srcId="{A4BF72B2-4C16-49BC-97C6-C0F2F83FCA5E}" destId="{75F5B69D-15DD-4CE4-AF60-87C53B17B6CD}" srcOrd="0" destOrd="0" presId="urn:microsoft.com/office/officeart/2005/8/layout/hierarchy2"/>
    <dgm:cxn modelId="{D0EBF542-75AC-46A0-94F2-FE91FF34037C}" type="presParOf" srcId="{502DE5D7-9A8E-462E-B314-1688909F5942}" destId="{CC10A3D5-556F-4DA6-80C6-D5CA166F040C}" srcOrd="3" destOrd="0" presId="urn:microsoft.com/office/officeart/2005/8/layout/hierarchy2"/>
    <dgm:cxn modelId="{7A62B1B9-F070-4FFB-A924-0318B03459BD}" type="presParOf" srcId="{CC10A3D5-556F-4DA6-80C6-D5CA166F040C}" destId="{A737701D-4137-49E0-B334-814DB4339D30}" srcOrd="0" destOrd="0" presId="urn:microsoft.com/office/officeart/2005/8/layout/hierarchy2"/>
    <dgm:cxn modelId="{24FC90FA-7927-45CE-B25D-8CA882DED711}" type="presParOf" srcId="{CC10A3D5-556F-4DA6-80C6-D5CA166F040C}" destId="{8CF59F10-488E-4359-800E-332809558A6A}" srcOrd="1" destOrd="0" presId="urn:microsoft.com/office/officeart/2005/8/layout/hierarchy2"/>
    <dgm:cxn modelId="{ADE5510E-43EB-4581-86FC-F99D60C1DE54}" type="presParOf" srcId="{502DE5D7-9A8E-462E-B314-1688909F5942}" destId="{D01E327D-5B1E-4AE1-ACC8-5A49C8669B4E}" srcOrd="4" destOrd="0" presId="urn:microsoft.com/office/officeart/2005/8/layout/hierarchy2"/>
    <dgm:cxn modelId="{054C289D-1EC6-424F-9EF9-9BC78F63EB05}" type="presParOf" srcId="{D01E327D-5B1E-4AE1-ACC8-5A49C8669B4E}" destId="{C24CFDCE-445C-44A5-B0D6-7355E61EB1BB}" srcOrd="0" destOrd="0" presId="urn:microsoft.com/office/officeart/2005/8/layout/hierarchy2"/>
    <dgm:cxn modelId="{94EEA4FD-B014-44F8-AA94-5D7C5C9A31C6}" type="presParOf" srcId="{502DE5D7-9A8E-462E-B314-1688909F5942}" destId="{FEE213AE-388D-49E6-B994-DC63F18DA7D5}" srcOrd="5" destOrd="0" presId="urn:microsoft.com/office/officeart/2005/8/layout/hierarchy2"/>
    <dgm:cxn modelId="{A86DA494-1BF9-4E09-89B1-BEE46152ABEC}" type="presParOf" srcId="{FEE213AE-388D-49E6-B994-DC63F18DA7D5}" destId="{52F8170F-F029-464E-8963-763EB747B740}" srcOrd="0" destOrd="0" presId="urn:microsoft.com/office/officeart/2005/8/layout/hierarchy2"/>
    <dgm:cxn modelId="{A4C627BF-6816-48FD-BFA7-4CEBF10EFD08}" type="presParOf" srcId="{FEE213AE-388D-49E6-B994-DC63F18DA7D5}" destId="{41655172-AAD6-4A26-8526-DB7BA20AA25A}" srcOrd="1" destOrd="0" presId="urn:microsoft.com/office/officeart/2005/8/layout/hierarchy2"/>
    <dgm:cxn modelId="{CE3019EE-4EB4-424B-8CFF-FAEB67C66958}" type="presParOf" srcId="{502DE5D7-9A8E-462E-B314-1688909F5942}" destId="{E2ECA078-6F1D-4B5C-804E-2D765C304CCA}" srcOrd="6" destOrd="0" presId="urn:microsoft.com/office/officeart/2005/8/layout/hierarchy2"/>
    <dgm:cxn modelId="{34E3D029-5B99-4254-A8B3-C93D8E668C02}" type="presParOf" srcId="{E2ECA078-6F1D-4B5C-804E-2D765C304CCA}" destId="{6C5CE2BD-56BA-491F-8595-833E6C0FB8FB}" srcOrd="0" destOrd="0" presId="urn:microsoft.com/office/officeart/2005/8/layout/hierarchy2"/>
    <dgm:cxn modelId="{4FFB4277-7D78-4493-A693-09684C87F518}" type="presParOf" srcId="{502DE5D7-9A8E-462E-B314-1688909F5942}" destId="{A6AD8A1A-4930-4EE1-9DDB-76D153345EE6}" srcOrd="7" destOrd="0" presId="urn:microsoft.com/office/officeart/2005/8/layout/hierarchy2"/>
    <dgm:cxn modelId="{4723E70B-D75B-4209-801C-471A9B098FFF}" type="presParOf" srcId="{A6AD8A1A-4930-4EE1-9DDB-76D153345EE6}" destId="{781CBC4A-08AC-40DC-9F67-F362DA0B16ED}" srcOrd="0" destOrd="0" presId="urn:microsoft.com/office/officeart/2005/8/layout/hierarchy2"/>
    <dgm:cxn modelId="{2B9B62D1-6214-4865-95E7-A953E47CC4E8}" type="presParOf" srcId="{A6AD8A1A-4930-4EE1-9DDB-76D153345EE6}" destId="{2529DC07-538F-4FBC-B034-DFE90179B63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E758E25-3F40-4714-91C7-3D31E027D820}" type="doc">
      <dgm:prSet loTypeId="urn:microsoft.com/office/officeart/2005/8/layout/hierarchy2" loCatId="hierarchy" qsTypeId="urn:microsoft.com/office/officeart/2005/8/quickstyle/3d3" qsCatId="3D" csTypeId="urn:microsoft.com/office/officeart/2005/8/colors/colorful2" csCatId="colorful" phldr="1"/>
      <dgm:spPr/>
      <dgm:t>
        <a:bodyPr/>
        <a:lstStyle/>
        <a:p>
          <a:endParaRPr lang="en-US"/>
        </a:p>
      </dgm:t>
    </dgm:pt>
    <dgm:pt modelId="{91B3B82E-31B0-4E3A-A359-37582150AFAF}">
      <dgm:prSet phldrT="[Text]" custT="1"/>
      <dgm:spPr>
        <a:solidFill>
          <a:srgbClr val="FFFF00"/>
        </a:solidFill>
        <a:ln w="28575">
          <a:solidFill>
            <a:srgbClr val="C00000"/>
          </a:solidFill>
        </a:ln>
      </dgm:spPr>
      <dgm:t>
        <a:bodyPr/>
        <a:lstStyle/>
        <a:p>
          <a:pPr rtl="1">
            <a:lnSpc>
              <a:spcPct val="100000"/>
            </a:lnSpc>
          </a:pPr>
          <a:r>
            <a:rPr lang="fa-IR" sz="2400" dirty="0" smtClean="0">
              <a:solidFill>
                <a:sysClr val="windowText" lastClr="000000"/>
              </a:solidFill>
              <a:cs typeface="B Koodak" pitchFamily="2" charset="-78"/>
            </a:rPr>
            <a:t>مثال:</a:t>
          </a:r>
        </a:p>
        <a:p>
          <a:pPr rtl="1">
            <a:lnSpc>
              <a:spcPct val="90000"/>
            </a:lnSpc>
          </a:pPr>
          <a:r>
            <a:rPr lang="fa-IR" sz="2400" b="1" dirty="0" smtClean="0">
              <a:solidFill>
                <a:sysClr val="windowText" lastClr="000000"/>
              </a:solidFill>
              <a:cs typeface="B Koodak" pitchFamily="2" charset="-78"/>
            </a:rPr>
            <a:t>شکیات وضو</a:t>
          </a:r>
          <a:endParaRPr lang="en-US" sz="2400" b="1" dirty="0">
            <a:solidFill>
              <a:sysClr val="windowText" lastClr="000000"/>
            </a:solidFill>
            <a:cs typeface="B Koodak" pitchFamily="2" charset="-78"/>
          </a:endParaRPr>
        </a:p>
      </dgm:t>
    </dgm:pt>
    <dgm:pt modelId="{69E724BE-767C-4154-B36E-5E1E637F0991}" type="parTrans" cxnId="{0B5945D3-D0E5-45E1-996E-38A540AB5F92}">
      <dgm:prSet/>
      <dgm:spPr/>
      <dgm:t>
        <a:bodyPr/>
        <a:lstStyle/>
        <a:p>
          <a:pPr rtl="1"/>
          <a:endParaRPr lang="en-US" sz="3200">
            <a:solidFill>
              <a:sysClr val="windowText" lastClr="000000"/>
            </a:solidFill>
            <a:cs typeface="B Koodak" pitchFamily="2" charset="-78"/>
          </a:endParaRPr>
        </a:p>
      </dgm:t>
    </dgm:pt>
    <dgm:pt modelId="{4AFB65B4-F671-4C80-B960-6B713054D5EA}" type="sibTrans" cxnId="{0B5945D3-D0E5-45E1-996E-38A540AB5F92}">
      <dgm:prSet/>
      <dgm:spPr/>
      <dgm:t>
        <a:bodyPr/>
        <a:lstStyle/>
        <a:p>
          <a:pPr rtl="1"/>
          <a:endParaRPr lang="en-US" sz="3200">
            <a:solidFill>
              <a:sysClr val="windowText" lastClr="000000"/>
            </a:solidFill>
            <a:cs typeface="B Koodak" pitchFamily="2" charset="-78"/>
          </a:endParaRPr>
        </a:p>
      </dgm:t>
    </dgm:pt>
    <dgm:pt modelId="{63C293DC-4AEB-4AF1-A700-3903F4DBBCF8}">
      <dgm:prSet phldrT="[Text]" custT="1"/>
      <dgm:spPr>
        <a:ln w="28575">
          <a:solidFill>
            <a:srgbClr val="C00000"/>
          </a:solidFill>
        </a:ln>
      </dgm:spPr>
      <dgm:t>
        <a:bodyPr/>
        <a:lstStyle/>
        <a:p>
          <a:pPr rtl="1"/>
          <a:r>
            <a:rPr lang="fa-IR" sz="2000" dirty="0" smtClean="0">
              <a:solidFill>
                <a:sysClr val="windowText" lastClr="000000"/>
              </a:solidFill>
              <a:cs typeface="B Koodak" pitchFamily="2" charset="-78"/>
            </a:rPr>
            <a:t>شک در حدث بعد از وضو</a:t>
          </a:r>
          <a:endParaRPr lang="en-US" sz="2000" dirty="0">
            <a:solidFill>
              <a:sysClr val="windowText" lastClr="000000"/>
            </a:solidFill>
            <a:cs typeface="B Koodak" pitchFamily="2" charset="-78"/>
          </a:endParaRPr>
        </a:p>
      </dgm:t>
    </dgm:pt>
    <dgm:pt modelId="{808C6883-FD0B-4769-9060-1DEF27CD6BE8}" type="parTrans" cxnId="{EE53BC97-6CCA-4BB2-9FAA-B6B913BA7074}">
      <dgm:prSet custT="1"/>
      <dgm:spPr>
        <a:ln w="28575">
          <a:solidFill>
            <a:srgbClr val="C00000"/>
          </a:solidFill>
        </a:ln>
      </dgm:spPr>
      <dgm:t>
        <a:bodyPr/>
        <a:lstStyle/>
        <a:p>
          <a:pPr rtl="1"/>
          <a:endParaRPr lang="en-US" sz="2000">
            <a:solidFill>
              <a:sysClr val="windowText" lastClr="000000"/>
            </a:solidFill>
            <a:cs typeface="B Koodak" pitchFamily="2" charset="-78"/>
          </a:endParaRPr>
        </a:p>
      </dgm:t>
    </dgm:pt>
    <dgm:pt modelId="{FBEC6B38-355E-4AC2-B483-EF27860EC10A}" type="sibTrans" cxnId="{EE53BC97-6CCA-4BB2-9FAA-B6B913BA7074}">
      <dgm:prSet/>
      <dgm:spPr/>
      <dgm:t>
        <a:bodyPr/>
        <a:lstStyle/>
        <a:p>
          <a:pPr rtl="1"/>
          <a:endParaRPr lang="en-US" sz="3200">
            <a:solidFill>
              <a:sysClr val="windowText" lastClr="000000"/>
            </a:solidFill>
            <a:cs typeface="B Koodak" pitchFamily="2" charset="-78"/>
          </a:endParaRPr>
        </a:p>
      </dgm:t>
    </dgm:pt>
    <dgm:pt modelId="{0FEC5F4B-5FA6-4A12-BD9D-96A43DEEDF80}">
      <dgm:prSet phldrT="[Text]" custT="1"/>
      <dgm:spPr>
        <a:ln w="28575">
          <a:solidFill>
            <a:srgbClr val="C00000"/>
          </a:solidFill>
        </a:ln>
      </dgm:spPr>
      <dgm:t>
        <a:bodyPr/>
        <a:lstStyle/>
        <a:p>
          <a:pPr rtl="1"/>
          <a:r>
            <a:rPr lang="fa-IR" sz="2000" dirty="0" smtClean="0">
              <a:solidFill>
                <a:sysClr val="windowText" lastClr="000000"/>
              </a:solidFill>
              <a:cs typeface="B Koodak" pitchFamily="2" charset="-78"/>
            </a:rPr>
            <a:t>شک در داشتن وضو قبل نماز</a:t>
          </a:r>
          <a:endParaRPr lang="en-US" sz="2000" dirty="0">
            <a:solidFill>
              <a:sysClr val="windowText" lastClr="000000"/>
            </a:solidFill>
            <a:cs typeface="B Koodak" pitchFamily="2" charset="-78"/>
          </a:endParaRPr>
        </a:p>
      </dgm:t>
    </dgm:pt>
    <dgm:pt modelId="{2FEF2976-36DA-4BDA-9B2B-EA914DEF14A1}" type="parTrans" cxnId="{9E8187A0-4209-466B-9B81-EDD3C61C99B0}">
      <dgm:prSet custT="1"/>
      <dgm:spPr>
        <a:ln w="28575">
          <a:solidFill>
            <a:srgbClr val="C00000"/>
          </a:solidFill>
        </a:ln>
      </dgm:spPr>
      <dgm:t>
        <a:bodyPr/>
        <a:lstStyle/>
        <a:p>
          <a:pPr rtl="1"/>
          <a:endParaRPr lang="en-US" sz="2000">
            <a:solidFill>
              <a:sysClr val="windowText" lastClr="000000"/>
            </a:solidFill>
            <a:cs typeface="B Koodak" pitchFamily="2" charset="-78"/>
          </a:endParaRPr>
        </a:p>
      </dgm:t>
    </dgm:pt>
    <dgm:pt modelId="{94830BBA-9735-416D-81B7-9520C29C7C28}" type="sibTrans" cxnId="{9E8187A0-4209-466B-9B81-EDD3C61C99B0}">
      <dgm:prSet/>
      <dgm:spPr/>
      <dgm:t>
        <a:bodyPr/>
        <a:lstStyle/>
        <a:p>
          <a:pPr rtl="1"/>
          <a:endParaRPr lang="en-US" sz="3200">
            <a:solidFill>
              <a:sysClr val="windowText" lastClr="000000"/>
            </a:solidFill>
            <a:cs typeface="B Koodak" pitchFamily="2" charset="-78"/>
          </a:endParaRPr>
        </a:p>
      </dgm:t>
    </dgm:pt>
    <dgm:pt modelId="{3537C6AF-8FAE-42F0-A3F7-0DA9814D44CD}">
      <dgm:prSet phldrT="[Text]" custT="1"/>
      <dgm:spPr>
        <a:ln w="28575">
          <a:solidFill>
            <a:srgbClr val="C00000"/>
          </a:solidFill>
        </a:ln>
      </dgm:spPr>
      <dgm:t>
        <a:bodyPr/>
        <a:lstStyle/>
        <a:p>
          <a:pPr rtl="1"/>
          <a:r>
            <a:rPr lang="fa-IR" sz="2000" dirty="0" smtClean="0">
              <a:solidFill>
                <a:sysClr val="windowText" lastClr="000000"/>
              </a:solidFill>
              <a:cs typeface="B Koodak" pitchFamily="2" charset="-78"/>
            </a:rPr>
            <a:t>شک در داشتن وضو بین نماز</a:t>
          </a:r>
          <a:endParaRPr lang="en-US" sz="2000" dirty="0">
            <a:solidFill>
              <a:sysClr val="windowText" lastClr="000000"/>
            </a:solidFill>
            <a:cs typeface="B Koodak" pitchFamily="2" charset="-78"/>
          </a:endParaRPr>
        </a:p>
      </dgm:t>
    </dgm:pt>
    <dgm:pt modelId="{A8113AC2-0DD7-4933-B3D1-CAAABDC0507B}" type="parTrans" cxnId="{FD119165-C826-4C83-8F63-27360391596E}">
      <dgm:prSet custT="1"/>
      <dgm:spPr>
        <a:ln w="28575">
          <a:solidFill>
            <a:srgbClr val="C00000"/>
          </a:solidFill>
        </a:ln>
      </dgm:spPr>
      <dgm:t>
        <a:bodyPr/>
        <a:lstStyle/>
        <a:p>
          <a:pPr rtl="1"/>
          <a:endParaRPr lang="en-US" sz="2000">
            <a:solidFill>
              <a:sysClr val="windowText" lastClr="000000"/>
            </a:solidFill>
            <a:cs typeface="B Koodak" pitchFamily="2" charset="-78"/>
          </a:endParaRPr>
        </a:p>
      </dgm:t>
    </dgm:pt>
    <dgm:pt modelId="{E4CD7DE6-EA2E-440F-B246-47562DEF8C71}" type="sibTrans" cxnId="{FD119165-C826-4C83-8F63-27360391596E}">
      <dgm:prSet/>
      <dgm:spPr/>
      <dgm:t>
        <a:bodyPr/>
        <a:lstStyle/>
        <a:p>
          <a:pPr rtl="1"/>
          <a:endParaRPr lang="en-US" sz="3200">
            <a:solidFill>
              <a:sysClr val="windowText" lastClr="000000"/>
            </a:solidFill>
            <a:cs typeface="B Koodak" pitchFamily="2" charset="-78"/>
          </a:endParaRPr>
        </a:p>
      </dgm:t>
    </dgm:pt>
    <dgm:pt modelId="{3CD40880-6349-4189-97BD-32719A24670D}">
      <dgm:prSet phldrT="[Text]" custT="1"/>
      <dgm:spPr>
        <a:ln w="28575">
          <a:solidFill>
            <a:srgbClr val="C00000"/>
          </a:solidFill>
        </a:ln>
      </dgm:spPr>
      <dgm:t>
        <a:bodyPr/>
        <a:lstStyle/>
        <a:p>
          <a:pPr rtl="1"/>
          <a:r>
            <a:rPr lang="fa-IR" sz="2000" dirty="0" smtClean="0">
              <a:solidFill>
                <a:sysClr val="windowText" lastClr="000000"/>
              </a:solidFill>
              <a:cs typeface="B Koodak" pitchFamily="2" charset="-78"/>
            </a:rPr>
            <a:t>شک در داشتن وضو پس از نماز</a:t>
          </a:r>
          <a:endParaRPr lang="en-US" sz="2000" dirty="0">
            <a:solidFill>
              <a:sysClr val="windowText" lastClr="000000"/>
            </a:solidFill>
            <a:cs typeface="B Koodak" pitchFamily="2" charset="-78"/>
          </a:endParaRPr>
        </a:p>
      </dgm:t>
    </dgm:pt>
    <dgm:pt modelId="{B50E1F5F-1A7F-4465-9409-85860692E6C4}" type="parTrans" cxnId="{8445EC36-6305-45FA-B68A-AE558763C549}">
      <dgm:prSet custT="1"/>
      <dgm:spPr>
        <a:ln w="28575">
          <a:solidFill>
            <a:srgbClr val="C00000"/>
          </a:solidFill>
        </a:ln>
      </dgm:spPr>
      <dgm:t>
        <a:bodyPr/>
        <a:lstStyle/>
        <a:p>
          <a:endParaRPr lang="en-US" sz="200">
            <a:solidFill>
              <a:sysClr val="windowText" lastClr="000000"/>
            </a:solidFill>
          </a:endParaRPr>
        </a:p>
      </dgm:t>
    </dgm:pt>
    <dgm:pt modelId="{673666B5-7BB5-46BA-B094-94FBFF5E0D07}" type="sibTrans" cxnId="{8445EC36-6305-45FA-B68A-AE558763C549}">
      <dgm:prSet/>
      <dgm:spPr/>
      <dgm:t>
        <a:bodyPr/>
        <a:lstStyle/>
        <a:p>
          <a:endParaRPr lang="en-US">
            <a:solidFill>
              <a:sysClr val="windowText" lastClr="000000"/>
            </a:solidFill>
          </a:endParaRPr>
        </a:p>
      </dgm:t>
    </dgm:pt>
    <dgm:pt modelId="{73CEF103-B2EA-46F5-A590-D0E190BCA3BC}">
      <dgm:prSet phldrT="[Text]" custT="1"/>
      <dgm:spPr>
        <a:ln w="28575">
          <a:solidFill>
            <a:srgbClr val="C00000"/>
          </a:solidFill>
        </a:ln>
      </dgm:spPr>
      <dgm:t>
        <a:bodyPr/>
        <a:lstStyle/>
        <a:p>
          <a:pPr rtl="1"/>
          <a:r>
            <a:rPr lang="fa-IR" sz="2000" dirty="0" smtClean="0">
              <a:solidFill>
                <a:sysClr val="windowText" lastClr="000000"/>
              </a:solidFill>
              <a:cs typeface="B Koodak" pitchFamily="2" charset="-78"/>
            </a:rPr>
            <a:t>شک در وجود مانع پس از وضو</a:t>
          </a:r>
          <a:endParaRPr lang="en-US" sz="2000" dirty="0">
            <a:solidFill>
              <a:sysClr val="windowText" lastClr="000000"/>
            </a:solidFill>
            <a:cs typeface="B Koodak" pitchFamily="2" charset="-78"/>
          </a:endParaRPr>
        </a:p>
      </dgm:t>
    </dgm:pt>
    <dgm:pt modelId="{64FE05F8-0C1C-4496-835B-0B35A8C4A62F}" type="parTrans" cxnId="{95A5013C-3022-4415-960D-BF505809973B}">
      <dgm:prSet custT="1"/>
      <dgm:spPr>
        <a:ln w="28575">
          <a:solidFill>
            <a:srgbClr val="C00000"/>
          </a:solidFill>
        </a:ln>
      </dgm:spPr>
      <dgm:t>
        <a:bodyPr/>
        <a:lstStyle/>
        <a:p>
          <a:endParaRPr lang="en-US" sz="200">
            <a:solidFill>
              <a:sysClr val="windowText" lastClr="000000"/>
            </a:solidFill>
          </a:endParaRPr>
        </a:p>
      </dgm:t>
    </dgm:pt>
    <dgm:pt modelId="{6F7A56C7-105A-4609-BB7D-316F20A1DFCC}" type="sibTrans" cxnId="{95A5013C-3022-4415-960D-BF505809973B}">
      <dgm:prSet/>
      <dgm:spPr/>
      <dgm:t>
        <a:bodyPr/>
        <a:lstStyle/>
        <a:p>
          <a:endParaRPr lang="en-US">
            <a:solidFill>
              <a:sysClr val="windowText" lastClr="000000"/>
            </a:solidFill>
          </a:endParaRPr>
        </a:p>
      </dgm:t>
    </dgm:pt>
    <dgm:pt modelId="{5BB60F5A-DF35-4067-B86D-CCA73EB3228F}">
      <dgm:prSet phldrT="[Text]" custT="1"/>
      <dgm:spPr>
        <a:ln w="28575">
          <a:solidFill>
            <a:srgbClr val="C00000"/>
          </a:solidFill>
        </a:ln>
      </dgm:spPr>
      <dgm:t>
        <a:bodyPr/>
        <a:lstStyle/>
        <a:p>
          <a:pPr rtl="1"/>
          <a:r>
            <a:rPr lang="fa-IR" sz="2000" dirty="0" smtClean="0">
              <a:solidFill>
                <a:sysClr val="windowText" lastClr="000000"/>
              </a:solidFill>
              <a:cs typeface="B Koodak" pitchFamily="2" charset="-78"/>
            </a:rPr>
            <a:t>شک در مانع بودن چیزی قبل وضو</a:t>
          </a:r>
          <a:endParaRPr lang="en-US" sz="2000" dirty="0">
            <a:solidFill>
              <a:sysClr val="windowText" lastClr="000000"/>
            </a:solidFill>
            <a:cs typeface="B Koodak" pitchFamily="2" charset="-78"/>
          </a:endParaRPr>
        </a:p>
      </dgm:t>
    </dgm:pt>
    <dgm:pt modelId="{ACDDCAD6-09A6-404A-821E-FAED1BCCB55E}" type="parTrans" cxnId="{6AB3FF57-11D1-4058-8F03-178C09C1A726}">
      <dgm:prSet custT="1"/>
      <dgm:spPr>
        <a:ln w="28575">
          <a:solidFill>
            <a:srgbClr val="C00000"/>
          </a:solidFill>
        </a:ln>
      </dgm:spPr>
      <dgm:t>
        <a:bodyPr/>
        <a:lstStyle/>
        <a:p>
          <a:endParaRPr lang="en-US" sz="200">
            <a:solidFill>
              <a:sysClr val="windowText" lastClr="000000"/>
            </a:solidFill>
          </a:endParaRPr>
        </a:p>
      </dgm:t>
    </dgm:pt>
    <dgm:pt modelId="{D4822212-DE47-470E-B100-D7F11637886B}" type="sibTrans" cxnId="{6AB3FF57-11D1-4058-8F03-178C09C1A726}">
      <dgm:prSet/>
      <dgm:spPr/>
      <dgm:t>
        <a:bodyPr/>
        <a:lstStyle/>
        <a:p>
          <a:endParaRPr lang="en-US">
            <a:solidFill>
              <a:sysClr val="windowText" lastClr="000000"/>
            </a:solidFill>
          </a:endParaRPr>
        </a:p>
      </dgm:t>
    </dgm:pt>
    <dgm:pt modelId="{34A87F76-9188-485E-89BB-6D45CF697F52}">
      <dgm:prSet phldrT="[Text]" custT="1"/>
      <dgm:spPr>
        <a:ln w="28575">
          <a:solidFill>
            <a:srgbClr val="C00000"/>
          </a:solidFill>
        </a:ln>
      </dgm:spPr>
      <dgm:t>
        <a:bodyPr/>
        <a:lstStyle/>
        <a:p>
          <a:pPr rtl="1"/>
          <a:r>
            <a:rPr lang="fa-IR" sz="2000" dirty="0" smtClean="0">
              <a:solidFill>
                <a:sysClr val="windowText" lastClr="000000"/>
              </a:solidFill>
              <a:cs typeface="B Koodak" pitchFamily="2" charset="-78"/>
            </a:rPr>
            <a:t>علم به وجود مانع بعد از وضو</a:t>
          </a:r>
          <a:endParaRPr lang="en-US" sz="2000" dirty="0">
            <a:solidFill>
              <a:sysClr val="windowText" lastClr="000000"/>
            </a:solidFill>
            <a:cs typeface="B Koodak" pitchFamily="2" charset="-78"/>
          </a:endParaRPr>
        </a:p>
      </dgm:t>
    </dgm:pt>
    <dgm:pt modelId="{881DDF48-6EBB-4EEE-BCAA-D8C1D972861F}" type="parTrans" cxnId="{C3B3B917-AD4E-4726-AD06-0C790AC07F1F}">
      <dgm:prSet custT="1"/>
      <dgm:spPr>
        <a:ln w="28575">
          <a:solidFill>
            <a:srgbClr val="C00000"/>
          </a:solidFill>
        </a:ln>
      </dgm:spPr>
      <dgm:t>
        <a:bodyPr/>
        <a:lstStyle/>
        <a:p>
          <a:endParaRPr lang="en-US" sz="400">
            <a:solidFill>
              <a:sysClr val="windowText" lastClr="000000"/>
            </a:solidFill>
          </a:endParaRPr>
        </a:p>
      </dgm:t>
    </dgm:pt>
    <dgm:pt modelId="{6E6BD8A2-A65B-4FE1-9172-1689BCC4F2A5}" type="sibTrans" cxnId="{C3B3B917-AD4E-4726-AD06-0C790AC07F1F}">
      <dgm:prSet/>
      <dgm:spPr/>
      <dgm:t>
        <a:bodyPr/>
        <a:lstStyle/>
        <a:p>
          <a:endParaRPr lang="en-US">
            <a:solidFill>
              <a:sysClr val="windowText" lastClr="000000"/>
            </a:solidFill>
          </a:endParaRPr>
        </a:p>
      </dgm:t>
    </dgm:pt>
    <dgm:pt modelId="{D0C130F5-355A-4390-932E-75AD8E2619E6}">
      <dgm:prSet phldrT="[Text]" custT="1"/>
      <dgm:spPr>
        <a:ln w="28575">
          <a:solidFill>
            <a:srgbClr val="C00000"/>
          </a:solidFill>
        </a:ln>
      </dgm:spPr>
      <dgm:t>
        <a:bodyPr/>
        <a:lstStyle/>
        <a:p>
          <a:pPr rtl="1"/>
          <a:r>
            <a:rPr lang="fa-IR" sz="2000" dirty="0" smtClean="0">
              <a:solidFill>
                <a:sysClr val="windowText" lastClr="000000"/>
              </a:solidFill>
              <a:cs typeface="B Koodak" pitchFamily="2" charset="-78"/>
            </a:rPr>
            <a:t>کثیر الشک</a:t>
          </a:r>
          <a:endParaRPr lang="en-US" sz="2000" dirty="0">
            <a:solidFill>
              <a:sysClr val="windowText" lastClr="000000"/>
            </a:solidFill>
            <a:cs typeface="B Koodak" pitchFamily="2" charset="-78"/>
          </a:endParaRPr>
        </a:p>
      </dgm:t>
    </dgm:pt>
    <dgm:pt modelId="{6D517701-1B21-4097-9E6E-5F3CFB73EC82}" type="parTrans" cxnId="{263D80F5-5173-4C0B-8A77-C772C74CE1A4}">
      <dgm:prSet custT="1"/>
      <dgm:spPr>
        <a:ln w="28575">
          <a:solidFill>
            <a:srgbClr val="C00000"/>
          </a:solidFill>
        </a:ln>
      </dgm:spPr>
      <dgm:t>
        <a:bodyPr/>
        <a:lstStyle/>
        <a:p>
          <a:endParaRPr lang="en-US" sz="700">
            <a:solidFill>
              <a:sysClr val="windowText" lastClr="000000"/>
            </a:solidFill>
          </a:endParaRPr>
        </a:p>
      </dgm:t>
    </dgm:pt>
    <dgm:pt modelId="{F7514971-E029-439B-BEC0-C551FC4D7627}" type="sibTrans" cxnId="{263D80F5-5173-4C0B-8A77-C772C74CE1A4}">
      <dgm:prSet/>
      <dgm:spPr/>
      <dgm:t>
        <a:bodyPr/>
        <a:lstStyle/>
        <a:p>
          <a:endParaRPr lang="en-US">
            <a:solidFill>
              <a:sysClr val="windowText" lastClr="000000"/>
            </a:solidFill>
          </a:endParaRPr>
        </a:p>
      </dgm:t>
    </dgm:pt>
    <dgm:pt modelId="{FCFDABF2-3312-465A-B59E-6F56BF8D125D}">
      <dgm:prSet phldrT="[Text]" custT="1"/>
      <dgm:spPr>
        <a:ln w="28575">
          <a:solidFill>
            <a:srgbClr val="C00000"/>
          </a:solidFill>
        </a:ln>
      </dgm:spPr>
      <dgm:t>
        <a:bodyPr/>
        <a:lstStyle/>
        <a:p>
          <a:pPr rtl="1"/>
          <a:r>
            <a:rPr lang="fa-IR" sz="2000" dirty="0" smtClean="0">
              <a:solidFill>
                <a:sysClr val="windowText" lastClr="000000"/>
              </a:solidFill>
              <a:cs typeface="B Koodak" pitchFamily="2" charset="-78"/>
            </a:rPr>
            <a:t>صحیح</a:t>
          </a:r>
          <a:endParaRPr lang="en-US" sz="2000" dirty="0">
            <a:solidFill>
              <a:sysClr val="windowText" lastClr="000000"/>
            </a:solidFill>
            <a:cs typeface="B Koodak" pitchFamily="2" charset="-78"/>
          </a:endParaRPr>
        </a:p>
      </dgm:t>
    </dgm:pt>
    <dgm:pt modelId="{08FFA7F9-7C5D-43C7-8696-9C132578507E}" type="parTrans" cxnId="{9711B715-B576-42D8-ACA4-657BB94D18E6}">
      <dgm:prSet custT="1"/>
      <dgm:spPr>
        <a:ln w="28575">
          <a:solidFill>
            <a:srgbClr val="C00000"/>
          </a:solidFill>
        </a:ln>
      </dgm:spPr>
      <dgm:t>
        <a:bodyPr/>
        <a:lstStyle/>
        <a:p>
          <a:endParaRPr lang="en-US" sz="200"/>
        </a:p>
      </dgm:t>
    </dgm:pt>
    <dgm:pt modelId="{C63E7295-EC4D-43F6-88F1-7AC22535195C}" type="sibTrans" cxnId="{9711B715-B576-42D8-ACA4-657BB94D18E6}">
      <dgm:prSet/>
      <dgm:spPr/>
      <dgm:t>
        <a:bodyPr/>
        <a:lstStyle/>
        <a:p>
          <a:endParaRPr lang="en-US"/>
        </a:p>
      </dgm:t>
    </dgm:pt>
    <dgm:pt modelId="{2F9C8DD3-37CE-4A55-AA66-F5F5B2F3853C}">
      <dgm:prSet phldrT="[Text]" custT="1"/>
      <dgm:spPr>
        <a:ln w="28575">
          <a:solidFill>
            <a:srgbClr val="C00000"/>
          </a:solidFill>
        </a:ln>
      </dgm:spPr>
      <dgm:t>
        <a:bodyPr/>
        <a:lstStyle/>
        <a:p>
          <a:pPr rtl="1"/>
          <a:r>
            <a:rPr lang="fa-IR" sz="2000" dirty="0" smtClean="0">
              <a:solidFill>
                <a:sysClr val="windowText" lastClr="000000"/>
              </a:solidFill>
              <a:cs typeface="B Koodak" pitchFamily="2" charset="-78"/>
            </a:rPr>
            <a:t>وضو بگیرد</a:t>
          </a:r>
          <a:endParaRPr lang="en-US" sz="2000" dirty="0">
            <a:solidFill>
              <a:sysClr val="windowText" lastClr="000000"/>
            </a:solidFill>
            <a:cs typeface="B Koodak" pitchFamily="2" charset="-78"/>
          </a:endParaRPr>
        </a:p>
      </dgm:t>
    </dgm:pt>
    <dgm:pt modelId="{32468FE7-EB78-450D-AD79-EFAC2F45B96B}" type="parTrans" cxnId="{CEFD6FFB-20A4-4593-9ED2-92BA17FB962C}">
      <dgm:prSet custT="1"/>
      <dgm:spPr>
        <a:ln w="28575">
          <a:solidFill>
            <a:srgbClr val="C00000"/>
          </a:solidFill>
        </a:ln>
      </dgm:spPr>
      <dgm:t>
        <a:bodyPr/>
        <a:lstStyle/>
        <a:p>
          <a:endParaRPr lang="en-US" sz="200"/>
        </a:p>
      </dgm:t>
    </dgm:pt>
    <dgm:pt modelId="{D63F449E-B47B-47AC-8587-3BF32579D8CC}" type="sibTrans" cxnId="{CEFD6FFB-20A4-4593-9ED2-92BA17FB962C}">
      <dgm:prSet/>
      <dgm:spPr/>
      <dgm:t>
        <a:bodyPr/>
        <a:lstStyle/>
        <a:p>
          <a:endParaRPr lang="en-US"/>
        </a:p>
      </dgm:t>
    </dgm:pt>
    <dgm:pt modelId="{BBD648AD-DE2D-46B1-BED2-939A39BA9546}">
      <dgm:prSet phldrT="[Text]" custT="1"/>
      <dgm:spPr>
        <a:ln w="28575">
          <a:solidFill>
            <a:srgbClr val="C00000"/>
          </a:solidFill>
        </a:ln>
      </dgm:spPr>
      <dgm:t>
        <a:bodyPr/>
        <a:lstStyle/>
        <a:p>
          <a:pPr rtl="1"/>
          <a:r>
            <a:rPr lang="fa-IR" sz="2000" dirty="0" smtClean="0">
              <a:solidFill>
                <a:sysClr val="windowText" lastClr="000000"/>
              </a:solidFill>
              <a:cs typeface="B Koodak" pitchFamily="2" charset="-78"/>
            </a:rPr>
            <a:t>وضو بگیرد</a:t>
          </a:r>
          <a:endParaRPr lang="en-US" sz="2000" dirty="0">
            <a:solidFill>
              <a:sysClr val="windowText" lastClr="000000"/>
            </a:solidFill>
            <a:cs typeface="B Koodak" pitchFamily="2" charset="-78"/>
          </a:endParaRPr>
        </a:p>
      </dgm:t>
    </dgm:pt>
    <dgm:pt modelId="{D9541FD2-CF6C-40A3-ACE3-54F2CFE83690}" type="parTrans" cxnId="{1F55C97F-E8C7-4D17-831A-1BF0B4BA9292}">
      <dgm:prSet custT="1"/>
      <dgm:spPr>
        <a:ln w="28575">
          <a:solidFill>
            <a:srgbClr val="C00000"/>
          </a:solidFill>
        </a:ln>
      </dgm:spPr>
      <dgm:t>
        <a:bodyPr/>
        <a:lstStyle/>
        <a:p>
          <a:endParaRPr lang="en-US" sz="200"/>
        </a:p>
      </dgm:t>
    </dgm:pt>
    <dgm:pt modelId="{620A507D-D0F9-4330-AE7C-9A55368DA85C}" type="sibTrans" cxnId="{1F55C97F-E8C7-4D17-831A-1BF0B4BA9292}">
      <dgm:prSet/>
      <dgm:spPr/>
      <dgm:t>
        <a:bodyPr/>
        <a:lstStyle/>
        <a:p>
          <a:endParaRPr lang="en-US"/>
        </a:p>
      </dgm:t>
    </dgm:pt>
    <dgm:pt modelId="{D0023617-51F5-4E58-B956-E1400B4AA620}">
      <dgm:prSet phldrT="[Text]" custT="1"/>
      <dgm:spPr>
        <a:ln w="28575">
          <a:solidFill>
            <a:srgbClr val="C00000"/>
          </a:solidFill>
        </a:ln>
      </dgm:spPr>
      <dgm:t>
        <a:bodyPr/>
        <a:lstStyle/>
        <a:p>
          <a:pPr rtl="1"/>
          <a:r>
            <a:rPr lang="fa-IR" sz="2000" dirty="0" smtClean="0">
              <a:solidFill>
                <a:sysClr val="windowText" lastClr="000000"/>
              </a:solidFill>
              <a:cs typeface="B Koodak" pitchFamily="2" charset="-78"/>
            </a:rPr>
            <a:t>نمازش صحیح است ولی برای نماز بعد وضو بگیرد</a:t>
          </a:r>
          <a:endParaRPr lang="en-US" sz="2000" dirty="0">
            <a:solidFill>
              <a:sysClr val="windowText" lastClr="000000"/>
            </a:solidFill>
            <a:cs typeface="B Koodak" pitchFamily="2" charset="-78"/>
          </a:endParaRPr>
        </a:p>
      </dgm:t>
    </dgm:pt>
    <dgm:pt modelId="{1DFF4702-73C0-4B3E-B9B0-11AFACB1487A}" type="parTrans" cxnId="{F2148665-3A8A-499A-9324-31D5295117DC}">
      <dgm:prSet custT="1"/>
      <dgm:spPr>
        <a:ln w="28575">
          <a:solidFill>
            <a:srgbClr val="C00000"/>
          </a:solidFill>
        </a:ln>
      </dgm:spPr>
      <dgm:t>
        <a:bodyPr/>
        <a:lstStyle/>
        <a:p>
          <a:endParaRPr lang="en-US" sz="200"/>
        </a:p>
      </dgm:t>
    </dgm:pt>
    <dgm:pt modelId="{723CC9D4-3D4A-42AC-BC6F-DF88D9AFDE04}" type="sibTrans" cxnId="{F2148665-3A8A-499A-9324-31D5295117DC}">
      <dgm:prSet/>
      <dgm:spPr/>
      <dgm:t>
        <a:bodyPr/>
        <a:lstStyle/>
        <a:p>
          <a:endParaRPr lang="en-US"/>
        </a:p>
      </dgm:t>
    </dgm:pt>
    <dgm:pt modelId="{28E6F7AC-9A67-439D-8B45-99EF4D412D33}">
      <dgm:prSet phldrT="[Text]" custT="1"/>
      <dgm:spPr>
        <a:ln w="28575">
          <a:solidFill>
            <a:srgbClr val="C00000"/>
          </a:solidFill>
        </a:ln>
      </dgm:spPr>
      <dgm:t>
        <a:bodyPr/>
        <a:lstStyle/>
        <a:p>
          <a:pPr rtl="1"/>
          <a:r>
            <a:rPr lang="fa-IR" sz="2000" dirty="0" smtClean="0">
              <a:solidFill>
                <a:sysClr val="windowText" lastClr="000000"/>
              </a:solidFill>
              <a:cs typeface="B Koodak" pitchFamily="2" charset="-78"/>
            </a:rPr>
            <a:t>اعتنا نکند و صحیح است</a:t>
          </a:r>
          <a:endParaRPr lang="en-US" sz="2000" dirty="0">
            <a:solidFill>
              <a:sysClr val="windowText" lastClr="000000"/>
            </a:solidFill>
            <a:cs typeface="B Koodak" pitchFamily="2" charset="-78"/>
          </a:endParaRPr>
        </a:p>
      </dgm:t>
    </dgm:pt>
    <dgm:pt modelId="{D1568C20-F6F6-4FC2-AA50-2E4E2901623B}" type="parTrans" cxnId="{435A9CBB-7B42-46AE-BCA4-FF8FF340519E}">
      <dgm:prSet/>
      <dgm:spPr>
        <a:ln w="28575">
          <a:solidFill>
            <a:srgbClr val="C00000"/>
          </a:solidFill>
        </a:ln>
      </dgm:spPr>
      <dgm:t>
        <a:bodyPr/>
        <a:lstStyle/>
        <a:p>
          <a:endParaRPr lang="en-US"/>
        </a:p>
      </dgm:t>
    </dgm:pt>
    <dgm:pt modelId="{FC73F5C9-624F-4220-AB85-70ED065901F0}" type="sibTrans" cxnId="{435A9CBB-7B42-46AE-BCA4-FF8FF340519E}">
      <dgm:prSet/>
      <dgm:spPr/>
      <dgm:t>
        <a:bodyPr/>
        <a:lstStyle/>
        <a:p>
          <a:endParaRPr lang="en-US"/>
        </a:p>
      </dgm:t>
    </dgm:pt>
    <dgm:pt modelId="{2325C956-0EA9-4633-8CB1-1F66E0F268F8}">
      <dgm:prSet phldrT="[Text]" custT="1"/>
      <dgm:spPr>
        <a:ln w="28575">
          <a:solidFill>
            <a:srgbClr val="C00000"/>
          </a:solidFill>
        </a:ln>
      </dgm:spPr>
      <dgm:t>
        <a:bodyPr/>
        <a:lstStyle/>
        <a:p>
          <a:pPr rtl="1"/>
          <a:r>
            <a:rPr lang="fa-IR" sz="2000" dirty="0" smtClean="0">
              <a:solidFill>
                <a:sysClr val="windowText" lastClr="000000"/>
              </a:solidFill>
              <a:cs typeface="B Koodak" pitchFamily="2" charset="-78"/>
            </a:rPr>
            <a:t>باید برطرف کند</a:t>
          </a:r>
          <a:endParaRPr lang="en-US" sz="2000" dirty="0">
            <a:solidFill>
              <a:sysClr val="windowText" lastClr="000000"/>
            </a:solidFill>
            <a:cs typeface="B Koodak" pitchFamily="2" charset="-78"/>
          </a:endParaRPr>
        </a:p>
      </dgm:t>
    </dgm:pt>
    <dgm:pt modelId="{5CB59E40-0477-492F-BD5D-A5EA7027197A}" type="parTrans" cxnId="{C2568934-AA03-4022-9CC8-6CC72470D841}">
      <dgm:prSet/>
      <dgm:spPr>
        <a:ln w="28575">
          <a:solidFill>
            <a:srgbClr val="C00000"/>
          </a:solidFill>
        </a:ln>
      </dgm:spPr>
      <dgm:t>
        <a:bodyPr/>
        <a:lstStyle/>
        <a:p>
          <a:endParaRPr lang="en-US"/>
        </a:p>
      </dgm:t>
    </dgm:pt>
    <dgm:pt modelId="{0E797187-97E1-4679-A3D5-38C2EFE2C3DB}" type="sibTrans" cxnId="{C2568934-AA03-4022-9CC8-6CC72470D841}">
      <dgm:prSet/>
      <dgm:spPr/>
      <dgm:t>
        <a:bodyPr/>
        <a:lstStyle/>
        <a:p>
          <a:endParaRPr lang="en-US"/>
        </a:p>
      </dgm:t>
    </dgm:pt>
    <dgm:pt modelId="{D7D5780A-7231-4841-94F8-80F471C85018}">
      <dgm:prSet phldrT="[Text]" custT="1"/>
      <dgm:spPr>
        <a:ln w="28575">
          <a:solidFill>
            <a:srgbClr val="C00000"/>
          </a:solidFill>
        </a:ln>
      </dgm:spPr>
      <dgm:t>
        <a:bodyPr/>
        <a:lstStyle/>
        <a:p>
          <a:pPr rtl="1"/>
          <a:r>
            <a:rPr lang="fa-IR" sz="2000" dirty="0" smtClean="0">
              <a:solidFill>
                <a:sysClr val="windowText" lastClr="000000"/>
              </a:solidFill>
              <a:cs typeface="B Koodak" pitchFamily="2" charset="-78"/>
            </a:rPr>
            <a:t>باید برطرف کند</a:t>
          </a:r>
          <a:endParaRPr lang="en-US" sz="2000" dirty="0">
            <a:solidFill>
              <a:sysClr val="windowText" lastClr="000000"/>
            </a:solidFill>
            <a:cs typeface="B Koodak" pitchFamily="2" charset="-78"/>
          </a:endParaRPr>
        </a:p>
      </dgm:t>
    </dgm:pt>
    <dgm:pt modelId="{60A147BA-1667-4AB4-A94C-AB01C591CE9E}" type="parTrans" cxnId="{CF0873E5-E928-4DAE-82CE-E797343E0810}">
      <dgm:prSet/>
      <dgm:spPr>
        <a:ln w="28575">
          <a:solidFill>
            <a:srgbClr val="C00000"/>
          </a:solidFill>
        </a:ln>
      </dgm:spPr>
      <dgm:t>
        <a:bodyPr/>
        <a:lstStyle/>
        <a:p>
          <a:endParaRPr lang="en-US"/>
        </a:p>
      </dgm:t>
    </dgm:pt>
    <dgm:pt modelId="{0E5475F4-1CC6-4337-B1C6-D03A7DF68832}" type="sibTrans" cxnId="{CF0873E5-E928-4DAE-82CE-E797343E0810}">
      <dgm:prSet/>
      <dgm:spPr/>
      <dgm:t>
        <a:bodyPr/>
        <a:lstStyle/>
        <a:p>
          <a:endParaRPr lang="en-US"/>
        </a:p>
      </dgm:t>
    </dgm:pt>
    <dgm:pt modelId="{BCBA78F3-818F-47FC-AD12-0995C168F980}">
      <dgm:prSet phldrT="[Text]" custT="1"/>
      <dgm:spPr>
        <a:ln w="28575">
          <a:solidFill>
            <a:srgbClr val="C00000"/>
          </a:solidFill>
        </a:ln>
      </dgm:spPr>
      <dgm:t>
        <a:bodyPr/>
        <a:lstStyle/>
        <a:p>
          <a:pPr rtl="1"/>
          <a:r>
            <a:rPr lang="fa-IR" sz="2000" dirty="0" smtClean="0">
              <a:solidFill>
                <a:sysClr val="windowText" lastClr="000000"/>
              </a:solidFill>
              <a:cs typeface="B Koodak" pitchFamily="2" charset="-78"/>
            </a:rPr>
            <a:t>اعتنا نکند</a:t>
          </a:r>
          <a:endParaRPr lang="en-US" sz="2000" dirty="0">
            <a:solidFill>
              <a:sysClr val="windowText" lastClr="000000"/>
            </a:solidFill>
            <a:cs typeface="B Koodak" pitchFamily="2" charset="-78"/>
          </a:endParaRPr>
        </a:p>
      </dgm:t>
    </dgm:pt>
    <dgm:pt modelId="{C9103E21-019B-4862-BB01-37C2AE832B51}" type="parTrans" cxnId="{563AA4CB-9EBD-40A0-8982-8B401FE68FC7}">
      <dgm:prSet/>
      <dgm:spPr>
        <a:ln w="28575">
          <a:solidFill>
            <a:srgbClr val="C00000"/>
          </a:solidFill>
        </a:ln>
      </dgm:spPr>
      <dgm:t>
        <a:bodyPr/>
        <a:lstStyle/>
        <a:p>
          <a:endParaRPr lang="en-US"/>
        </a:p>
      </dgm:t>
    </dgm:pt>
    <dgm:pt modelId="{B8E8617C-31D6-457C-BF4D-92B4C173C300}" type="sibTrans" cxnId="{563AA4CB-9EBD-40A0-8982-8B401FE68FC7}">
      <dgm:prSet/>
      <dgm:spPr/>
      <dgm:t>
        <a:bodyPr/>
        <a:lstStyle/>
        <a:p>
          <a:endParaRPr lang="en-US"/>
        </a:p>
      </dgm:t>
    </dgm:pt>
    <dgm:pt modelId="{DD31207C-F82F-46C1-8BC1-3FAD8502FF82}" type="pres">
      <dgm:prSet presAssocID="{5E758E25-3F40-4714-91C7-3D31E027D820}" presName="diagram" presStyleCnt="0">
        <dgm:presLayoutVars>
          <dgm:chPref val="1"/>
          <dgm:dir val="rev"/>
          <dgm:animOne val="branch"/>
          <dgm:animLvl val="lvl"/>
          <dgm:resizeHandles val="exact"/>
        </dgm:presLayoutVars>
      </dgm:prSet>
      <dgm:spPr/>
      <dgm:t>
        <a:bodyPr/>
        <a:lstStyle/>
        <a:p>
          <a:endParaRPr lang="en-US"/>
        </a:p>
      </dgm:t>
    </dgm:pt>
    <dgm:pt modelId="{80436242-2731-4D03-8DDB-0054EB836EEE}" type="pres">
      <dgm:prSet presAssocID="{91B3B82E-31B0-4E3A-A359-37582150AFAF}" presName="root1" presStyleCnt="0"/>
      <dgm:spPr/>
      <dgm:t>
        <a:bodyPr/>
        <a:lstStyle/>
        <a:p>
          <a:pPr rtl="1"/>
          <a:endParaRPr lang="fa-IR"/>
        </a:p>
      </dgm:t>
    </dgm:pt>
    <dgm:pt modelId="{2A861E5C-9445-4CD9-A77B-F22D55C3B9A1}" type="pres">
      <dgm:prSet presAssocID="{91B3B82E-31B0-4E3A-A359-37582150AFAF}" presName="LevelOneTextNode" presStyleLbl="node0" presStyleIdx="0" presStyleCnt="1" custScaleX="150032" custScaleY="246610">
        <dgm:presLayoutVars>
          <dgm:chPref val="3"/>
        </dgm:presLayoutVars>
      </dgm:prSet>
      <dgm:spPr/>
      <dgm:t>
        <a:bodyPr/>
        <a:lstStyle/>
        <a:p>
          <a:endParaRPr lang="en-US"/>
        </a:p>
      </dgm:t>
    </dgm:pt>
    <dgm:pt modelId="{6CEE2C95-8CA3-42E2-816C-BC6CDACDF8E5}" type="pres">
      <dgm:prSet presAssocID="{91B3B82E-31B0-4E3A-A359-37582150AFAF}" presName="level2hierChild" presStyleCnt="0"/>
      <dgm:spPr/>
      <dgm:t>
        <a:bodyPr/>
        <a:lstStyle/>
        <a:p>
          <a:pPr rtl="1"/>
          <a:endParaRPr lang="fa-IR"/>
        </a:p>
      </dgm:t>
    </dgm:pt>
    <dgm:pt modelId="{1594FFAC-10E6-4949-83D6-32304B473B5C}" type="pres">
      <dgm:prSet presAssocID="{808C6883-FD0B-4769-9060-1DEF27CD6BE8}" presName="conn2-1" presStyleLbl="parChTrans1D2" presStyleIdx="0" presStyleCnt="8" custScaleX="2000000"/>
      <dgm:spPr/>
      <dgm:t>
        <a:bodyPr/>
        <a:lstStyle/>
        <a:p>
          <a:endParaRPr lang="en-US"/>
        </a:p>
      </dgm:t>
    </dgm:pt>
    <dgm:pt modelId="{3E38D97C-7636-4171-86FA-FF15B64AF7CD}" type="pres">
      <dgm:prSet presAssocID="{808C6883-FD0B-4769-9060-1DEF27CD6BE8}" presName="connTx" presStyleLbl="parChTrans1D2" presStyleIdx="0" presStyleCnt="8"/>
      <dgm:spPr/>
      <dgm:t>
        <a:bodyPr/>
        <a:lstStyle/>
        <a:p>
          <a:endParaRPr lang="en-US"/>
        </a:p>
      </dgm:t>
    </dgm:pt>
    <dgm:pt modelId="{80B980E5-ADAE-409B-94A8-38C636F0E933}" type="pres">
      <dgm:prSet presAssocID="{63C293DC-4AEB-4AF1-A700-3903F4DBBCF8}" presName="root2" presStyleCnt="0"/>
      <dgm:spPr/>
      <dgm:t>
        <a:bodyPr/>
        <a:lstStyle/>
        <a:p>
          <a:pPr rtl="1"/>
          <a:endParaRPr lang="fa-IR"/>
        </a:p>
      </dgm:t>
    </dgm:pt>
    <dgm:pt modelId="{D46439FE-24FB-4AAE-BE97-A26A84D56D0F}" type="pres">
      <dgm:prSet presAssocID="{63C293DC-4AEB-4AF1-A700-3903F4DBBCF8}" presName="LevelTwoTextNode" presStyleLbl="node2" presStyleIdx="0" presStyleCnt="8" custScaleX="240007">
        <dgm:presLayoutVars>
          <dgm:chPref val="3"/>
        </dgm:presLayoutVars>
      </dgm:prSet>
      <dgm:spPr/>
      <dgm:t>
        <a:bodyPr/>
        <a:lstStyle/>
        <a:p>
          <a:endParaRPr lang="en-US"/>
        </a:p>
      </dgm:t>
    </dgm:pt>
    <dgm:pt modelId="{0E900CFA-425E-4F62-A79B-C7BF9208D489}" type="pres">
      <dgm:prSet presAssocID="{63C293DC-4AEB-4AF1-A700-3903F4DBBCF8}" presName="level3hierChild" presStyleCnt="0"/>
      <dgm:spPr/>
      <dgm:t>
        <a:bodyPr/>
        <a:lstStyle/>
        <a:p>
          <a:pPr rtl="1"/>
          <a:endParaRPr lang="fa-IR"/>
        </a:p>
      </dgm:t>
    </dgm:pt>
    <dgm:pt modelId="{ACDB4066-F19C-4015-9587-D097D8361B76}" type="pres">
      <dgm:prSet presAssocID="{08FFA7F9-7C5D-43C7-8696-9C132578507E}" presName="conn2-1" presStyleLbl="parChTrans1D3" presStyleIdx="0" presStyleCnt="8" custScaleX="2000000"/>
      <dgm:spPr/>
      <dgm:t>
        <a:bodyPr/>
        <a:lstStyle/>
        <a:p>
          <a:endParaRPr lang="en-US"/>
        </a:p>
      </dgm:t>
    </dgm:pt>
    <dgm:pt modelId="{A2F760C2-D081-4AA0-8ED3-EA83CA8426C4}" type="pres">
      <dgm:prSet presAssocID="{08FFA7F9-7C5D-43C7-8696-9C132578507E}" presName="connTx" presStyleLbl="parChTrans1D3" presStyleIdx="0" presStyleCnt="8"/>
      <dgm:spPr/>
      <dgm:t>
        <a:bodyPr/>
        <a:lstStyle/>
        <a:p>
          <a:endParaRPr lang="en-US"/>
        </a:p>
      </dgm:t>
    </dgm:pt>
    <dgm:pt modelId="{ECFE6C3D-9CEE-4516-A536-939D7BC6BF25}" type="pres">
      <dgm:prSet presAssocID="{FCFDABF2-3312-465A-B59E-6F56BF8D125D}" presName="root2" presStyleCnt="0"/>
      <dgm:spPr/>
    </dgm:pt>
    <dgm:pt modelId="{D665EF3C-76E0-4643-81FE-420015BEAD23}" type="pres">
      <dgm:prSet presAssocID="{FCFDABF2-3312-465A-B59E-6F56BF8D125D}" presName="LevelTwoTextNode" presStyleLbl="node3" presStyleIdx="0" presStyleCnt="8" custScaleX="218672">
        <dgm:presLayoutVars>
          <dgm:chPref val="3"/>
        </dgm:presLayoutVars>
      </dgm:prSet>
      <dgm:spPr/>
      <dgm:t>
        <a:bodyPr/>
        <a:lstStyle/>
        <a:p>
          <a:endParaRPr lang="en-US"/>
        </a:p>
      </dgm:t>
    </dgm:pt>
    <dgm:pt modelId="{43A54F88-F9D2-4153-B4C6-BE97EDACEFEA}" type="pres">
      <dgm:prSet presAssocID="{FCFDABF2-3312-465A-B59E-6F56BF8D125D}" presName="level3hierChild" presStyleCnt="0"/>
      <dgm:spPr/>
    </dgm:pt>
    <dgm:pt modelId="{5F90A128-D38C-478F-9981-C2C0F9B7C9B4}" type="pres">
      <dgm:prSet presAssocID="{2FEF2976-36DA-4BDA-9B2B-EA914DEF14A1}" presName="conn2-1" presStyleLbl="parChTrans1D2" presStyleIdx="1" presStyleCnt="8" custScaleX="2000000"/>
      <dgm:spPr/>
      <dgm:t>
        <a:bodyPr/>
        <a:lstStyle/>
        <a:p>
          <a:endParaRPr lang="en-US"/>
        </a:p>
      </dgm:t>
    </dgm:pt>
    <dgm:pt modelId="{17B6720F-9BF2-4E28-96DB-5F89F9DAB524}" type="pres">
      <dgm:prSet presAssocID="{2FEF2976-36DA-4BDA-9B2B-EA914DEF14A1}" presName="connTx" presStyleLbl="parChTrans1D2" presStyleIdx="1" presStyleCnt="8"/>
      <dgm:spPr/>
      <dgm:t>
        <a:bodyPr/>
        <a:lstStyle/>
        <a:p>
          <a:endParaRPr lang="en-US"/>
        </a:p>
      </dgm:t>
    </dgm:pt>
    <dgm:pt modelId="{22AB21EC-D524-4D36-B1AF-7FBEEFC54DA6}" type="pres">
      <dgm:prSet presAssocID="{0FEC5F4B-5FA6-4A12-BD9D-96A43DEEDF80}" presName="root2" presStyleCnt="0"/>
      <dgm:spPr/>
      <dgm:t>
        <a:bodyPr/>
        <a:lstStyle/>
        <a:p>
          <a:pPr rtl="1"/>
          <a:endParaRPr lang="fa-IR"/>
        </a:p>
      </dgm:t>
    </dgm:pt>
    <dgm:pt modelId="{DAE78447-77C2-4471-9A8F-E128299BD481}" type="pres">
      <dgm:prSet presAssocID="{0FEC5F4B-5FA6-4A12-BD9D-96A43DEEDF80}" presName="LevelTwoTextNode" presStyleLbl="node2" presStyleIdx="1" presStyleCnt="8" custScaleX="240007">
        <dgm:presLayoutVars>
          <dgm:chPref val="3"/>
        </dgm:presLayoutVars>
      </dgm:prSet>
      <dgm:spPr/>
      <dgm:t>
        <a:bodyPr/>
        <a:lstStyle/>
        <a:p>
          <a:endParaRPr lang="en-US"/>
        </a:p>
      </dgm:t>
    </dgm:pt>
    <dgm:pt modelId="{E28CCE30-3703-4385-ACAC-4FFDB7E5B212}" type="pres">
      <dgm:prSet presAssocID="{0FEC5F4B-5FA6-4A12-BD9D-96A43DEEDF80}" presName="level3hierChild" presStyleCnt="0"/>
      <dgm:spPr/>
      <dgm:t>
        <a:bodyPr/>
        <a:lstStyle/>
        <a:p>
          <a:pPr rtl="1"/>
          <a:endParaRPr lang="fa-IR"/>
        </a:p>
      </dgm:t>
    </dgm:pt>
    <dgm:pt modelId="{5C1C61D1-44B2-4719-8D38-065ED82E5D91}" type="pres">
      <dgm:prSet presAssocID="{32468FE7-EB78-450D-AD79-EFAC2F45B96B}" presName="conn2-1" presStyleLbl="parChTrans1D3" presStyleIdx="1" presStyleCnt="8" custScaleX="2000000"/>
      <dgm:spPr/>
      <dgm:t>
        <a:bodyPr/>
        <a:lstStyle/>
        <a:p>
          <a:endParaRPr lang="en-US"/>
        </a:p>
      </dgm:t>
    </dgm:pt>
    <dgm:pt modelId="{958AC1FF-87F2-48F7-A982-E8A0704C4A19}" type="pres">
      <dgm:prSet presAssocID="{32468FE7-EB78-450D-AD79-EFAC2F45B96B}" presName="connTx" presStyleLbl="parChTrans1D3" presStyleIdx="1" presStyleCnt="8"/>
      <dgm:spPr/>
      <dgm:t>
        <a:bodyPr/>
        <a:lstStyle/>
        <a:p>
          <a:endParaRPr lang="en-US"/>
        </a:p>
      </dgm:t>
    </dgm:pt>
    <dgm:pt modelId="{25010460-CDC7-4A38-8AB7-39D3B1F9CB28}" type="pres">
      <dgm:prSet presAssocID="{2F9C8DD3-37CE-4A55-AA66-F5F5B2F3853C}" presName="root2" presStyleCnt="0"/>
      <dgm:spPr/>
    </dgm:pt>
    <dgm:pt modelId="{641EC546-82DF-4AEE-9D15-21CFD9B0AFB6}" type="pres">
      <dgm:prSet presAssocID="{2F9C8DD3-37CE-4A55-AA66-F5F5B2F3853C}" presName="LevelTwoTextNode" presStyleLbl="node3" presStyleIdx="1" presStyleCnt="8" custScaleX="218672">
        <dgm:presLayoutVars>
          <dgm:chPref val="3"/>
        </dgm:presLayoutVars>
      </dgm:prSet>
      <dgm:spPr/>
      <dgm:t>
        <a:bodyPr/>
        <a:lstStyle/>
        <a:p>
          <a:endParaRPr lang="en-US"/>
        </a:p>
      </dgm:t>
    </dgm:pt>
    <dgm:pt modelId="{56E004B2-B7A8-415F-8F30-64E1A616CE41}" type="pres">
      <dgm:prSet presAssocID="{2F9C8DD3-37CE-4A55-AA66-F5F5B2F3853C}" presName="level3hierChild" presStyleCnt="0"/>
      <dgm:spPr/>
    </dgm:pt>
    <dgm:pt modelId="{CF8BD527-5864-4680-9227-64524BC16983}" type="pres">
      <dgm:prSet presAssocID="{A8113AC2-0DD7-4933-B3D1-CAAABDC0507B}" presName="conn2-1" presStyleLbl="parChTrans1D2" presStyleIdx="2" presStyleCnt="8" custScaleX="2000000"/>
      <dgm:spPr/>
      <dgm:t>
        <a:bodyPr/>
        <a:lstStyle/>
        <a:p>
          <a:endParaRPr lang="en-US"/>
        </a:p>
      </dgm:t>
    </dgm:pt>
    <dgm:pt modelId="{6E69968B-5ACD-4187-AC9B-5EC0FBF3AA52}" type="pres">
      <dgm:prSet presAssocID="{A8113AC2-0DD7-4933-B3D1-CAAABDC0507B}" presName="connTx" presStyleLbl="parChTrans1D2" presStyleIdx="2" presStyleCnt="8"/>
      <dgm:spPr/>
      <dgm:t>
        <a:bodyPr/>
        <a:lstStyle/>
        <a:p>
          <a:endParaRPr lang="en-US"/>
        </a:p>
      </dgm:t>
    </dgm:pt>
    <dgm:pt modelId="{7AACADA2-2701-4938-AFA6-0916D56700A1}" type="pres">
      <dgm:prSet presAssocID="{3537C6AF-8FAE-42F0-A3F7-0DA9814D44CD}" presName="root2" presStyleCnt="0"/>
      <dgm:spPr/>
      <dgm:t>
        <a:bodyPr/>
        <a:lstStyle/>
        <a:p>
          <a:pPr rtl="1"/>
          <a:endParaRPr lang="fa-IR"/>
        </a:p>
      </dgm:t>
    </dgm:pt>
    <dgm:pt modelId="{5E6BA3BD-4881-4D90-A7AA-07434F8FB383}" type="pres">
      <dgm:prSet presAssocID="{3537C6AF-8FAE-42F0-A3F7-0DA9814D44CD}" presName="LevelTwoTextNode" presStyleLbl="node2" presStyleIdx="2" presStyleCnt="8" custScaleX="240007">
        <dgm:presLayoutVars>
          <dgm:chPref val="3"/>
        </dgm:presLayoutVars>
      </dgm:prSet>
      <dgm:spPr/>
      <dgm:t>
        <a:bodyPr/>
        <a:lstStyle/>
        <a:p>
          <a:endParaRPr lang="en-US"/>
        </a:p>
      </dgm:t>
    </dgm:pt>
    <dgm:pt modelId="{E3BFED41-FF09-4709-908D-C382E074B229}" type="pres">
      <dgm:prSet presAssocID="{3537C6AF-8FAE-42F0-A3F7-0DA9814D44CD}" presName="level3hierChild" presStyleCnt="0"/>
      <dgm:spPr/>
      <dgm:t>
        <a:bodyPr/>
        <a:lstStyle/>
        <a:p>
          <a:pPr rtl="1"/>
          <a:endParaRPr lang="fa-IR"/>
        </a:p>
      </dgm:t>
    </dgm:pt>
    <dgm:pt modelId="{88D22A5B-C3AC-477E-A8ED-B586A095A5F5}" type="pres">
      <dgm:prSet presAssocID="{D9541FD2-CF6C-40A3-ACE3-54F2CFE83690}" presName="conn2-1" presStyleLbl="parChTrans1D3" presStyleIdx="2" presStyleCnt="8" custScaleX="2000000"/>
      <dgm:spPr/>
      <dgm:t>
        <a:bodyPr/>
        <a:lstStyle/>
        <a:p>
          <a:endParaRPr lang="en-US"/>
        </a:p>
      </dgm:t>
    </dgm:pt>
    <dgm:pt modelId="{391BF28F-63FD-4D1C-9B19-14CECFE6EAB6}" type="pres">
      <dgm:prSet presAssocID="{D9541FD2-CF6C-40A3-ACE3-54F2CFE83690}" presName="connTx" presStyleLbl="parChTrans1D3" presStyleIdx="2" presStyleCnt="8"/>
      <dgm:spPr/>
      <dgm:t>
        <a:bodyPr/>
        <a:lstStyle/>
        <a:p>
          <a:endParaRPr lang="en-US"/>
        </a:p>
      </dgm:t>
    </dgm:pt>
    <dgm:pt modelId="{871DE9E1-7CE2-4900-8BB7-7C946A239CCA}" type="pres">
      <dgm:prSet presAssocID="{BBD648AD-DE2D-46B1-BED2-939A39BA9546}" presName="root2" presStyleCnt="0"/>
      <dgm:spPr/>
    </dgm:pt>
    <dgm:pt modelId="{091089F5-4167-48E5-B931-2E98A418CD1A}" type="pres">
      <dgm:prSet presAssocID="{BBD648AD-DE2D-46B1-BED2-939A39BA9546}" presName="LevelTwoTextNode" presStyleLbl="node3" presStyleIdx="2" presStyleCnt="8" custScaleX="218672">
        <dgm:presLayoutVars>
          <dgm:chPref val="3"/>
        </dgm:presLayoutVars>
      </dgm:prSet>
      <dgm:spPr/>
      <dgm:t>
        <a:bodyPr/>
        <a:lstStyle/>
        <a:p>
          <a:endParaRPr lang="en-US"/>
        </a:p>
      </dgm:t>
    </dgm:pt>
    <dgm:pt modelId="{FF51F900-F6A1-42C2-98A8-58FE2A9E6AFC}" type="pres">
      <dgm:prSet presAssocID="{BBD648AD-DE2D-46B1-BED2-939A39BA9546}" presName="level3hierChild" presStyleCnt="0"/>
      <dgm:spPr/>
    </dgm:pt>
    <dgm:pt modelId="{0D29778E-9DEB-4FEF-9FA6-B8546DD0FA2B}" type="pres">
      <dgm:prSet presAssocID="{B50E1F5F-1A7F-4465-9409-85860692E6C4}" presName="conn2-1" presStyleLbl="parChTrans1D2" presStyleIdx="3" presStyleCnt="8" custScaleX="2000000"/>
      <dgm:spPr/>
      <dgm:t>
        <a:bodyPr/>
        <a:lstStyle/>
        <a:p>
          <a:endParaRPr lang="en-US"/>
        </a:p>
      </dgm:t>
    </dgm:pt>
    <dgm:pt modelId="{809BC361-ECE8-4230-8F71-339DEC4B044D}" type="pres">
      <dgm:prSet presAssocID="{B50E1F5F-1A7F-4465-9409-85860692E6C4}" presName="connTx" presStyleLbl="parChTrans1D2" presStyleIdx="3" presStyleCnt="8"/>
      <dgm:spPr/>
      <dgm:t>
        <a:bodyPr/>
        <a:lstStyle/>
        <a:p>
          <a:endParaRPr lang="en-US"/>
        </a:p>
      </dgm:t>
    </dgm:pt>
    <dgm:pt modelId="{267CF998-0B36-454F-A16C-6EED1D7A2348}" type="pres">
      <dgm:prSet presAssocID="{3CD40880-6349-4189-97BD-32719A24670D}" presName="root2" presStyleCnt="0"/>
      <dgm:spPr/>
      <dgm:t>
        <a:bodyPr/>
        <a:lstStyle/>
        <a:p>
          <a:pPr rtl="1"/>
          <a:endParaRPr lang="fa-IR"/>
        </a:p>
      </dgm:t>
    </dgm:pt>
    <dgm:pt modelId="{C125F722-5692-415C-9F3B-AF6A3D53623F}" type="pres">
      <dgm:prSet presAssocID="{3CD40880-6349-4189-97BD-32719A24670D}" presName="LevelTwoTextNode" presStyleLbl="node2" presStyleIdx="3" presStyleCnt="8" custScaleX="240007">
        <dgm:presLayoutVars>
          <dgm:chPref val="3"/>
        </dgm:presLayoutVars>
      </dgm:prSet>
      <dgm:spPr/>
      <dgm:t>
        <a:bodyPr/>
        <a:lstStyle/>
        <a:p>
          <a:endParaRPr lang="en-US"/>
        </a:p>
      </dgm:t>
    </dgm:pt>
    <dgm:pt modelId="{E75D44A1-5484-4127-A14F-3C739F04AB33}" type="pres">
      <dgm:prSet presAssocID="{3CD40880-6349-4189-97BD-32719A24670D}" presName="level3hierChild" presStyleCnt="0"/>
      <dgm:spPr/>
      <dgm:t>
        <a:bodyPr/>
        <a:lstStyle/>
        <a:p>
          <a:pPr rtl="1"/>
          <a:endParaRPr lang="fa-IR"/>
        </a:p>
      </dgm:t>
    </dgm:pt>
    <dgm:pt modelId="{B461F2FA-E28A-44F2-8991-57BD16E1B150}" type="pres">
      <dgm:prSet presAssocID="{1DFF4702-73C0-4B3E-B9B0-11AFACB1487A}" presName="conn2-1" presStyleLbl="parChTrans1D3" presStyleIdx="3" presStyleCnt="8" custScaleX="2000000"/>
      <dgm:spPr/>
      <dgm:t>
        <a:bodyPr/>
        <a:lstStyle/>
        <a:p>
          <a:endParaRPr lang="en-US"/>
        </a:p>
      </dgm:t>
    </dgm:pt>
    <dgm:pt modelId="{28B5CE0B-FD1E-4F5A-A3CA-2A50819E6346}" type="pres">
      <dgm:prSet presAssocID="{1DFF4702-73C0-4B3E-B9B0-11AFACB1487A}" presName="connTx" presStyleLbl="parChTrans1D3" presStyleIdx="3" presStyleCnt="8"/>
      <dgm:spPr/>
      <dgm:t>
        <a:bodyPr/>
        <a:lstStyle/>
        <a:p>
          <a:endParaRPr lang="en-US"/>
        </a:p>
      </dgm:t>
    </dgm:pt>
    <dgm:pt modelId="{36ACF263-8991-4D09-9E8D-D6B0695E0ED9}" type="pres">
      <dgm:prSet presAssocID="{D0023617-51F5-4E58-B956-E1400B4AA620}" presName="root2" presStyleCnt="0"/>
      <dgm:spPr/>
    </dgm:pt>
    <dgm:pt modelId="{D37002D3-B1C6-41BA-91F7-C0678127988A}" type="pres">
      <dgm:prSet presAssocID="{D0023617-51F5-4E58-B956-E1400B4AA620}" presName="LevelTwoTextNode" presStyleLbl="node3" presStyleIdx="3" presStyleCnt="8" custScaleX="218672">
        <dgm:presLayoutVars>
          <dgm:chPref val="3"/>
        </dgm:presLayoutVars>
      </dgm:prSet>
      <dgm:spPr/>
      <dgm:t>
        <a:bodyPr/>
        <a:lstStyle/>
        <a:p>
          <a:endParaRPr lang="en-US"/>
        </a:p>
      </dgm:t>
    </dgm:pt>
    <dgm:pt modelId="{69DB4262-2750-4BF1-AB2D-7807DECF5722}" type="pres">
      <dgm:prSet presAssocID="{D0023617-51F5-4E58-B956-E1400B4AA620}" presName="level3hierChild" presStyleCnt="0"/>
      <dgm:spPr/>
    </dgm:pt>
    <dgm:pt modelId="{8BC32DE8-6197-47BF-B8BE-C073F462671C}" type="pres">
      <dgm:prSet presAssocID="{64FE05F8-0C1C-4496-835B-0B35A8C4A62F}" presName="conn2-1" presStyleLbl="parChTrans1D2" presStyleIdx="4" presStyleCnt="8" custScaleX="2000000"/>
      <dgm:spPr/>
      <dgm:t>
        <a:bodyPr/>
        <a:lstStyle/>
        <a:p>
          <a:endParaRPr lang="en-US"/>
        </a:p>
      </dgm:t>
    </dgm:pt>
    <dgm:pt modelId="{11A81CD7-7F6F-4EE8-BFB4-F16BD6850259}" type="pres">
      <dgm:prSet presAssocID="{64FE05F8-0C1C-4496-835B-0B35A8C4A62F}" presName="connTx" presStyleLbl="parChTrans1D2" presStyleIdx="4" presStyleCnt="8"/>
      <dgm:spPr/>
      <dgm:t>
        <a:bodyPr/>
        <a:lstStyle/>
        <a:p>
          <a:endParaRPr lang="en-US"/>
        </a:p>
      </dgm:t>
    </dgm:pt>
    <dgm:pt modelId="{2DAFBB14-3FB5-4115-81DA-8B9F3747919C}" type="pres">
      <dgm:prSet presAssocID="{73CEF103-B2EA-46F5-A590-D0E190BCA3BC}" presName="root2" presStyleCnt="0"/>
      <dgm:spPr/>
      <dgm:t>
        <a:bodyPr/>
        <a:lstStyle/>
        <a:p>
          <a:pPr rtl="1"/>
          <a:endParaRPr lang="fa-IR"/>
        </a:p>
      </dgm:t>
    </dgm:pt>
    <dgm:pt modelId="{A0CA3895-6B40-46D7-972B-FB2D5D8099E1}" type="pres">
      <dgm:prSet presAssocID="{73CEF103-B2EA-46F5-A590-D0E190BCA3BC}" presName="LevelTwoTextNode" presStyleLbl="node2" presStyleIdx="4" presStyleCnt="8" custScaleX="240007">
        <dgm:presLayoutVars>
          <dgm:chPref val="3"/>
        </dgm:presLayoutVars>
      </dgm:prSet>
      <dgm:spPr/>
      <dgm:t>
        <a:bodyPr/>
        <a:lstStyle/>
        <a:p>
          <a:endParaRPr lang="en-US"/>
        </a:p>
      </dgm:t>
    </dgm:pt>
    <dgm:pt modelId="{12966DB9-ED7F-458B-BCF2-210CC5E50A1B}" type="pres">
      <dgm:prSet presAssocID="{73CEF103-B2EA-46F5-A590-D0E190BCA3BC}" presName="level3hierChild" presStyleCnt="0"/>
      <dgm:spPr/>
      <dgm:t>
        <a:bodyPr/>
        <a:lstStyle/>
        <a:p>
          <a:pPr rtl="1"/>
          <a:endParaRPr lang="fa-IR"/>
        </a:p>
      </dgm:t>
    </dgm:pt>
    <dgm:pt modelId="{AA764553-D837-4226-AC8D-5D3CDEA80307}" type="pres">
      <dgm:prSet presAssocID="{D1568C20-F6F6-4FC2-AA50-2E4E2901623B}" presName="conn2-1" presStyleLbl="parChTrans1D3" presStyleIdx="4" presStyleCnt="8"/>
      <dgm:spPr/>
      <dgm:t>
        <a:bodyPr/>
        <a:lstStyle/>
        <a:p>
          <a:endParaRPr lang="en-US"/>
        </a:p>
      </dgm:t>
    </dgm:pt>
    <dgm:pt modelId="{ED2FECA1-EDEC-42E8-8AA7-02D1FE0711A6}" type="pres">
      <dgm:prSet presAssocID="{D1568C20-F6F6-4FC2-AA50-2E4E2901623B}" presName="connTx" presStyleLbl="parChTrans1D3" presStyleIdx="4" presStyleCnt="8"/>
      <dgm:spPr/>
      <dgm:t>
        <a:bodyPr/>
        <a:lstStyle/>
        <a:p>
          <a:endParaRPr lang="en-US"/>
        </a:p>
      </dgm:t>
    </dgm:pt>
    <dgm:pt modelId="{205DE889-81CB-4252-B4EA-A95C3D72DE30}" type="pres">
      <dgm:prSet presAssocID="{28E6F7AC-9A67-439D-8B45-99EF4D412D33}" presName="root2" presStyleCnt="0"/>
      <dgm:spPr/>
    </dgm:pt>
    <dgm:pt modelId="{21F6008B-98D8-46A9-952B-A22D0CEFD0BA}" type="pres">
      <dgm:prSet presAssocID="{28E6F7AC-9A67-439D-8B45-99EF4D412D33}" presName="LevelTwoTextNode" presStyleLbl="node3" presStyleIdx="4" presStyleCnt="8" custScaleX="218672">
        <dgm:presLayoutVars>
          <dgm:chPref val="3"/>
        </dgm:presLayoutVars>
      </dgm:prSet>
      <dgm:spPr/>
      <dgm:t>
        <a:bodyPr/>
        <a:lstStyle/>
        <a:p>
          <a:endParaRPr lang="en-US"/>
        </a:p>
      </dgm:t>
    </dgm:pt>
    <dgm:pt modelId="{76D2D97D-2C39-471E-A116-5CEE5C0AB859}" type="pres">
      <dgm:prSet presAssocID="{28E6F7AC-9A67-439D-8B45-99EF4D412D33}" presName="level3hierChild" presStyleCnt="0"/>
      <dgm:spPr/>
    </dgm:pt>
    <dgm:pt modelId="{CEC39A31-C10A-468B-A6A1-E3C3B5EB881B}" type="pres">
      <dgm:prSet presAssocID="{ACDDCAD6-09A6-404A-821E-FAED1BCCB55E}" presName="conn2-1" presStyleLbl="parChTrans1D2" presStyleIdx="5" presStyleCnt="8" custScaleX="2000000"/>
      <dgm:spPr/>
      <dgm:t>
        <a:bodyPr/>
        <a:lstStyle/>
        <a:p>
          <a:endParaRPr lang="en-US"/>
        </a:p>
      </dgm:t>
    </dgm:pt>
    <dgm:pt modelId="{0949BE4D-8212-4572-83FF-7188A7648E7D}" type="pres">
      <dgm:prSet presAssocID="{ACDDCAD6-09A6-404A-821E-FAED1BCCB55E}" presName="connTx" presStyleLbl="parChTrans1D2" presStyleIdx="5" presStyleCnt="8"/>
      <dgm:spPr/>
      <dgm:t>
        <a:bodyPr/>
        <a:lstStyle/>
        <a:p>
          <a:endParaRPr lang="en-US"/>
        </a:p>
      </dgm:t>
    </dgm:pt>
    <dgm:pt modelId="{4F13E144-7EA9-47E8-9105-AF1F2B9F0C5C}" type="pres">
      <dgm:prSet presAssocID="{5BB60F5A-DF35-4067-B86D-CCA73EB3228F}" presName="root2" presStyleCnt="0"/>
      <dgm:spPr/>
      <dgm:t>
        <a:bodyPr/>
        <a:lstStyle/>
        <a:p>
          <a:pPr rtl="1"/>
          <a:endParaRPr lang="fa-IR"/>
        </a:p>
      </dgm:t>
    </dgm:pt>
    <dgm:pt modelId="{12493992-A520-4BB9-862E-32FD5104855F}" type="pres">
      <dgm:prSet presAssocID="{5BB60F5A-DF35-4067-B86D-CCA73EB3228F}" presName="LevelTwoTextNode" presStyleLbl="node2" presStyleIdx="5" presStyleCnt="8" custScaleX="240007">
        <dgm:presLayoutVars>
          <dgm:chPref val="3"/>
        </dgm:presLayoutVars>
      </dgm:prSet>
      <dgm:spPr/>
      <dgm:t>
        <a:bodyPr/>
        <a:lstStyle/>
        <a:p>
          <a:endParaRPr lang="en-US"/>
        </a:p>
      </dgm:t>
    </dgm:pt>
    <dgm:pt modelId="{50FA9E0D-688F-4A20-A59F-803349353284}" type="pres">
      <dgm:prSet presAssocID="{5BB60F5A-DF35-4067-B86D-CCA73EB3228F}" presName="level3hierChild" presStyleCnt="0"/>
      <dgm:spPr/>
      <dgm:t>
        <a:bodyPr/>
        <a:lstStyle/>
        <a:p>
          <a:pPr rtl="1"/>
          <a:endParaRPr lang="fa-IR"/>
        </a:p>
      </dgm:t>
    </dgm:pt>
    <dgm:pt modelId="{FCE45059-2A11-4DB0-9FE0-3A5B6ACB799E}" type="pres">
      <dgm:prSet presAssocID="{5CB59E40-0477-492F-BD5D-A5EA7027197A}" presName="conn2-1" presStyleLbl="parChTrans1D3" presStyleIdx="5" presStyleCnt="8"/>
      <dgm:spPr/>
      <dgm:t>
        <a:bodyPr/>
        <a:lstStyle/>
        <a:p>
          <a:endParaRPr lang="en-US"/>
        </a:p>
      </dgm:t>
    </dgm:pt>
    <dgm:pt modelId="{523CF87E-4ADC-47E5-8A5E-EC6990799119}" type="pres">
      <dgm:prSet presAssocID="{5CB59E40-0477-492F-BD5D-A5EA7027197A}" presName="connTx" presStyleLbl="parChTrans1D3" presStyleIdx="5" presStyleCnt="8"/>
      <dgm:spPr/>
      <dgm:t>
        <a:bodyPr/>
        <a:lstStyle/>
        <a:p>
          <a:endParaRPr lang="en-US"/>
        </a:p>
      </dgm:t>
    </dgm:pt>
    <dgm:pt modelId="{665B7B02-7704-4A5F-B168-5EBFB2370C53}" type="pres">
      <dgm:prSet presAssocID="{2325C956-0EA9-4633-8CB1-1F66E0F268F8}" presName="root2" presStyleCnt="0"/>
      <dgm:spPr/>
    </dgm:pt>
    <dgm:pt modelId="{ED386DD0-2288-47EB-9E05-9745AA7F43C1}" type="pres">
      <dgm:prSet presAssocID="{2325C956-0EA9-4633-8CB1-1F66E0F268F8}" presName="LevelTwoTextNode" presStyleLbl="node3" presStyleIdx="5" presStyleCnt="8" custScaleX="218672">
        <dgm:presLayoutVars>
          <dgm:chPref val="3"/>
        </dgm:presLayoutVars>
      </dgm:prSet>
      <dgm:spPr/>
      <dgm:t>
        <a:bodyPr/>
        <a:lstStyle/>
        <a:p>
          <a:endParaRPr lang="en-US"/>
        </a:p>
      </dgm:t>
    </dgm:pt>
    <dgm:pt modelId="{4DAC1FBB-CD14-4FD6-8932-5825DCD3127B}" type="pres">
      <dgm:prSet presAssocID="{2325C956-0EA9-4633-8CB1-1F66E0F268F8}" presName="level3hierChild" presStyleCnt="0"/>
      <dgm:spPr/>
    </dgm:pt>
    <dgm:pt modelId="{5FC9BCA7-D8BB-46A0-AD26-9F62A7590ED6}" type="pres">
      <dgm:prSet presAssocID="{881DDF48-6EBB-4EEE-BCAA-D8C1D972861F}" presName="conn2-1" presStyleLbl="parChTrans1D2" presStyleIdx="6" presStyleCnt="8" custScaleX="2000000"/>
      <dgm:spPr/>
      <dgm:t>
        <a:bodyPr/>
        <a:lstStyle/>
        <a:p>
          <a:endParaRPr lang="en-US"/>
        </a:p>
      </dgm:t>
    </dgm:pt>
    <dgm:pt modelId="{9670CDC4-75A6-4D4D-8F87-095EFDDB2309}" type="pres">
      <dgm:prSet presAssocID="{881DDF48-6EBB-4EEE-BCAA-D8C1D972861F}" presName="connTx" presStyleLbl="parChTrans1D2" presStyleIdx="6" presStyleCnt="8"/>
      <dgm:spPr/>
      <dgm:t>
        <a:bodyPr/>
        <a:lstStyle/>
        <a:p>
          <a:endParaRPr lang="en-US"/>
        </a:p>
      </dgm:t>
    </dgm:pt>
    <dgm:pt modelId="{FE43EA58-46C8-43F2-B99D-CDC8830EE75A}" type="pres">
      <dgm:prSet presAssocID="{34A87F76-9188-485E-89BB-6D45CF697F52}" presName="root2" presStyleCnt="0"/>
      <dgm:spPr/>
      <dgm:t>
        <a:bodyPr/>
        <a:lstStyle/>
        <a:p>
          <a:pPr rtl="1"/>
          <a:endParaRPr lang="fa-IR"/>
        </a:p>
      </dgm:t>
    </dgm:pt>
    <dgm:pt modelId="{9C595F60-4157-49CB-ADDE-C079DC27B63C}" type="pres">
      <dgm:prSet presAssocID="{34A87F76-9188-485E-89BB-6D45CF697F52}" presName="LevelTwoTextNode" presStyleLbl="node2" presStyleIdx="6" presStyleCnt="8" custScaleX="240007">
        <dgm:presLayoutVars>
          <dgm:chPref val="3"/>
        </dgm:presLayoutVars>
      </dgm:prSet>
      <dgm:spPr/>
      <dgm:t>
        <a:bodyPr/>
        <a:lstStyle/>
        <a:p>
          <a:endParaRPr lang="en-US"/>
        </a:p>
      </dgm:t>
    </dgm:pt>
    <dgm:pt modelId="{976FB0F5-BDD4-41A9-A14F-12B8B95041F0}" type="pres">
      <dgm:prSet presAssocID="{34A87F76-9188-485E-89BB-6D45CF697F52}" presName="level3hierChild" presStyleCnt="0"/>
      <dgm:spPr/>
      <dgm:t>
        <a:bodyPr/>
        <a:lstStyle/>
        <a:p>
          <a:pPr rtl="1"/>
          <a:endParaRPr lang="fa-IR"/>
        </a:p>
      </dgm:t>
    </dgm:pt>
    <dgm:pt modelId="{966E758E-EC48-475D-8F2D-DECED61DE17A}" type="pres">
      <dgm:prSet presAssocID="{60A147BA-1667-4AB4-A94C-AB01C591CE9E}" presName="conn2-1" presStyleLbl="parChTrans1D3" presStyleIdx="6" presStyleCnt="8"/>
      <dgm:spPr/>
      <dgm:t>
        <a:bodyPr/>
        <a:lstStyle/>
        <a:p>
          <a:endParaRPr lang="en-US"/>
        </a:p>
      </dgm:t>
    </dgm:pt>
    <dgm:pt modelId="{2DE08AED-0EF6-43D3-A631-168BD9C9B9CA}" type="pres">
      <dgm:prSet presAssocID="{60A147BA-1667-4AB4-A94C-AB01C591CE9E}" presName="connTx" presStyleLbl="parChTrans1D3" presStyleIdx="6" presStyleCnt="8"/>
      <dgm:spPr/>
      <dgm:t>
        <a:bodyPr/>
        <a:lstStyle/>
        <a:p>
          <a:endParaRPr lang="en-US"/>
        </a:p>
      </dgm:t>
    </dgm:pt>
    <dgm:pt modelId="{71068B8D-1C9B-464E-9E15-5B4DAB351AB2}" type="pres">
      <dgm:prSet presAssocID="{D7D5780A-7231-4841-94F8-80F471C85018}" presName="root2" presStyleCnt="0"/>
      <dgm:spPr/>
    </dgm:pt>
    <dgm:pt modelId="{9CB38519-721C-447D-8004-6EB678FB14DD}" type="pres">
      <dgm:prSet presAssocID="{D7D5780A-7231-4841-94F8-80F471C85018}" presName="LevelTwoTextNode" presStyleLbl="node3" presStyleIdx="6" presStyleCnt="8" custScaleX="218672">
        <dgm:presLayoutVars>
          <dgm:chPref val="3"/>
        </dgm:presLayoutVars>
      </dgm:prSet>
      <dgm:spPr/>
      <dgm:t>
        <a:bodyPr/>
        <a:lstStyle/>
        <a:p>
          <a:endParaRPr lang="en-US"/>
        </a:p>
      </dgm:t>
    </dgm:pt>
    <dgm:pt modelId="{FBE542B5-F551-42DE-ABEF-2BAD90ABA732}" type="pres">
      <dgm:prSet presAssocID="{D7D5780A-7231-4841-94F8-80F471C85018}" presName="level3hierChild" presStyleCnt="0"/>
      <dgm:spPr/>
    </dgm:pt>
    <dgm:pt modelId="{C9EE7242-28A7-41A2-A706-61E3A79BDAAD}" type="pres">
      <dgm:prSet presAssocID="{6D517701-1B21-4097-9E6E-5F3CFB73EC82}" presName="conn2-1" presStyleLbl="parChTrans1D2" presStyleIdx="7" presStyleCnt="8" custScaleX="2000000"/>
      <dgm:spPr/>
      <dgm:t>
        <a:bodyPr/>
        <a:lstStyle/>
        <a:p>
          <a:endParaRPr lang="en-US"/>
        </a:p>
      </dgm:t>
    </dgm:pt>
    <dgm:pt modelId="{6F2A201A-6249-420B-8DF4-10129C124B10}" type="pres">
      <dgm:prSet presAssocID="{6D517701-1B21-4097-9E6E-5F3CFB73EC82}" presName="connTx" presStyleLbl="parChTrans1D2" presStyleIdx="7" presStyleCnt="8"/>
      <dgm:spPr/>
      <dgm:t>
        <a:bodyPr/>
        <a:lstStyle/>
        <a:p>
          <a:endParaRPr lang="en-US"/>
        </a:p>
      </dgm:t>
    </dgm:pt>
    <dgm:pt modelId="{905DED73-E962-469A-B09E-FA7C2E0C3EE2}" type="pres">
      <dgm:prSet presAssocID="{D0C130F5-355A-4390-932E-75AD8E2619E6}" presName="root2" presStyleCnt="0"/>
      <dgm:spPr/>
      <dgm:t>
        <a:bodyPr/>
        <a:lstStyle/>
        <a:p>
          <a:pPr rtl="1"/>
          <a:endParaRPr lang="fa-IR"/>
        </a:p>
      </dgm:t>
    </dgm:pt>
    <dgm:pt modelId="{A0C9D3B3-7569-4926-A411-5470FF8C9200}" type="pres">
      <dgm:prSet presAssocID="{D0C130F5-355A-4390-932E-75AD8E2619E6}" presName="LevelTwoTextNode" presStyleLbl="node2" presStyleIdx="7" presStyleCnt="8" custScaleX="240007">
        <dgm:presLayoutVars>
          <dgm:chPref val="3"/>
        </dgm:presLayoutVars>
      </dgm:prSet>
      <dgm:spPr/>
      <dgm:t>
        <a:bodyPr/>
        <a:lstStyle/>
        <a:p>
          <a:endParaRPr lang="en-US"/>
        </a:p>
      </dgm:t>
    </dgm:pt>
    <dgm:pt modelId="{14493872-4E18-479D-9036-49A5F67B32A6}" type="pres">
      <dgm:prSet presAssocID="{D0C130F5-355A-4390-932E-75AD8E2619E6}" presName="level3hierChild" presStyleCnt="0"/>
      <dgm:spPr/>
      <dgm:t>
        <a:bodyPr/>
        <a:lstStyle/>
        <a:p>
          <a:pPr rtl="1"/>
          <a:endParaRPr lang="fa-IR"/>
        </a:p>
      </dgm:t>
    </dgm:pt>
    <dgm:pt modelId="{2413AEBB-2827-48D8-B7FE-189DC09334BF}" type="pres">
      <dgm:prSet presAssocID="{C9103E21-019B-4862-BB01-37C2AE832B51}" presName="conn2-1" presStyleLbl="parChTrans1D3" presStyleIdx="7" presStyleCnt="8"/>
      <dgm:spPr/>
      <dgm:t>
        <a:bodyPr/>
        <a:lstStyle/>
        <a:p>
          <a:endParaRPr lang="en-US"/>
        </a:p>
      </dgm:t>
    </dgm:pt>
    <dgm:pt modelId="{822379BD-70EC-4423-A942-C43EA9856E09}" type="pres">
      <dgm:prSet presAssocID="{C9103E21-019B-4862-BB01-37C2AE832B51}" presName="connTx" presStyleLbl="parChTrans1D3" presStyleIdx="7" presStyleCnt="8"/>
      <dgm:spPr/>
      <dgm:t>
        <a:bodyPr/>
        <a:lstStyle/>
        <a:p>
          <a:endParaRPr lang="en-US"/>
        </a:p>
      </dgm:t>
    </dgm:pt>
    <dgm:pt modelId="{E2CE634B-6678-48E5-BAD1-E145203E7F72}" type="pres">
      <dgm:prSet presAssocID="{BCBA78F3-818F-47FC-AD12-0995C168F980}" presName="root2" presStyleCnt="0"/>
      <dgm:spPr/>
    </dgm:pt>
    <dgm:pt modelId="{D4F02F27-569E-4B74-AAB8-F4937F467175}" type="pres">
      <dgm:prSet presAssocID="{BCBA78F3-818F-47FC-AD12-0995C168F980}" presName="LevelTwoTextNode" presStyleLbl="node3" presStyleIdx="7" presStyleCnt="8" custScaleX="218672">
        <dgm:presLayoutVars>
          <dgm:chPref val="3"/>
        </dgm:presLayoutVars>
      </dgm:prSet>
      <dgm:spPr/>
      <dgm:t>
        <a:bodyPr/>
        <a:lstStyle/>
        <a:p>
          <a:endParaRPr lang="en-US"/>
        </a:p>
      </dgm:t>
    </dgm:pt>
    <dgm:pt modelId="{42213552-26A2-48CD-846E-7752B65989F0}" type="pres">
      <dgm:prSet presAssocID="{BCBA78F3-818F-47FC-AD12-0995C168F980}" presName="level3hierChild" presStyleCnt="0"/>
      <dgm:spPr/>
    </dgm:pt>
  </dgm:ptLst>
  <dgm:cxnLst>
    <dgm:cxn modelId="{8B750229-1AF1-4B91-ACAC-9A9E71A181E9}" type="presOf" srcId="{5CB59E40-0477-492F-BD5D-A5EA7027197A}" destId="{FCE45059-2A11-4DB0-9FE0-3A5B6ACB799E}" srcOrd="0" destOrd="0" presId="urn:microsoft.com/office/officeart/2005/8/layout/hierarchy2"/>
    <dgm:cxn modelId="{D5A87E73-6F90-4670-B00F-5E0DA98A720A}" type="presOf" srcId="{64FE05F8-0C1C-4496-835B-0B35A8C4A62F}" destId="{11A81CD7-7F6F-4EE8-BFB4-F16BD6850259}" srcOrd="1" destOrd="0" presId="urn:microsoft.com/office/officeart/2005/8/layout/hierarchy2"/>
    <dgm:cxn modelId="{C2568934-AA03-4022-9CC8-6CC72470D841}" srcId="{5BB60F5A-DF35-4067-B86D-CCA73EB3228F}" destId="{2325C956-0EA9-4633-8CB1-1F66E0F268F8}" srcOrd="0" destOrd="0" parTransId="{5CB59E40-0477-492F-BD5D-A5EA7027197A}" sibTransId="{0E797187-97E1-4679-A3D5-38C2EFE2C3DB}"/>
    <dgm:cxn modelId="{7DDF281A-5545-4235-86E5-BC64776FF803}" type="presOf" srcId="{D0023617-51F5-4E58-B956-E1400B4AA620}" destId="{D37002D3-B1C6-41BA-91F7-C0678127988A}" srcOrd="0" destOrd="0" presId="urn:microsoft.com/office/officeart/2005/8/layout/hierarchy2"/>
    <dgm:cxn modelId="{7516EE87-DC47-4F1D-960C-21BD7A1E3A0B}" type="presOf" srcId="{2F9C8DD3-37CE-4A55-AA66-F5F5B2F3853C}" destId="{641EC546-82DF-4AEE-9D15-21CFD9B0AFB6}" srcOrd="0" destOrd="0" presId="urn:microsoft.com/office/officeart/2005/8/layout/hierarchy2"/>
    <dgm:cxn modelId="{D172D87E-E748-4EF6-8828-CB27D5F1B7D2}" type="presOf" srcId="{ACDDCAD6-09A6-404A-821E-FAED1BCCB55E}" destId="{CEC39A31-C10A-468B-A6A1-E3C3B5EB881B}" srcOrd="0" destOrd="0" presId="urn:microsoft.com/office/officeart/2005/8/layout/hierarchy2"/>
    <dgm:cxn modelId="{EE53BC97-6CCA-4BB2-9FAA-B6B913BA7074}" srcId="{91B3B82E-31B0-4E3A-A359-37582150AFAF}" destId="{63C293DC-4AEB-4AF1-A700-3903F4DBBCF8}" srcOrd="0" destOrd="0" parTransId="{808C6883-FD0B-4769-9060-1DEF27CD6BE8}" sibTransId="{FBEC6B38-355E-4AC2-B483-EF27860EC10A}"/>
    <dgm:cxn modelId="{EA0F354B-C809-41FE-A79B-F55519F0F59D}" type="presOf" srcId="{ACDDCAD6-09A6-404A-821E-FAED1BCCB55E}" destId="{0949BE4D-8212-4572-83FF-7188A7648E7D}" srcOrd="1" destOrd="0" presId="urn:microsoft.com/office/officeart/2005/8/layout/hierarchy2"/>
    <dgm:cxn modelId="{E6756763-D3B0-4C96-8870-937BF9447CDF}" type="presOf" srcId="{08FFA7F9-7C5D-43C7-8696-9C132578507E}" destId="{ACDB4066-F19C-4015-9587-D097D8361B76}" srcOrd="0" destOrd="0" presId="urn:microsoft.com/office/officeart/2005/8/layout/hierarchy2"/>
    <dgm:cxn modelId="{3719FEEC-F621-4697-BBA5-503090C9763E}" type="presOf" srcId="{32468FE7-EB78-450D-AD79-EFAC2F45B96B}" destId="{958AC1FF-87F2-48F7-A982-E8A0704C4A19}" srcOrd="1" destOrd="0" presId="urn:microsoft.com/office/officeart/2005/8/layout/hierarchy2"/>
    <dgm:cxn modelId="{5EBE5473-0B3C-43DE-BA52-FA889B9B565E}" type="presOf" srcId="{2FEF2976-36DA-4BDA-9B2B-EA914DEF14A1}" destId="{17B6720F-9BF2-4E28-96DB-5F89F9DAB524}" srcOrd="1" destOrd="0" presId="urn:microsoft.com/office/officeart/2005/8/layout/hierarchy2"/>
    <dgm:cxn modelId="{1F55C97F-E8C7-4D17-831A-1BF0B4BA9292}" srcId="{3537C6AF-8FAE-42F0-A3F7-0DA9814D44CD}" destId="{BBD648AD-DE2D-46B1-BED2-939A39BA9546}" srcOrd="0" destOrd="0" parTransId="{D9541FD2-CF6C-40A3-ACE3-54F2CFE83690}" sibTransId="{620A507D-D0F9-4330-AE7C-9A55368DA85C}"/>
    <dgm:cxn modelId="{8751EB3B-CD88-4F5E-A629-9BCF2CA67BE2}" type="presOf" srcId="{881DDF48-6EBB-4EEE-BCAA-D8C1D972861F}" destId="{5FC9BCA7-D8BB-46A0-AD26-9F62A7590ED6}" srcOrd="0" destOrd="0" presId="urn:microsoft.com/office/officeart/2005/8/layout/hierarchy2"/>
    <dgm:cxn modelId="{F3850BE3-C1B1-46C6-855A-77364480D57B}" type="presOf" srcId="{D7D5780A-7231-4841-94F8-80F471C85018}" destId="{9CB38519-721C-447D-8004-6EB678FB14DD}" srcOrd="0" destOrd="0" presId="urn:microsoft.com/office/officeart/2005/8/layout/hierarchy2"/>
    <dgm:cxn modelId="{9711B715-B576-42D8-ACA4-657BB94D18E6}" srcId="{63C293DC-4AEB-4AF1-A700-3903F4DBBCF8}" destId="{FCFDABF2-3312-465A-B59E-6F56BF8D125D}" srcOrd="0" destOrd="0" parTransId="{08FFA7F9-7C5D-43C7-8696-9C132578507E}" sibTransId="{C63E7295-EC4D-43F6-88F1-7AC22535195C}"/>
    <dgm:cxn modelId="{57F223DD-6C4C-4859-B516-A855F20DB16E}" type="presOf" srcId="{B50E1F5F-1A7F-4465-9409-85860692E6C4}" destId="{0D29778E-9DEB-4FEF-9FA6-B8546DD0FA2B}" srcOrd="0" destOrd="0" presId="urn:microsoft.com/office/officeart/2005/8/layout/hierarchy2"/>
    <dgm:cxn modelId="{56A597E5-B33A-4913-9468-631E08E6A139}" type="presOf" srcId="{0FEC5F4B-5FA6-4A12-BD9D-96A43DEEDF80}" destId="{DAE78447-77C2-4471-9A8F-E128299BD481}" srcOrd="0" destOrd="0" presId="urn:microsoft.com/office/officeart/2005/8/layout/hierarchy2"/>
    <dgm:cxn modelId="{8445EC36-6305-45FA-B68A-AE558763C549}" srcId="{91B3B82E-31B0-4E3A-A359-37582150AFAF}" destId="{3CD40880-6349-4189-97BD-32719A24670D}" srcOrd="3" destOrd="0" parTransId="{B50E1F5F-1A7F-4465-9409-85860692E6C4}" sibTransId="{673666B5-7BB5-46BA-B094-94FBFF5E0D07}"/>
    <dgm:cxn modelId="{F7E856D8-A31E-4615-A03A-DF30EB143D45}" type="presOf" srcId="{808C6883-FD0B-4769-9060-1DEF27CD6BE8}" destId="{3E38D97C-7636-4171-86FA-FF15B64AF7CD}" srcOrd="1" destOrd="0" presId="urn:microsoft.com/office/officeart/2005/8/layout/hierarchy2"/>
    <dgm:cxn modelId="{4979D076-6FEC-40BE-8C68-0595DEB5DB05}" type="presOf" srcId="{FCFDABF2-3312-465A-B59E-6F56BF8D125D}" destId="{D665EF3C-76E0-4643-81FE-420015BEAD23}" srcOrd="0" destOrd="0" presId="urn:microsoft.com/office/officeart/2005/8/layout/hierarchy2"/>
    <dgm:cxn modelId="{C3B3B917-AD4E-4726-AD06-0C790AC07F1F}" srcId="{91B3B82E-31B0-4E3A-A359-37582150AFAF}" destId="{34A87F76-9188-485E-89BB-6D45CF697F52}" srcOrd="6" destOrd="0" parTransId="{881DDF48-6EBB-4EEE-BCAA-D8C1D972861F}" sibTransId="{6E6BD8A2-A65B-4FE1-9172-1689BCC4F2A5}"/>
    <dgm:cxn modelId="{37B9B3EB-CA4C-43F7-B00B-06B03314BA14}" type="presOf" srcId="{60A147BA-1667-4AB4-A94C-AB01C591CE9E}" destId="{966E758E-EC48-475D-8F2D-DECED61DE17A}" srcOrd="0" destOrd="0" presId="urn:microsoft.com/office/officeart/2005/8/layout/hierarchy2"/>
    <dgm:cxn modelId="{D466B0CE-5EB3-4176-B37D-2864BBCDB388}" type="presOf" srcId="{A8113AC2-0DD7-4933-B3D1-CAAABDC0507B}" destId="{CF8BD527-5864-4680-9227-64524BC16983}" srcOrd="0" destOrd="0" presId="urn:microsoft.com/office/officeart/2005/8/layout/hierarchy2"/>
    <dgm:cxn modelId="{6AB3FF57-11D1-4058-8F03-178C09C1A726}" srcId="{91B3B82E-31B0-4E3A-A359-37582150AFAF}" destId="{5BB60F5A-DF35-4067-B86D-CCA73EB3228F}" srcOrd="5" destOrd="0" parTransId="{ACDDCAD6-09A6-404A-821E-FAED1BCCB55E}" sibTransId="{D4822212-DE47-470E-B100-D7F11637886B}"/>
    <dgm:cxn modelId="{0B5945D3-D0E5-45E1-996E-38A540AB5F92}" srcId="{5E758E25-3F40-4714-91C7-3D31E027D820}" destId="{91B3B82E-31B0-4E3A-A359-37582150AFAF}" srcOrd="0" destOrd="0" parTransId="{69E724BE-767C-4154-B36E-5E1E637F0991}" sibTransId="{4AFB65B4-F671-4C80-B960-6B713054D5EA}"/>
    <dgm:cxn modelId="{CEFD6FFB-20A4-4593-9ED2-92BA17FB962C}" srcId="{0FEC5F4B-5FA6-4A12-BD9D-96A43DEEDF80}" destId="{2F9C8DD3-37CE-4A55-AA66-F5F5B2F3853C}" srcOrd="0" destOrd="0" parTransId="{32468FE7-EB78-450D-AD79-EFAC2F45B96B}" sibTransId="{D63F449E-B47B-47AC-8587-3BF32579D8CC}"/>
    <dgm:cxn modelId="{A5CDC0B1-3BF2-4985-887F-C2A447C10EEA}" type="presOf" srcId="{28E6F7AC-9A67-439D-8B45-99EF4D412D33}" destId="{21F6008B-98D8-46A9-952B-A22D0CEFD0BA}" srcOrd="0" destOrd="0" presId="urn:microsoft.com/office/officeart/2005/8/layout/hierarchy2"/>
    <dgm:cxn modelId="{2561AF37-7095-4759-8340-F212271FE70E}" type="presOf" srcId="{C9103E21-019B-4862-BB01-37C2AE832B51}" destId="{822379BD-70EC-4423-A942-C43EA9856E09}" srcOrd="1" destOrd="0" presId="urn:microsoft.com/office/officeart/2005/8/layout/hierarchy2"/>
    <dgm:cxn modelId="{02D26223-BEFB-4BCC-8C8C-2CCE377ED17A}" type="presOf" srcId="{881DDF48-6EBB-4EEE-BCAA-D8C1D972861F}" destId="{9670CDC4-75A6-4D4D-8F87-095EFDDB2309}" srcOrd="1" destOrd="0" presId="urn:microsoft.com/office/officeart/2005/8/layout/hierarchy2"/>
    <dgm:cxn modelId="{3B4DEABE-0C45-4CDC-B650-F14F0084F93A}" type="presOf" srcId="{1DFF4702-73C0-4B3E-B9B0-11AFACB1487A}" destId="{28B5CE0B-FD1E-4F5A-A3CA-2A50819E6346}" srcOrd="1" destOrd="0" presId="urn:microsoft.com/office/officeart/2005/8/layout/hierarchy2"/>
    <dgm:cxn modelId="{FD119165-C826-4C83-8F63-27360391596E}" srcId="{91B3B82E-31B0-4E3A-A359-37582150AFAF}" destId="{3537C6AF-8FAE-42F0-A3F7-0DA9814D44CD}" srcOrd="2" destOrd="0" parTransId="{A8113AC2-0DD7-4933-B3D1-CAAABDC0507B}" sibTransId="{E4CD7DE6-EA2E-440F-B246-47562DEF8C71}"/>
    <dgm:cxn modelId="{04B474A1-8AB9-4B82-919F-782FC043D25D}" type="presOf" srcId="{91B3B82E-31B0-4E3A-A359-37582150AFAF}" destId="{2A861E5C-9445-4CD9-A77B-F22D55C3B9A1}" srcOrd="0" destOrd="0" presId="urn:microsoft.com/office/officeart/2005/8/layout/hierarchy2"/>
    <dgm:cxn modelId="{6CF9E370-CCF1-4CD2-994E-9DA5018DA8DB}" type="presOf" srcId="{6D517701-1B21-4097-9E6E-5F3CFB73EC82}" destId="{C9EE7242-28A7-41A2-A706-61E3A79BDAAD}" srcOrd="0" destOrd="0" presId="urn:microsoft.com/office/officeart/2005/8/layout/hierarchy2"/>
    <dgm:cxn modelId="{563AA4CB-9EBD-40A0-8982-8B401FE68FC7}" srcId="{D0C130F5-355A-4390-932E-75AD8E2619E6}" destId="{BCBA78F3-818F-47FC-AD12-0995C168F980}" srcOrd="0" destOrd="0" parTransId="{C9103E21-019B-4862-BB01-37C2AE832B51}" sibTransId="{B8E8617C-31D6-457C-BF4D-92B4C173C300}"/>
    <dgm:cxn modelId="{1B32C51C-08A6-4B95-B723-D87BCB894D85}" type="presOf" srcId="{1DFF4702-73C0-4B3E-B9B0-11AFACB1487A}" destId="{B461F2FA-E28A-44F2-8991-57BD16E1B150}" srcOrd="0" destOrd="0" presId="urn:microsoft.com/office/officeart/2005/8/layout/hierarchy2"/>
    <dgm:cxn modelId="{DEE5E57A-1546-4D32-8F7A-E80EA70DE82C}" type="presOf" srcId="{32468FE7-EB78-450D-AD79-EFAC2F45B96B}" destId="{5C1C61D1-44B2-4719-8D38-065ED82E5D91}" srcOrd="0" destOrd="0" presId="urn:microsoft.com/office/officeart/2005/8/layout/hierarchy2"/>
    <dgm:cxn modelId="{DF8C4759-7C09-4CB7-9804-905F164B45B2}" type="presOf" srcId="{73CEF103-B2EA-46F5-A590-D0E190BCA3BC}" destId="{A0CA3895-6B40-46D7-972B-FB2D5D8099E1}" srcOrd="0" destOrd="0" presId="urn:microsoft.com/office/officeart/2005/8/layout/hierarchy2"/>
    <dgm:cxn modelId="{435A9CBB-7B42-46AE-BCA4-FF8FF340519E}" srcId="{73CEF103-B2EA-46F5-A590-D0E190BCA3BC}" destId="{28E6F7AC-9A67-439D-8B45-99EF4D412D33}" srcOrd="0" destOrd="0" parTransId="{D1568C20-F6F6-4FC2-AA50-2E4E2901623B}" sibTransId="{FC73F5C9-624F-4220-AB85-70ED065901F0}"/>
    <dgm:cxn modelId="{F33B7DDF-7CB6-40EF-AE1E-43D580BB8552}" type="presOf" srcId="{D0C130F5-355A-4390-932E-75AD8E2619E6}" destId="{A0C9D3B3-7569-4926-A411-5470FF8C9200}" srcOrd="0" destOrd="0" presId="urn:microsoft.com/office/officeart/2005/8/layout/hierarchy2"/>
    <dgm:cxn modelId="{CF0873E5-E928-4DAE-82CE-E797343E0810}" srcId="{34A87F76-9188-485E-89BB-6D45CF697F52}" destId="{D7D5780A-7231-4841-94F8-80F471C85018}" srcOrd="0" destOrd="0" parTransId="{60A147BA-1667-4AB4-A94C-AB01C591CE9E}" sibTransId="{0E5475F4-1CC6-4337-B1C6-D03A7DF68832}"/>
    <dgm:cxn modelId="{A765F30B-E2F3-4A11-A0ED-CD26EE796E0A}" type="presOf" srcId="{08FFA7F9-7C5D-43C7-8696-9C132578507E}" destId="{A2F760C2-D081-4AA0-8ED3-EA83CA8426C4}" srcOrd="1" destOrd="0" presId="urn:microsoft.com/office/officeart/2005/8/layout/hierarchy2"/>
    <dgm:cxn modelId="{11268780-E683-4745-97A5-8471931CFEBC}" type="presOf" srcId="{3537C6AF-8FAE-42F0-A3F7-0DA9814D44CD}" destId="{5E6BA3BD-4881-4D90-A7AA-07434F8FB383}" srcOrd="0" destOrd="0" presId="urn:microsoft.com/office/officeart/2005/8/layout/hierarchy2"/>
    <dgm:cxn modelId="{15250891-2F45-48F3-B97D-D425A54DEEE0}" type="presOf" srcId="{5E758E25-3F40-4714-91C7-3D31E027D820}" destId="{DD31207C-F82F-46C1-8BC1-3FAD8502FF82}" srcOrd="0" destOrd="0" presId="urn:microsoft.com/office/officeart/2005/8/layout/hierarchy2"/>
    <dgm:cxn modelId="{263D80F5-5173-4C0B-8A77-C772C74CE1A4}" srcId="{91B3B82E-31B0-4E3A-A359-37582150AFAF}" destId="{D0C130F5-355A-4390-932E-75AD8E2619E6}" srcOrd="7" destOrd="0" parTransId="{6D517701-1B21-4097-9E6E-5F3CFB73EC82}" sibTransId="{F7514971-E029-439B-BEC0-C551FC4D7627}"/>
    <dgm:cxn modelId="{FDD4AE1E-A7AF-4B12-AA5F-11CD5FF1BE9F}" type="presOf" srcId="{34A87F76-9188-485E-89BB-6D45CF697F52}" destId="{9C595F60-4157-49CB-ADDE-C079DC27B63C}" srcOrd="0" destOrd="0" presId="urn:microsoft.com/office/officeart/2005/8/layout/hierarchy2"/>
    <dgm:cxn modelId="{9E8187A0-4209-466B-9B81-EDD3C61C99B0}" srcId="{91B3B82E-31B0-4E3A-A359-37582150AFAF}" destId="{0FEC5F4B-5FA6-4A12-BD9D-96A43DEEDF80}" srcOrd="1" destOrd="0" parTransId="{2FEF2976-36DA-4BDA-9B2B-EA914DEF14A1}" sibTransId="{94830BBA-9735-416D-81B7-9520C29C7C28}"/>
    <dgm:cxn modelId="{58F64695-AC67-473E-9FF1-78249EE589C7}" type="presOf" srcId="{60A147BA-1667-4AB4-A94C-AB01C591CE9E}" destId="{2DE08AED-0EF6-43D3-A631-168BD9C9B9CA}" srcOrd="1" destOrd="0" presId="urn:microsoft.com/office/officeart/2005/8/layout/hierarchy2"/>
    <dgm:cxn modelId="{99F668A2-B6F9-4F56-AFB0-82DAC138E6C7}" type="presOf" srcId="{D9541FD2-CF6C-40A3-ACE3-54F2CFE83690}" destId="{391BF28F-63FD-4D1C-9B19-14CECFE6EAB6}" srcOrd="1" destOrd="0" presId="urn:microsoft.com/office/officeart/2005/8/layout/hierarchy2"/>
    <dgm:cxn modelId="{1B0703E4-BFE2-4ACB-B8B1-310A88221A5C}" type="presOf" srcId="{BBD648AD-DE2D-46B1-BED2-939A39BA9546}" destId="{091089F5-4167-48E5-B931-2E98A418CD1A}" srcOrd="0" destOrd="0" presId="urn:microsoft.com/office/officeart/2005/8/layout/hierarchy2"/>
    <dgm:cxn modelId="{89EE9586-EB73-43D5-B6A1-96DCFCDA9E22}" type="presOf" srcId="{D9541FD2-CF6C-40A3-ACE3-54F2CFE83690}" destId="{88D22A5B-C3AC-477E-A8ED-B586A095A5F5}" srcOrd="0" destOrd="0" presId="urn:microsoft.com/office/officeart/2005/8/layout/hierarchy2"/>
    <dgm:cxn modelId="{0C8418B4-7A0D-48FD-A05F-D1C63A886134}" type="presOf" srcId="{A8113AC2-0DD7-4933-B3D1-CAAABDC0507B}" destId="{6E69968B-5ACD-4187-AC9B-5EC0FBF3AA52}" srcOrd="1" destOrd="0" presId="urn:microsoft.com/office/officeart/2005/8/layout/hierarchy2"/>
    <dgm:cxn modelId="{25C515E6-CEA5-4C2F-98A7-8DFEB7549CA7}" type="presOf" srcId="{64FE05F8-0C1C-4496-835B-0B35A8C4A62F}" destId="{8BC32DE8-6197-47BF-B8BE-C073F462671C}" srcOrd="0" destOrd="0" presId="urn:microsoft.com/office/officeart/2005/8/layout/hierarchy2"/>
    <dgm:cxn modelId="{35DDB83C-B29D-4EC8-AAB3-2F9F8E2BF248}" type="presOf" srcId="{5BB60F5A-DF35-4067-B86D-CCA73EB3228F}" destId="{12493992-A520-4BB9-862E-32FD5104855F}" srcOrd="0" destOrd="0" presId="urn:microsoft.com/office/officeart/2005/8/layout/hierarchy2"/>
    <dgm:cxn modelId="{F5930D97-E3A6-48B2-AC42-9806A258D658}" type="presOf" srcId="{6D517701-1B21-4097-9E6E-5F3CFB73EC82}" destId="{6F2A201A-6249-420B-8DF4-10129C124B10}" srcOrd="1" destOrd="0" presId="urn:microsoft.com/office/officeart/2005/8/layout/hierarchy2"/>
    <dgm:cxn modelId="{E30D2DEE-D4F5-4347-B637-5C93A6EC1EFD}" type="presOf" srcId="{3CD40880-6349-4189-97BD-32719A24670D}" destId="{C125F722-5692-415C-9F3B-AF6A3D53623F}" srcOrd="0" destOrd="0" presId="urn:microsoft.com/office/officeart/2005/8/layout/hierarchy2"/>
    <dgm:cxn modelId="{F2148665-3A8A-499A-9324-31D5295117DC}" srcId="{3CD40880-6349-4189-97BD-32719A24670D}" destId="{D0023617-51F5-4E58-B956-E1400B4AA620}" srcOrd="0" destOrd="0" parTransId="{1DFF4702-73C0-4B3E-B9B0-11AFACB1487A}" sibTransId="{723CC9D4-3D4A-42AC-BC6F-DF88D9AFDE04}"/>
    <dgm:cxn modelId="{744B4066-8A29-4B4F-9561-1B3C5E8198CB}" type="presOf" srcId="{D1568C20-F6F6-4FC2-AA50-2E4E2901623B}" destId="{ED2FECA1-EDEC-42E8-8AA7-02D1FE0711A6}" srcOrd="1" destOrd="0" presId="urn:microsoft.com/office/officeart/2005/8/layout/hierarchy2"/>
    <dgm:cxn modelId="{43FB72EF-41D5-4D82-ADED-F59F2512DB91}" type="presOf" srcId="{63C293DC-4AEB-4AF1-A700-3903F4DBBCF8}" destId="{D46439FE-24FB-4AAE-BE97-A26A84D56D0F}" srcOrd="0" destOrd="0" presId="urn:microsoft.com/office/officeart/2005/8/layout/hierarchy2"/>
    <dgm:cxn modelId="{95A5013C-3022-4415-960D-BF505809973B}" srcId="{91B3B82E-31B0-4E3A-A359-37582150AFAF}" destId="{73CEF103-B2EA-46F5-A590-D0E190BCA3BC}" srcOrd="4" destOrd="0" parTransId="{64FE05F8-0C1C-4496-835B-0B35A8C4A62F}" sibTransId="{6F7A56C7-105A-4609-BB7D-316F20A1DFCC}"/>
    <dgm:cxn modelId="{DB29654D-B1DE-4664-81B7-80FC2DB435F3}" type="presOf" srcId="{D1568C20-F6F6-4FC2-AA50-2E4E2901623B}" destId="{AA764553-D837-4226-AC8D-5D3CDEA80307}" srcOrd="0" destOrd="0" presId="urn:microsoft.com/office/officeart/2005/8/layout/hierarchy2"/>
    <dgm:cxn modelId="{E33A36EF-9DE7-4414-AA38-6DB9FCA0DFB9}" type="presOf" srcId="{2FEF2976-36DA-4BDA-9B2B-EA914DEF14A1}" destId="{5F90A128-D38C-478F-9981-C2C0F9B7C9B4}" srcOrd="0" destOrd="0" presId="urn:microsoft.com/office/officeart/2005/8/layout/hierarchy2"/>
    <dgm:cxn modelId="{89266C6C-33E1-4F54-9F9E-3EE9CD4E1CC4}" type="presOf" srcId="{BCBA78F3-818F-47FC-AD12-0995C168F980}" destId="{D4F02F27-569E-4B74-AAB8-F4937F467175}" srcOrd="0" destOrd="0" presId="urn:microsoft.com/office/officeart/2005/8/layout/hierarchy2"/>
    <dgm:cxn modelId="{1AC9FB39-F03B-478E-9BD6-F9ACD840330D}" type="presOf" srcId="{808C6883-FD0B-4769-9060-1DEF27CD6BE8}" destId="{1594FFAC-10E6-4949-83D6-32304B473B5C}" srcOrd="0" destOrd="0" presId="urn:microsoft.com/office/officeart/2005/8/layout/hierarchy2"/>
    <dgm:cxn modelId="{50FD6469-651A-47CA-8217-EFB154C0CC8D}" type="presOf" srcId="{C9103E21-019B-4862-BB01-37C2AE832B51}" destId="{2413AEBB-2827-48D8-B7FE-189DC09334BF}" srcOrd="0" destOrd="0" presId="urn:microsoft.com/office/officeart/2005/8/layout/hierarchy2"/>
    <dgm:cxn modelId="{C67E3829-C90A-4236-A47D-AEB7C80E820B}" type="presOf" srcId="{B50E1F5F-1A7F-4465-9409-85860692E6C4}" destId="{809BC361-ECE8-4230-8F71-339DEC4B044D}" srcOrd="1" destOrd="0" presId="urn:microsoft.com/office/officeart/2005/8/layout/hierarchy2"/>
    <dgm:cxn modelId="{A466A10A-C9B7-40E3-9DF7-E812BD4D049C}" type="presOf" srcId="{2325C956-0EA9-4633-8CB1-1F66E0F268F8}" destId="{ED386DD0-2288-47EB-9E05-9745AA7F43C1}" srcOrd="0" destOrd="0" presId="urn:microsoft.com/office/officeart/2005/8/layout/hierarchy2"/>
    <dgm:cxn modelId="{EFC12C7A-30FF-4CB2-9DC1-B02811AA2A5C}" type="presOf" srcId="{5CB59E40-0477-492F-BD5D-A5EA7027197A}" destId="{523CF87E-4ADC-47E5-8A5E-EC6990799119}" srcOrd="1" destOrd="0" presId="urn:microsoft.com/office/officeart/2005/8/layout/hierarchy2"/>
    <dgm:cxn modelId="{E0F81352-2180-475F-A8DF-5180E8B13228}" type="presParOf" srcId="{DD31207C-F82F-46C1-8BC1-3FAD8502FF82}" destId="{80436242-2731-4D03-8DDB-0054EB836EEE}" srcOrd="0" destOrd="0" presId="urn:microsoft.com/office/officeart/2005/8/layout/hierarchy2"/>
    <dgm:cxn modelId="{7A0D0883-193A-4FA5-9672-F8F8EC254F8A}" type="presParOf" srcId="{80436242-2731-4D03-8DDB-0054EB836EEE}" destId="{2A861E5C-9445-4CD9-A77B-F22D55C3B9A1}" srcOrd="0" destOrd="0" presId="urn:microsoft.com/office/officeart/2005/8/layout/hierarchy2"/>
    <dgm:cxn modelId="{838D148E-D449-4DCD-8479-3704DBBE622B}" type="presParOf" srcId="{80436242-2731-4D03-8DDB-0054EB836EEE}" destId="{6CEE2C95-8CA3-42E2-816C-BC6CDACDF8E5}" srcOrd="1" destOrd="0" presId="urn:microsoft.com/office/officeart/2005/8/layout/hierarchy2"/>
    <dgm:cxn modelId="{EEBC7F87-28CA-4FD2-8554-EDB1381621EF}" type="presParOf" srcId="{6CEE2C95-8CA3-42E2-816C-BC6CDACDF8E5}" destId="{1594FFAC-10E6-4949-83D6-32304B473B5C}" srcOrd="0" destOrd="0" presId="urn:microsoft.com/office/officeart/2005/8/layout/hierarchy2"/>
    <dgm:cxn modelId="{8C743465-75EF-4628-AF9E-A132B1909D89}" type="presParOf" srcId="{1594FFAC-10E6-4949-83D6-32304B473B5C}" destId="{3E38D97C-7636-4171-86FA-FF15B64AF7CD}" srcOrd="0" destOrd="0" presId="urn:microsoft.com/office/officeart/2005/8/layout/hierarchy2"/>
    <dgm:cxn modelId="{F092EDEB-F1A2-4561-9D98-7FE04D227098}" type="presParOf" srcId="{6CEE2C95-8CA3-42E2-816C-BC6CDACDF8E5}" destId="{80B980E5-ADAE-409B-94A8-38C636F0E933}" srcOrd="1" destOrd="0" presId="urn:microsoft.com/office/officeart/2005/8/layout/hierarchy2"/>
    <dgm:cxn modelId="{0054753F-CD51-4E55-A23F-4D3434F7DCFF}" type="presParOf" srcId="{80B980E5-ADAE-409B-94A8-38C636F0E933}" destId="{D46439FE-24FB-4AAE-BE97-A26A84D56D0F}" srcOrd="0" destOrd="0" presId="urn:microsoft.com/office/officeart/2005/8/layout/hierarchy2"/>
    <dgm:cxn modelId="{60852995-C4E7-4C35-B740-DD572A56E378}" type="presParOf" srcId="{80B980E5-ADAE-409B-94A8-38C636F0E933}" destId="{0E900CFA-425E-4F62-A79B-C7BF9208D489}" srcOrd="1" destOrd="0" presId="urn:microsoft.com/office/officeart/2005/8/layout/hierarchy2"/>
    <dgm:cxn modelId="{B720ED35-5A7B-4190-BF4F-715ABA3013F9}" type="presParOf" srcId="{0E900CFA-425E-4F62-A79B-C7BF9208D489}" destId="{ACDB4066-F19C-4015-9587-D097D8361B76}" srcOrd="0" destOrd="0" presId="urn:microsoft.com/office/officeart/2005/8/layout/hierarchy2"/>
    <dgm:cxn modelId="{9E4FD96D-0F6B-47EB-A12F-F216CC5FE326}" type="presParOf" srcId="{ACDB4066-F19C-4015-9587-D097D8361B76}" destId="{A2F760C2-D081-4AA0-8ED3-EA83CA8426C4}" srcOrd="0" destOrd="0" presId="urn:microsoft.com/office/officeart/2005/8/layout/hierarchy2"/>
    <dgm:cxn modelId="{60B4308B-56CB-4028-BE55-50E61ADE4AAE}" type="presParOf" srcId="{0E900CFA-425E-4F62-A79B-C7BF9208D489}" destId="{ECFE6C3D-9CEE-4516-A536-939D7BC6BF25}" srcOrd="1" destOrd="0" presId="urn:microsoft.com/office/officeart/2005/8/layout/hierarchy2"/>
    <dgm:cxn modelId="{9D803C91-230C-4780-93E1-70FB15E81F68}" type="presParOf" srcId="{ECFE6C3D-9CEE-4516-A536-939D7BC6BF25}" destId="{D665EF3C-76E0-4643-81FE-420015BEAD23}" srcOrd="0" destOrd="0" presId="urn:microsoft.com/office/officeart/2005/8/layout/hierarchy2"/>
    <dgm:cxn modelId="{34460D91-952A-43AC-8078-B494098911F9}" type="presParOf" srcId="{ECFE6C3D-9CEE-4516-A536-939D7BC6BF25}" destId="{43A54F88-F9D2-4153-B4C6-BE97EDACEFEA}" srcOrd="1" destOrd="0" presId="urn:microsoft.com/office/officeart/2005/8/layout/hierarchy2"/>
    <dgm:cxn modelId="{1A7853B6-93CD-4203-821C-0888333EF4D1}" type="presParOf" srcId="{6CEE2C95-8CA3-42E2-816C-BC6CDACDF8E5}" destId="{5F90A128-D38C-478F-9981-C2C0F9B7C9B4}" srcOrd="2" destOrd="0" presId="urn:microsoft.com/office/officeart/2005/8/layout/hierarchy2"/>
    <dgm:cxn modelId="{EDC475AA-F5E9-4B64-B724-D9C442F66AB1}" type="presParOf" srcId="{5F90A128-D38C-478F-9981-C2C0F9B7C9B4}" destId="{17B6720F-9BF2-4E28-96DB-5F89F9DAB524}" srcOrd="0" destOrd="0" presId="urn:microsoft.com/office/officeart/2005/8/layout/hierarchy2"/>
    <dgm:cxn modelId="{555A1387-0AAC-4A00-AC33-02754F7911E9}" type="presParOf" srcId="{6CEE2C95-8CA3-42E2-816C-BC6CDACDF8E5}" destId="{22AB21EC-D524-4D36-B1AF-7FBEEFC54DA6}" srcOrd="3" destOrd="0" presId="urn:microsoft.com/office/officeart/2005/8/layout/hierarchy2"/>
    <dgm:cxn modelId="{13120DE5-E76F-424F-8F06-11A908C706BD}" type="presParOf" srcId="{22AB21EC-D524-4D36-B1AF-7FBEEFC54DA6}" destId="{DAE78447-77C2-4471-9A8F-E128299BD481}" srcOrd="0" destOrd="0" presId="urn:microsoft.com/office/officeart/2005/8/layout/hierarchy2"/>
    <dgm:cxn modelId="{83E11314-8677-406C-BCB6-F3D220DF8E30}" type="presParOf" srcId="{22AB21EC-D524-4D36-B1AF-7FBEEFC54DA6}" destId="{E28CCE30-3703-4385-ACAC-4FFDB7E5B212}" srcOrd="1" destOrd="0" presId="urn:microsoft.com/office/officeart/2005/8/layout/hierarchy2"/>
    <dgm:cxn modelId="{8C2D81BB-F2B4-4BBB-939E-3089581FD441}" type="presParOf" srcId="{E28CCE30-3703-4385-ACAC-4FFDB7E5B212}" destId="{5C1C61D1-44B2-4719-8D38-065ED82E5D91}" srcOrd="0" destOrd="0" presId="urn:microsoft.com/office/officeart/2005/8/layout/hierarchy2"/>
    <dgm:cxn modelId="{CA3E6C19-B8FC-42E7-B61A-7AED8C76479A}" type="presParOf" srcId="{5C1C61D1-44B2-4719-8D38-065ED82E5D91}" destId="{958AC1FF-87F2-48F7-A982-E8A0704C4A19}" srcOrd="0" destOrd="0" presId="urn:microsoft.com/office/officeart/2005/8/layout/hierarchy2"/>
    <dgm:cxn modelId="{D62B6E04-1F2D-464E-A4C3-26CD8B066C52}" type="presParOf" srcId="{E28CCE30-3703-4385-ACAC-4FFDB7E5B212}" destId="{25010460-CDC7-4A38-8AB7-39D3B1F9CB28}" srcOrd="1" destOrd="0" presId="urn:microsoft.com/office/officeart/2005/8/layout/hierarchy2"/>
    <dgm:cxn modelId="{38112EB7-E286-4850-AF54-A0D1671E8C20}" type="presParOf" srcId="{25010460-CDC7-4A38-8AB7-39D3B1F9CB28}" destId="{641EC546-82DF-4AEE-9D15-21CFD9B0AFB6}" srcOrd="0" destOrd="0" presId="urn:microsoft.com/office/officeart/2005/8/layout/hierarchy2"/>
    <dgm:cxn modelId="{A2AB33CF-D378-4ECB-8C81-064E5EEEED81}" type="presParOf" srcId="{25010460-CDC7-4A38-8AB7-39D3B1F9CB28}" destId="{56E004B2-B7A8-415F-8F30-64E1A616CE41}" srcOrd="1" destOrd="0" presId="urn:microsoft.com/office/officeart/2005/8/layout/hierarchy2"/>
    <dgm:cxn modelId="{EBDB9747-F3D7-4E32-9971-9722EBAA037C}" type="presParOf" srcId="{6CEE2C95-8CA3-42E2-816C-BC6CDACDF8E5}" destId="{CF8BD527-5864-4680-9227-64524BC16983}" srcOrd="4" destOrd="0" presId="urn:microsoft.com/office/officeart/2005/8/layout/hierarchy2"/>
    <dgm:cxn modelId="{2F906531-ABD9-488E-B438-040CF5D7A27B}" type="presParOf" srcId="{CF8BD527-5864-4680-9227-64524BC16983}" destId="{6E69968B-5ACD-4187-AC9B-5EC0FBF3AA52}" srcOrd="0" destOrd="0" presId="urn:microsoft.com/office/officeart/2005/8/layout/hierarchy2"/>
    <dgm:cxn modelId="{F0DDF8B5-1C64-4C0B-A231-30129444F008}" type="presParOf" srcId="{6CEE2C95-8CA3-42E2-816C-BC6CDACDF8E5}" destId="{7AACADA2-2701-4938-AFA6-0916D56700A1}" srcOrd="5" destOrd="0" presId="urn:microsoft.com/office/officeart/2005/8/layout/hierarchy2"/>
    <dgm:cxn modelId="{7D9710BA-AD02-4186-A065-D3C947DF580C}" type="presParOf" srcId="{7AACADA2-2701-4938-AFA6-0916D56700A1}" destId="{5E6BA3BD-4881-4D90-A7AA-07434F8FB383}" srcOrd="0" destOrd="0" presId="urn:microsoft.com/office/officeart/2005/8/layout/hierarchy2"/>
    <dgm:cxn modelId="{50F66AD6-6596-4F2F-9D03-066BF37B6FC9}" type="presParOf" srcId="{7AACADA2-2701-4938-AFA6-0916D56700A1}" destId="{E3BFED41-FF09-4709-908D-C382E074B229}" srcOrd="1" destOrd="0" presId="urn:microsoft.com/office/officeart/2005/8/layout/hierarchy2"/>
    <dgm:cxn modelId="{D8338AE1-CD8C-47E1-9F8D-2E42D267D283}" type="presParOf" srcId="{E3BFED41-FF09-4709-908D-C382E074B229}" destId="{88D22A5B-C3AC-477E-A8ED-B586A095A5F5}" srcOrd="0" destOrd="0" presId="urn:microsoft.com/office/officeart/2005/8/layout/hierarchy2"/>
    <dgm:cxn modelId="{70CF0E5A-036C-42A2-A771-EAE246BBDD70}" type="presParOf" srcId="{88D22A5B-C3AC-477E-A8ED-B586A095A5F5}" destId="{391BF28F-63FD-4D1C-9B19-14CECFE6EAB6}" srcOrd="0" destOrd="0" presId="urn:microsoft.com/office/officeart/2005/8/layout/hierarchy2"/>
    <dgm:cxn modelId="{DE4C4DC6-2D7E-4A33-8394-C8E6BEE715A5}" type="presParOf" srcId="{E3BFED41-FF09-4709-908D-C382E074B229}" destId="{871DE9E1-7CE2-4900-8BB7-7C946A239CCA}" srcOrd="1" destOrd="0" presId="urn:microsoft.com/office/officeart/2005/8/layout/hierarchy2"/>
    <dgm:cxn modelId="{C0A3DA71-99A4-4B1C-AF51-0C1EB5786BCB}" type="presParOf" srcId="{871DE9E1-7CE2-4900-8BB7-7C946A239CCA}" destId="{091089F5-4167-48E5-B931-2E98A418CD1A}" srcOrd="0" destOrd="0" presId="urn:microsoft.com/office/officeart/2005/8/layout/hierarchy2"/>
    <dgm:cxn modelId="{CCBB2CE5-FBF6-4F78-B30A-F8FC3B76344F}" type="presParOf" srcId="{871DE9E1-7CE2-4900-8BB7-7C946A239CCA}" destId="{FF51F900-F6A1-42C2-98A8-58FE2A9E6AFC}" srcOrd="1" destOrd="0" presId="urn:microsoft.com/office/officeart/2005/8/layout/hierarchy2"/>
    <dgm:cxn modelId="{D6E2BE9D-5519-41C4-81B5-2B58C825F93E}" type="presParOf" srcId="{6CEE2C95-8CA3-42E2-816C-BC6CDACDF8E5}" destId="{0D29778E-9DEB-4FEF-9FA6-B8546DD0FA2B}" srcOrd="6" destOrd="0" presId="urn:microsoft.com/office/officeart/2005/8/layout/hierarchy2"/>
    <dgm:cxn modelId="{9CC4037E-1705-450E-A574-DF9A5C5124D6}" type="presParOf" srcId="{0D29778E-9DEB-4FEF-9FA6-B8546DD0FA2B}" destId="{809BC361-ECE8-4230-8F71-339DEC4B044D}" srcOrd="0" destOrd="0" presId="urn:microsoft.com/office/officeart/2005/8/layout/hierarchy2"/>
    <dgm:cxn modelId="{25AA7108-3F93-44C0-BADE-86F309FAA74B}" type="presParOf" srcId="{6CEE2C95-8CA3-42E2-816C-BC6CDACDF8E5}" destId="{267CF998-0B36-454F-A16C-6EED1D7A2348}" srcOrd="7" destOrd="0" presId="urn:microsoft.com/office/officeart/2005/8/layout/hierarchy2"/>
    <dgm:cxn modelId="{6830CB44-31BD-4E3A-A72F-5C83C9B24094}" type="presParOf" srcId="{267CF998-0B36-454F-A16C-6EED1D7A2348}" destId="{C125F722-5692-415C-9F3B-AF6A3D53623F}" srcOrd="0" destOrd="0" presId="urn:microsoft.com/office/officeart/2005/8/layout/hierarchy2"/>
    <dgm:cxn modelId="{F1ACDFB2-0965-439B-B55D-F11777CB3D8F}" type="presParOf" srcId="{267CF998-0B36-454F-A16C-6EED1D7A2348}" destId="{E75D44A1-5484-4127-A14F-3C739F04AB33}" srcOrd="1" destOrd="0" presId="urn:microsoft.com/office/officeart/2005/8/layout/hierarchy2"/>
    <dgm:cxn modelId="{3EDA8CC2-59FA-40CD-ABA7-8CF81351912D}" type="presParOf" srcId="{E75D44A1-5484-4127-A14F-3C739F04AB33}" destId="{B461F2FA-E28A-44F2-8991-57BD16E1B150}" srcOrd="0" destOrd="0" presId="urn:microsoft.com/office/officeart/2005/8/layout/hierarchy2"/>
    <dgm:cxn modelId="{F9CEC9E4-6D7F-4E83-8D2D-61771CE8C331}" type="presParOf" srcId="{B461F2FA-E28A-44F2-8991-57BD16E1B150}" destId="{28B5CE0B-FD1E-4F5A-A3CA-2A50819E6346}" srcOrd="0" destOrd="0" presId="urn:microsoft.com/office/officeart/2005/8/layout/hierarchy2"/>
    <dgm:cxn modelId="{7D5FE9C0-340E-4F29-B999-C2EB2C7E46C4}" type="presParOf" srcId="{E75D44A1-5484-4127-A14F-3C739F04AB33}" destId="{36ACF263-8991-4D09-9E8D-D6B0695E0ED9}" srcOrd="1" destOrd="0" presId="urn:microsoft.com/office/officeart/2005/8/layout/hierarchy2"/>
    <dgm:cxn modelId="{C5D392C3-95F9-46C3-BD70-86C93AF4A7DB}" type="presParOf" srcId="{36ACF263-8991-4D09-9E8D-D6B0695E0ED9}" destId="{D37002D3-B1C6-41BA-91F7-C0678127988A}" srcOrd="0" destOrd="0" presId="urn:microsoft.com/office/officeart/2005/8/layout/hierarchy2"/>
    <dgm:cxn modelId="{73867D01-03D2-4646-9071-572F0FBC95F8}" type="presParOf" srcId="{36ACF263-8991-4D09-9E8D-D6B0695E0ED9}" destId="{69DB4262-2750-4BF1-AB2D-7807DECF5722}" srcOrd="1" destOrd="0" presId="urn:microsoft.com/office/officeart/2005/8/layout/hierarchy2"/>
    <dgm:cxn modelId="{10B4B9E5-C52D-4A90-ABB0-D8C27052D441}" type="presParOf" srcId="{6CEE2C95-8CA3-42E2-816C-BC6CDACDF8E5}" destId="{8BC32DE8-6197-47BF-B8BE-C073F462671C}" srcOrd="8" destOrd="0" presId="urn:microsoft.com/office/officeart/2005/8/layout/hierarchy2"/>
    <dgm:cxn modelId="{6F7A024C-72A4-4DA0-B1C4-D7FC1BF034FD}" type="presParOf" srcId="{8BC32DE8-6197-47BF-B8BE-C073F462671C}" destId="{11A81CD7-7F6F-4EE8-BFB4-F16BD6850259}" srcOrd="0" destOrd="0" presId="urn:microsoft.com/office/officeart/2005/8/layout/hierarchy2"/>
    <dgm:cxn modelId="{AB81ADA7-B883-46B7-9D0A-1375169B4E54}" type="presParOf" srcId="{6CEE2C95-8CA3-42E2-816C-BC6CDACDF8E5}" destId="{2DAFBB14-3FB5-4115-81DA-8B9F3747919C}" srcOrd="9" destOrd="0" presId="urn:microsoft.com/office/officeart/2005/8/layout/hierarchy2"/>
    <dgm:cxn modelId="{B0B7583A-5045-4EA8-8966-7715CA490972}" type="presParOf" srcId="{2DAFBB14-3FB5-4115-81DA-8B9F3747919C}" destId="{A0CA3895-6B40-46D7-972B-FB2D5D8099E1}" srcOrd="0" destOrd="0" presId="urn:microsoft.com/office/officeart/2005/8/layout/hierarchy2"/>
    <dgm:cxn modelId="{BA4D6090-8105-4692-989F-ED15F87EFC82}" type="presParOf" srcId="{2DAFBB14-3FB5-4115-81DA-8B9F3747919C}" destId="{12966DB9-ED7F-458B-BCF2-210CC5E50A1B}" srcOrd="1" destOrd="0" presId="urn:microsoft.com/office/officeart/2005/8/layout/hierarchy2"/>
    <dgm:cxn modelId="{82D76B01-CD36-467C-B97B-88062128DE08}" type="presParOf" srcId="{12966DB9-ED7F-458B-BCF2-210CC5E50A1B}" destId="{AA764553-D837-4226-AC8D-5D3CDEA80307}" srcOrd="0" destOrd="0" presId="urn:microsoft.com/office/officeart/2005/8/layout/hierarchy2"/>
    <dgm:cxn modelId="{71821506-69AB-4A6B-9B5E-D4381E4CA62D}" type="presParOf" srcId="{AA764553-D837-4226-AC8D-5D3CDEA80307}" destId="{ED2FECA1-EDEC-42E8-8AA7-02D1FE0711A6}" srcOrd="0" destOrd="0" presId="urn:microsoft.com/office/officeart/2005/8/layout/hierarchy2"/>
    <dgm:cxn modelId="{B701D752-8862-462E-9A5A-D94D4BC8024E}" type="presParOf" srcId="{12966DB9-ED7F-458B-BCF2-210CC5E50A1B}" destId="{205DE889-81CB-4252-B4EA-A95C3D72DE30}" srcOrd="1" destOrd="0" presId="urn:microsoft.com/office/officeart/2005/8/layout/hierarchy2"/>
    <dgm:cxn modelId="{93E6B24B-F975-4FC4-805D-4FAF6E9818E9}" type="presParOf" srcId="{205DE889-81CB-4252-B4EA-A95C3D72DE30}" destId="{21F6008B-98D8-46A9-952B-A22D0CEFD0BA}" srcOrd="0" destOrd="0" presId="urn:microsoft.com/office/officeart/2005/8/layout/hierarchy2"/>
    <dgm:cxn modelId="{B0F1914E-EAFD-48D6-BFBD-C97078037E5D}" type="presParOf" srcId="{205DE889-81CB-4252-B4EA-A95C3D72DE30}" destId="{76D2D97D-2C39-471E-A116-5CEE5C0AB859}" srcOrd="1" destOrd="0" presId="urn:microsoft.com/office/officeart/2005/8/layout/hierarchy2"/>
    <dgm:cxn modelId="{DD877429-248C-432E-B875-D1616593D764}" type="presParOf" srcId="{6CEE2C95-8CA3-42E2-816C-BC6CDACDF8E5}" destId="{CEC39A31-C10A-468B-A6A1-E3C3B5EB881B}" srcOrd="10" destOrd="0" presId="urn:microsoft.com/office/officeart/2005/8/layout/hierarchy2"/>
    <dgm:cxn modelId="{2A695635-893C-4E90-855C-68C51BF4DF5D}" type="presParOf" srcId="{CEC39A31-C10A-468B-A6A1-E3C3B5EB881B}" destId="{0949BE4D-8212-4572-83FF-7188A7648E7D}" srcOrd="0" destOrd="0" presId="urn:microsoft.com/office/officeart/2005/8/layout/hierarchy2"/>
    <dgm:cxn modelId="{6469395B-4E14-47D8-8203-2FCEE158F08F}" type="presParOf" srcId="{6CEE2C95-8CA3-42E2-816C-BC6CDACDF8E5}" destId="{4F13E144-7EA9-47E8-9105-AF1F2B9F0C5C}" srcOrd="11" destOrd="0" presId="urn:microsoft.com/office/officeart/2005/8/layout/hierarchy2"/>
    <dgm:cxn modelId="{D3EE1D3D-D0E6-4B5C-9D40-5F954FF2342E}" type="presParOf" srcId="{4F13E144-7EA9-47E8-9105-AF1F2B9F0C5C}" destId="{12493992-A520-4BB9-862E-32FD5104855F}" srcOrd="0" destOrd="0" presId="urn:microsoft.com/office/officeart/2005/8/layout/hierarchy2"/>
    <dgm:cxn modelId="{D6F7992B-935F-4C68-A19F-1A180AF71AB7}" type="presParOf" srcId="{4F13E144-7EA9-47E8-9105-AF1F2B9F0C5C}" destId="{50FA9E0D-688F-4A20-A59F-803349353284}" srcOrd="1" destOrd="0" presId="urn:microsoft.com/office/officeart/2005/8/layout/hierarchy2"/>
    <dgm:cxn modelId="{170F678D-0731-4114-9271-49D5ABBED6EC}" type="presParOf" srcId="{50FA9E0D-688F-4A20-A59F-803349353284}" destId="{FCE45059-2A11-4DB0-9FE0-3A5B6ACB799E}" srcOrd="0" destOrd="0" presId="urn:microsoft.com/office/officeart/2005/8/layout/hierarchy2"/>
    <dgm:cxn modelId="{41CC004D-1C2D-4D44-805F-0408337AEC99}" type="presParOf" srcId="{FCE45059-2A11-4DB0-9FE0-3A5B6ACB799E}" destId="{523CF87E-4ADC-47E5-8A5E-EC6990799119}" srcOrd="0" destOrd="0" presId="urn:microsoft.com/office/officeart/2005/8/layout/hierarchy2"/>
    <dgm:cxn modelId="{31B6A4BD-6733-47C6-A7A7-42B6396AE322}" type="presParOf" srcId="{50FA9E0D-688F-4A20-A59F-803349353284}" destId="{665B7B02-7704-4A5F-B168-5EBFB2370C53}" srcOrd="1" destOrd="0" presId="urn:microsoft.com/office/officeart/2005/8/layout/hierarchy2"/>
    <dgm:cxn modelId="{2CCCE9D2-5DA2-4A22-8D27-E76F15B4CA72}" type="presParOf" srcId="{665B7B02-7704-4A5F-B168-5EBFB2370C53}" destId="{ED386DD0-2288-47EB-9E05-9745AA7F43C1}" srcOrd="0" destOrd="0" presId="urn:microsoft.com/office/officeart/2005/8/layout/hierarchy2"/>
    <dgm:cxn modelId="{79673775-55C5-4C36-A9F5-81F4E333C73A}" type="presParOf" srcId="{665B7B02-7704-4A5F-B168-5EBFB2370C53}" destId="{4DAC1FBB-CD14-4FD6-8932-5825DCD3127B}" srcOrd="1" destOrd="0" presId="urn:microsoft.com/office/officeart/2005/8/layout/hierarchy2"/>
    <dgm:cxn modelId="{37C8C12E-BC85-47F3-88B1-D7BD7ECD5383}" type="presParOf" srcId="{6CEE2C95-8CA3-42E2-816C-BC6CDACDF8E5}" destId="{5FC9BCA7-D8BB-46A0-AD26-9F62A7590ED6}" srcOrd="12" destOrd="0" presId="urn:microsoft.com/office/officeart/2005/8/layout/hierarchy2"/>
    <dgm:cxn modelId="{FCCA01E6-40AE-400B-BA9C-0469445ACCD0}" type="presParOf" srcId="{5FC9BCA7-D8BB-46A0-AD26-9F62A7590ED6}" destId="{9670CDC4-75A6-4D4D-8F87-095EFDDB2309}" srcOrd="0" destOrd="0" presId="urn:microsoft.com/office/officeart/2005/8/layout/hierarchy2"/>
    <dgm:cxn modelId="{381B983E-736B-4D22-BEAB-E201D730DC23}" type="presParOf" srcId="{6CEE2C95-8CA3-42E2-816C-BC6CDACDF8E5}" destId="{FE43EA58-46C8-43F2-B99D-CDC8830EE75A}" srcOrd="13" destOrd="0" presId="urn:microsoft.com/office/officeart/2005/8/layout/hierarchy2"/>
    <dgm:cxn modelId="{61606095-C626-4125-BAF5-86FED7133DFD}" type="presParOf" srcId="{FE43EA58-46C8-43F2-B99D-CDC8830EE75A}" destId="{9C595F60-4157-49CB-ADDE-C079DC27B63C}" srcOrd="0" destOrd="0" presId="urn:microsoft.com/office/officeart/2005/8/layout/hierarchy2"/>
    <dgm:cxn modelId="{CDC73FD2-B7AB-493A-B48A-790C35CC577F}" type="presParOf" srcId="{FE43EA58-46C8-43F2-B99D-CDC8830EE75A}" destId="{976FB0F5-BDD4-41A9-A14F-12B8B95041F0}" srcOrd="1" destOrd="0" presId="urn:microsoft.com/office/officeart/2005/8/layout/hierarchy2"/>
    <dgm:cxn modelId="{7DA71490-DB40-4AF1-9410-A9183120756B}" type="presParOf" srcId="{976FB0F5-BDD4-41A9-A14F-12B8B95041F0}" destId="{966E758E-EC48-475D-8F2D-DECED61DE17A}" srcOrd="0" destOrd="0" presId="urn:microsoft.com/office/officeart/2005/8/layout/hierarchy2"/>
    <dgm:cxn modelId="{1184D5F0-E6BD-4DF3-A571-6AE0357A049A}" type="presParOf" srcId="{966E758E-EC48-475D-8F2D-DECED61DE17A}" destId="{2DE08AED-0EF6-43D3-A631-168BD9C9B9CA}" srcOrd="0" destOrd="0" presId="urn:microsoft.com/office/officeart/2005/8/layout/hierarchy2"/>
    <dgm:cxn modelId="{5B32BAC7-874F-4AE1-8BC1-DD577F5A3D00}" type="presParOf" srcId="{976FB0F5-BDD4-41A9-A14F-12B8B95041F0}" destId="{71068B8D-1C9B-464E-9E15-5B4DAB351AB2}" srcOrd="1" destOrd="0" presId="urn:microsoft.com/office/officeart/2005/8/layout/hierarchy2"/>
    <dgm:cxn modelId="{87B9B509-8B19-4B85-8422-4BB363ACE541}" type="presParOf" srcId="{71068B8D-1C9B-464E-9E15-5B4DAB351AB2}" destId="{9CB38519-721C-447D-8004-6EB678FB14DD}" srcOrd="0" destOrd="0" presId="urn:microsoft.com/office/officeart/2005/8/layout/hierarchy2"/>
    <dgm:cxn modelId="{51D78D2B-B96D-495B-BBDC-7CEBE195481F}" type="presParOf" srcId="{71068B8D-1C9B-464E-9E15-5B4DAB351AB2}" destId="{FBE542B5-F551-42DE-ABEF-2BAD90ABA732}" srcOrd="1" destOrd="0" presId="urn:microsoft.com/office/officeart/2005/8/layout/hierarchy2"/>
    <dgm:cxn modelId="{1216B65A-86B5-4732-9B17-40CA0ECC4EA2}" type="presParOf" srcId="{6CEE2C95-8CA3-42E2-816C-BC6CDACDF8E5}" destId="{C9EE7242-28A7-41A2-A706-61E3A79BDAAD}" srcOrd="14" destOrd="0" presId="urn:microsoft.com/office/officeart/2005/8/layout/hierarchy2"/>
    <dgm:cxn modelId="{E5D75F16-F990-48B5-A8C0-EFF2A2AB2E39}" type="presParOf" srcId="{C9EE7242-28A7-41A2-A706-61E3A79BDAAD}" destId="{6F2A201A-6249-420B-8DF4-10129C124B10}" srcOrd="0" destOrd="0" presId="urn:microsoft.com/office/officeart/2005/8/layout/hierarchy2"/>
    <dgm:cxn modelId="{FAD2D3EF-72E0-4B0D-8673-CC01B91A7A2E}" type="presParOf" srcId="{6CEE2C95-8CA3-42E2-816C-BC6CDACDF8E5}" destId="{905DED73-E962-469A-B09E-FA7C2E0C3EE2}" srcOrd="15" destOrd="0" presId="urn:microsoft.com/office/officeart/2005/8/layout/hierarchy2"/>
    <dgm:cxn modelId="{0E231A44-1167-4E14-9087-DF7D6BFBB987}" type="presParOf" srcId="{905DED73-E962-469A-B09E-FA7C2E0C3EE2}" destId="{A0C9D3B3-7569-4926-A411-5470FF8C9200}" srcOrd="0" destOrd="0" presId="urn:microsoft.com/office/officeart/2005/8/layout/hierarchy2"/>
    <dgm:cxn modelId="{7E4BDF7A-CF1B-47CB-9C55-72432C5E828E}" type="presParOf" srcId="{905DED73-E962-469A-B09E-FA7C2E0C3EE2}" destId="{14493872-4E18-479D-9036-49A5F67B32A6}" srcOrd="1" destOrd="0" presId="urn:microsoft.com/office/officeart/2005/8/layout/hierarchy2"/>
    <dgm:cxn modelId="{BE7599DA-7ECE-4FB8-8EE9-CE9F1362200E}" type="presParOf" srcId="{14493872-4E18-479D-9036-49A5F67B32A6}" destId="{2413AEBB-2827-48D8-B7FE-189DC09334BF}" srcOrd="0" destOrd="0" presId="urn:microsoft.com/office/officeart/2005/8/layout/hierarchy2"/>
    <dgm:cxn modelId="{25C8B90F-5F0B-4DFA-AC7F-44527C516AAA}" type="presParOf" srcId="{2413AEBB-2827-48D8-B7FE-189DC09334BF}" destId="{822379BD-70EC-4423-A942-C43EA9856E09}" srcOrd="0" destOrd="0" presId="urn:microsoft.com/office/officeart/2005/8/layout/hierarchy2"/>
    <dgm:cxn modelId="{DB06DEF2-0417-4C5D-A2F9-C109274AA39A}" type="presParOf" srcId="{14493872-4E18-479D-9036-49A5F67B32A6}" destId="{E2CE634B-6678-48E5-BAD1-E145203E7F72}" srcOrd="1" destOrd="0" presId="urn:microsoft.com/office/officeart/2005/8/layout/hierarchy2"/>
    <dgm:cxn modelId="{39FDBADC-57DC-4B20-9033-5E3CFEEA28D4}" type="presParOf" srcId="{E2CE634B-6678-48E5-BAD1-E145203E7F72}" destId="{D4F02F27-569E-4B74-AAB8-F4937F467175}" srcOrd="0" destOrd="0" presId="urn:microsoft.com/office/officeart/2005/8/layout/hierarchy2"/>
    <dgm:cxn modelId="{B45D3C6A-7078-4B11-A35B-6384397262A9}" type="presParOf" srcId="{E2CE634B-6678-48E5-BAD1-E145203E7F72}" destId="{42213552-26A2-48CD-846E-7752B65989F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7696177-6BD5-4CAE-9B20-6B7145A710DA}"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en-US"/>
        </a:p>
      </dgm:t>
    </dgm:pt>
    <dgm:pt modelId="{7B963385-BA87-47CA-B9D7-2AB60324B340}">
      <dgm:prSet phldrT="[Text]"/>
      <dgm:spPr>
        <a:ln w="28575">
          <a:solidFill>
            <a:srgbClr val="C00000"/>
          </a:solidFill>
        </a:ln>
      </dgm:spPr>
      <dgm:t>
        <a:bodyPr/>
        <a:lstStyle/>
        <a:p>
          <a:r>
            <a:rPr lang="fa-IR" dirty="0" smtClean="0"/>
            <a:t>اصطلاحات رساله</a:t>
          </a:r>
          <a:endParaRPr lang="en-US" dirty="0"/>
        </a:p>
      </dgm:t>
    </dgm:pt>
    <dgm:pt modelId="{586682BB-DD73-44F3-91D2-8C16660EBBEB}" type="parTrans" cxnId="{5FC47B53-CB0F-4E6B-AF92-C70D27098A57}">
      <dgm:prSet/>
      <dgm:spPr/>
      <dgm:t>
        <a:bodyPr/>
        <a:lstStyle/>
        <a:p>
          <a:endParaRPr lang="en-US"/>
        </a:p>
      </dgm:t>
    </dgm:pt>
    <dgm:pt modelId="{D66C2018-D6C2-4D07-BB98-37AB55A735A5}" type="sibTrans" cxnId="{5FC47B53-CB0F-4E6B-AF92-C70D27098A57}">
      <dgm:prSet/>
      <dgm:spPr/>
      <dgm:t>
        <a:bodyPr/>
        <a:lstStyle/>
        <a:p>
          <a:endParaRPr lang="en-US"/>
        </a:p>
      </dgm:t>
    </dgm:pt>
    <dgm:pt modelId="{843F982F-9AF3-472A-978E-D8E0F245AC4F}">
      <dgm:prSet phldrT="[Text]"/>
      <dgm:spPr>
        <a:ln w="28575">
          <a:solidFill>
            <a:srgbClr val="C00000"/>
          </a:solidFill>
        </a:ln>
      </dgm:spPr>
      <dgm:t>
        <a:bodyPr/>
        <a:lstStyle/>
        <a:p>
          <a:pPr rtl="1"/>
          <a:r>
            <a:rPr lang="fa-IR" dirty="0" smtClean="0"/>
            <a:t>احتیاط لازم</a:t>
          </a:r>
          <a:endParaRPr lang="en-US" dirty="0"/>
        </a:p>
      </dgm:t>
    </dgm:pt>
    <dgm:pt modelId="{31821AF4-F71D-4911-A51F-BF265389BAD2}" type="parTrans" cxnId="{72A16FA8-D443-463D-BD43-9C86C382A3FB}">
      <dgm:prSet custT="1"/>
      <dgm:spPr>
        <a:ln w="28575">
          <a:solidFill>
            <a:srgbClr val="C00000"/>
          </a:solidFill>
        </a:ln>
      </dgm:spPr>
      <dgm:t>
        <a:bodyPr/>
        <a:lstStyle/>
        <a:p>
          <a:endParaRPr lang="en-US" sz="1050"/>
        </a:p>
      </dgm:t>
    </dgm:pt>
    <dgm:pt modelId="{A51011F3-161D-4C6B-8143-DD8E1A00AD0C}" type="sibTrans" cxnId="{72A16FA8-D443-463D-BD43-9C86C382A3FB}">
      <dgm:prSet/>
      <dgm:spPr/>
      <dgm:t>
        <a:bodyPr/>
        <a:lstStyle/>
        <a:p>
          <a:endParaRPr lang="en-US"/>
        </a:p>
      </dgm:t>
    </dgm:pt>
    <dgm:pt modelId="{904EB502-8A58-4029-A735-9DD11FEEA0F3}">
      <dgm:prSet phldrT="[Text]"/>
      <dgm:spPr>
        <a:ln w="28575">
          <a:solidFill>
            <a:srgbClr val="C00000"/>
          </a:solidFill>
        </a:ln>
      </dgm:spPr>
      <dgm:t>
        <a:bodyPr/>
        <a:lstStyle/>
        <a:p>
          <a:pPr rtl="1"/>
          <a:r>
            <a:rPr lang="fa-IR" dirty="0" smtClean="0"/>
            <a:t>اشکال دارد</a:t>
          </a:r>
          <a:endParaRPr lang="en-US" dirty="0"/>
        </a:p>
      </dgm:t>
    </dgm:pt>
    <dgm:pt modelId="{B4EC2B92-7663-4716-ABAD-A6A56170B920}" type="parTrans" cxnId="{F0394CCB-B7B0-4A53-A114-AA50A6403483}">
      <dgm:prSet custT="1"/>
      <dgm:spPr>
        <a:ln w="28575">
          <a:solidFill>
            <a:srgbClr val="C00000"/>
          </a:solidFill>
        </a:ln>
      </dgm:spPr>
      <dgm:t>
        <a:bodyPr/>
        <a:lstStyle/>
        <a:p>
          <a:endParaRPr lang="en-US" sz="1000"/>
        </a:p>
      </dgm:t>
    </dgm:pt>
    <dgm:pt modelId="{AA17D958-5955-471D-AC10-13B1D3BF2BC3}" type="sibTrans" cxnId="{F0394CCB-B7B0-4A53-A114-AA50A6403483}">
      <dgm:prSet/>
      <dgm:spPr/>
      <dgm:t>
        <a:bodyPr/>
        <a:lstStyle/>
        <a:p>
          <a:endParaRPr lang="en-US"/>
        </a:p>
      </dgm:t>
    </dgm:pt>
    <dgm:pt modelId="{C70C51CC-460D-4B64-86EE-35668FD52C58}">
      <dgm:prSet phldrT="[Text]"/>
      <dgm:spPr>
        <a:ln w="28575">
          <a:solidFill>
            <a:srgbClr val="C00000"/>
          </a:solidFill>
        </a:ln>
      </dgm:spPr>
      <dgm:t>
        <a:bodyPr/>
        <a:lstStyle/>
        <a:p>
          <a:pPr rtl="1"/>
          <a:r>
            <a:rPr lang="fa-IR" dirty="0" smtClean="0"/>
            <a:t>خالی از اشکال نیست</a:t>
          </a:r>
          <a:endParaRPr lang="en-US" dirty="0"/>
        </a:p>
      </dgm:t>
    </dgm:pt>
    <dgm:pt modelId="{14679BFB-37B5-4CDF-8FB5-42312161D50B}" type="parTrans" cxnId="{E8B1BEDF-77B0-42EC-956E-7D30F62FA890}">
      <dgm:prSet custT="1"/>
      <dgm:spPr>
        <a:ln w="28575">
          <a:solidFill>
            <a:srgbClr val="C00000"/>
          </a:solidFill>
        </a:ln>
      </dgm:spPr>
      <dgm:t>
        <a:bodyPr/>
        <a:lstStyle/>
        <a:p>
          <a:endParaRPr lang="en-US" sz="800"/>
        </a:p>
      </dgm:t>
    </dgm:pt>
    <dgm:pt modelId="{8EBACABF-1E65-47CA-9577-DBB570E10E39}" type="sibTrans" cxnId="{E8B1BEDF-77B0-42EC-956E-7D30F62FA890}">
      <dgm:prSet/>
      <dgm:spPr/>
      <dgm:t>
        <a:bodyPr/>
        <a:lstStyle/>
        <a:p>
          <a:endParaRPr lang="en-US"/>
        </a:p>
      </dgm:t>
    </dgm:pt>
    <dgm:pt modelId="{DFCF8D37-7DB1-4916-A67B-6AA504DA22AA}">
      <dgm:prSet phldrT="[Text]" custT="1"/>
      <dgm:spPr>
        <a:ln w="28575">
          <a:solidFill>
            <a:srgbClr val="C00000"/>
          </a:solidFill>
        </a:ln>
      </dgm:spPr>
      <dgm:t>
        <a:bodyPr/>
        <a:lstStyle/>
        <a:p>
          <a:pPr rtl="1"/>
          <a:r>
            <a:rPr lang="fa-IR" sz="2400" smtClean="0"/>
            <a:t>احتیاط واجب</a:t>
          </a:r>
          <a:endParaRPr lang="en-US" sz="2400" dirty="0"/>
        </a:p>
      </dgm:t>
    </dgm:pt>
    <dgm:pt modelId="{CD044F0C-728A-4B23-9E43-8C3535550975}" type="parTrans" cxnId="{AA121D79-9891-4133-8C2C-5756769DEA16}">
      <dgm:prSet custT="1"/>
      <dgm:spPr>
        <a:ln w="28575">
          <a:solidFill>
            <a:srgbClr val="C00000"/>
          </a:solidFill>
        </a:ln>
      </dgm:spPr>
      <dgm:t>
        <a:bodyPr/>
        <a:lstStyle/>
        <a:p>
          <a:endParaRPr lang="en-US" sz="600"/>
        </a:p>
      </dgm:t>
    </dgm:pt>
    <dgm:pt modelId="{29FF9C34-E4CD-47A1-8A04-BCAFBC7AE605}" type="sibTrans" cxnId="{AA121D79-9891-4133-8C2C-5756769DEA16}">
      <dgm:prSet/>
      <dgm:spPr/>
      <dgm:t>
        <a:bodyPr/>
        <a:lstStyle/>
        <a:p>
          <a:endParaRPr lang="en-US"/>
        </a:p>
      </dgm:t>
    </dgm:pt>
    <dgm:pt modelId="{778A213A-335B-4EC4-A16E-AFB2D879C3CE}">
      <dgm:prSet phldrT="[Text]" custT="1"/>
      <dgm:spPr>
        <a:ln w="28575">
          <a:solidFill>
            <a:srgbClr val="C00000"/>
          </a:solidFill>
        </a:ln>
      </dgm:spPr>
      <dgm:t>
        <a:bodyPr/>
        <a:lstStyle/>
        <a:p>
          <a:pPr rtl="1"/>
          <a:r>
            <a:rPr lang="fa-IR" sz="2400" smtClean="0"/>
            <a:t>احتیاط واجب</a:t>
          </a:r>
          <a:endParaRPr lang="en-US" sz="2400" dirty="0"/>
        </a:p>
      </dgm:t>
    </dgm:pt>
    <dgm:pt modelId="{9D083F82-EDF5-4E7C-8CFA-9F5862D832E8}" type="parTrans" cxnId="{F3058D6B-7407-40D0-B552-8899459868CA}">
      <dgm:prSet custT="1"/>
      <dgm:spPr>
        <a:ln w="28575">
          <a:solidFill>
            <a:srgbClr val="C00000"/>
          </a:solidFill>
        </a:ln>
      </dgm:spPr>
      <dgm:t>
        <a:bodyPr/>
        <a:lstStyle/>
        <a:p>
          <a:endParaRPr lang="en-US" sz="600"/>
        </a:p>
      </dgm:t>
    </dgm:pt>
    <dgm:pt modelId="{8B47027B-E70D-4EF8-AF9A-5B34584A4707}" type="sibTrans" cxnId="{F3058D6B-7407-40D0-B552-8899459868CA}">
      <dgm:prSet/>
      <dgm:spPr/>
      <dgm:t>
        <a:bodyPr/>
        <a:lstStyle/>
        <a:p>
          <a:endParaRPr lang="en-US"/>
        </a:p>
      </dgm:t>
    </dgm:pt>
    <dgm:pt modelId="{6906EE5D-28CE-428A-82E2-931F23315649}">
      <dgm:prSet phldrT="[Text]" custT="1"/>
      <dgm:spPr>
        <a:ln w="28575">
          <a:solidFill>
            <a:srgbClr val="C00000"/>
          </a:solidFill>
        </a:ln>
      </dgm:spPr>
      <dgm:t>
        <a:bodyPr/>
        <a:lstStyle/>
        <a:p>
          <a:pPr rtl="1"/>
          <a:r>
            <a:rPr lang="fa-IR" sz="2400" dirty="0" smtClean="0"/>
            <a:t>احتیاط واجب</a:t>
          </a:r>
          <a:endParaRPr lang="en-US" sz="2400" dirty="0"/>
        </a:p>
      </dgm:t>
    </dgm:pt>
    <dgm:pt modelId="{7512B703-F629-477A-8A36-50D8F86ECE9D}" type="parTrans" cxnId="{E3167416-4DFA-4780-A9F0-43A43E5E49EF}">
      <dgm:prSet custT="1"/>
      <dgm:spPr>
        <a:ln w="28575">
          <a:solidFill>
            <a:srgbClr val="C00000"/>
          </a:solidFill>
        </a:ln>
      </dgm:spPr>
      <dgm:t>
        <a:bodyPr/>
        <a:lstStyle/>
        <a:p>
          <a:endParaRPr lang="en-US" sz="600"/>
        </a:p>
      </dgm:t>
    </dgm:pt>
    <dgm:pt modelId="{9FD3CE21-B390-431C-9603-11CE9CD1D8BC}" type="sibTrans" cxnId="{E3167416-4DFA-4780-A9F0-43A43E5E49EF}">
      <dgm:prSet/>
      <dgm:spPr/>
      <dgm:t>
        <a:bodyPr/>
        <a:lstStyle/>
        <a:p>
          <a:endParaRPr lang="en-US"/>
        </a:p>
      </dgm:t>
    </dgm:pt>
    <dgm:pt modelId="{98C16BBB-EDE7-4D05-918A-8919EFE73DC7}">
      <dgm:prSet phldrT="[Text]"/>
      <dgm:spPr>
        <a:ln w="28575">
          <a:solidFill>
            <a:srgbClr val="C00000"/>
          </a:solidFill>
        </a:ln>
      </dgm:spPr>
      <dgm:t>
        <a:bodyPr/>
        <a:lstStyle/>
        <a:p>
          <a:pPr rtl="1"/>
          <a:r>
            <a:rPr lang="fa-IR" smtClean="0"/>
            <a:t>محل اشکال است</a:t>
          </a:r>
          <a:endParaRPr lang="en-US" dirty="0"/>
        </a:p>
      </dgm:t>
    </dgm:pt>
    <dgm:pt modelId="{10318E14-856E-44C4-899C-2C58436EB7D7}" type="parTrans" cxnId="{59EE804B-22BF-4F00-93C2-AD8ADD715241}">
      <dgm:prSet custT="1"/>
      <dgm:spPr>
        <a:ln w="28575">
          <a:solidFill>
            <a:srgbClr val="C00000"/>
          </a:solidFill>
        </a:ln>
      </dgm:spPr>
      <dgm:t>
        <a:bodyPr/>
        <a:lstStyle/>
        <a:p>
          <a:endParaRPr lang="en-US" sz="600"/>
        </a:p>
      </dgm:t>
    </dgm:pt>
    <dgm:pt modelId="{B3D2E4B1-86EB-4F21-A41D-E24C1EABCA7A}" type="sibTrans" cxnId="{59EE804B-22BF-4F00-93C2-AD8ADD715241}">
      <dgm:prSet/>
      <dgm:spPr/>
      <dgm:t>
        <a:bodyPr/>
        <a:lstStyle/>
        <a:p>
          <a:endParaRPr lang="en-US"/>
        </a:p>
      </dgm:t>
    </dgm:pt>
    <dgm:pt modelId="{57F131E2-2E23-4BB1-BD3C-914B4A795F1C}">
      <dgm:prSet phldrT="[Text]" custT="1"/>
      <dgm:spPr>
        <a:ln w="28575">
          <a:solidFill>
            <a:srgbClr val="C00000"/>
          </a:solidFill>
        </a:ln>
      </dgm:spPr>
      <dgm:t>
        <a:bodyPr/>
        <a:lstStyle/>
        <a:p>
          <a:pPr rtl="1"/>
          <a:r>
            <a:rPr lang="fa-IR" sz="2400" smtClean="0"/>
            <a:t>احتیاط واجب</a:t>
          </a:r>
          <a:endParaRPr lang="en-US" sz="2400" dirty="0"/>
        </a:p>
      </dgm:t>
    </dgm:pt>
    <dgm:pt modelId="{49381D71-FB50-44E7-9A61-68DF8895069D}" type="parTrans" cxnId="{6CD829FB-2B21-4057-A449-00D1B6DD5D68}">
      <dgm:prSet custT="1"/>
      <dgm:spPr>
        <a:ln w="28575">
          <a:solidFill>
            <a:srgbClr val="C00000"/>
          </a:solidFill>
        </a:ln>
      </dgm:spPr>
      <dgm:t>
        <a:bodyPr/>
        <a:lstStyle/>
        <a:p>
          <a:endParaRPr lang="en-US" sz="600"/>
        </a:p>
      </dgm:t>
    </dgm:pt>
    <dgm:pt modelId="{97DCE9C7-1DC8-4147-A340-B3F7A28B67C0}" type="sibTrans" cxnId="{6CD829FB-2B21-4057-A449-00D1B6DD5D68}">
      <dgm:prSet/>
      <dgm:spPr/>
      <dgm:t>
        <a:bodyPr/>
        <a:lstStyle/>
        <a:p>
          <a:endParaRPr lang="en-US"/>
        </a:p>
      </dgm:t>
    </dgm:pt>
    <dgm:pt modelId="{9038A62B-326A-4A70-B08E-4791B8B88D00}">
      <dgm:prSet phldrT="[Text]"/>
      <dgm:spPr>
        <a:ln w="28575">
          <a:solidFill>
            <a:srgbClr val="C00000"/>
          </a:solidFill>
        </a:ln>
      </dgm:spPr>
      <dgm:t>
        <a:bodyPr/>
        <a:lstStyle/>
        <a:p>
          <a:pPr rtl="1"/>
          <a:r>
            <a:rPr lang="fa-IR" dirty="0" smtClean="0"/>
            <a:t>محل تامل است</a:t>
          </a:r>
          <a:endParaRPr lang="en-US" dirty="0"/>
        </a:p>
      </dgm:t>
    </dgm:pt>
    <dgm:pt modelId="{994487AB-3160-4835-A932-144224A33D96}" type="parTrans" cxnId="{CD8C0884-F746-4AF9-AC5C-F3DAB6E4D981}">
      <dgm:prSet custT="1"/>
      <dgm:spPr>
        <a:ln w="28575">
          <a:solidFill>
            <a:srgbClr val="C00000"/>
          </a:solidFill>
        </a:ln>
      </dgm:spPr>
      <dgm:t>
        <a:bodyPr/>
        <a:lstStyle/>
        <a:p>
          <a:endParaRPr lang="en-US" sz="600"/>
        </a:p>
      </dgm:t>
    </dgm:pt>
    <dgm:pt modelId="{F192F3E5-1D9B-46D8-A794-64E734C4C2FE}" type="sibTrans" cxnId="{CD8C0884-F746-4AF9-AC5C-F3DAB6E4D981}">
      <dgm:prSet/>
      <dgm:spPr/>
      <dgm:t>
        <a:bodyPr/>
        <a:lstStyle/>
        <a:p>
          <a:endParaRPr lang="en-US"/>
        </a:p>
      </dgm:t>
    </dgm:pt>
    <dgm:pt modelId="{ECC444A6-62EE-4273-8738-B19CEC39D51B}">
      <dgm:prSet phldrT="[Text]" custT="1"/>
      <dgm:spPr>
        <a:ln w="28575">
          <a:solidFill>
            <a:srgbClr val="C00000"/>
          </a:solidFill>
        </a:ln>
      </dgm:spPr>
      <dgm:t>
        <a:bodyPr/>
        <a:lstStyle/>
        <a:p>
          <a:pPr rtl="1"/>
          <a:r>
            <a:rPr lang="fa-IR" sz="2400" dirty="0" smtClean="0"/>
            <a:t>احتیاط واجب</a:t>
          </a:r>
          <a:endParaRPr lang="en-US" sz="2400" dirty="0"/>
        </a:p>
      </dgm:t>
    </dgm:pt>
    <dgm:pt modelId="{E048144F-AB12-4313-A4E2-90B54D9BC6F0}" type="parTrans" cxnId="{ABD1C5BD-DEEF-49A8-A42F-2D94AB42D587}">
      <dgm:prSet custT="1"/>
      <dgm:spPr>
        <a:ln w="28575">
          <a:solidFill>
            <a:srgbClr val="C00000"/>
          </a:solidFill>
        </a:ln>
      </dgm:spPr>
      <dgm:t>
        <a:bodyPr/>
        <a:lstStyle/>
        <a:p>
          <a:endParaRPr lang="en-US" sz="600"/>
        </a:p>
      </dgm:t>
    </dgm:pt>
    <dgm:pt modelId="{430E9D70-7894-4FD4-89FE-B03D611D15AF}" type="sibTrans" cxnId="{ABD1C5BD-DEEF-49A8-A42F-2D94AB42D587}">
      <dgm:prSet/>
      <dgm:spPr/>
      <dgm:t>
        <a:bodyPr/>
        <a:lstStyle/>
        <a:p>
          <a:endParaRPr lang="en-US"/>
        </a:p>
      </dgm:t>
    </dgm:pt>
    <dgm:pt modelId="{5E25F850-A347-4384-89A9-1E577FCD6E81}">
      <dgm:prSet phldrT="[Text]"/>
      <dgm:spPr>
        <a:ln w="28575">
          <a:solidFill>
            <a:srgbClr val="C00000"/>
          </a:solidFill>
        </a:ln>
      </dgm:spPr>
      <dgm:t>
        <a:bodyPr/>
        <a:lstStyle/>
        <a:p>
          <a:pPr rtl="1"/>
          <a:r>
            <a:rPr lang="fa-IR" dirty="0" smtClean="0"/>
            <a:t>مشکل است</a:t>
          </a:r>
          <a:endParaRPr lang="en-US" dirty="0"/>
        </a:p>
      </dgm:t>
    </dgm:pt>
    <dgm:pt modelId="{81C21514-A981-46B6-8B2B-93938D7FD3E4}" type="parTrans" cxnId="{783AD353-492B-4182-AAF9-A65A7EA02F58}">
      <dgm:prSet custT="1"/>
      <dgm:spPr>
        <a:ln w="28575">
          <a:solidFill>
            <a:srgbClr val="C00000"/>
          </a:solidFill>
        </a:ln>
      </dgm:spPr>
      <dgm:t>
        <a:bodyPr/>
        <a:lstStyle/>
        <a:p>
          <a:endParaRPr lang="en-US" sz="600"/>
        </a:p>
      </dgm:t>
    </dgm:pt>
    <dgm:pt modelId="{780866DC-326E-4CD9-9AD3-3610E2435400}" type="sibTrans" cxnId="{783AD353-492B-4182-AAF9-A65A7EA02F58}">
      <dgm:prSet/>
      <dgm:spPr/>
      <dgm:t>
        <a:bodyPr/>
        <a:lstStyle/>
        <a:p>
          <a:endParaRPr lang="en-US"/>
        </a:p>
      </dgm:t>
    </dgm:pt>
    <dgm:pt modelId="{7A3D2E41-812A-4591-80C0-B996C46D678B}">
      <dgm:prSet phldrT="[Text]" custT="1"/>
      <dgm:spPr>
        <a:ln w="28575">
          <a:solidFill>
            <a:srgbClr val="C00000"/>
          </a:solidFill>
        </a:ln>
      </dgm:spPr>
      <dgm:t>
        <a:bodyPr/>
        <a:lstStyle/>
        <a:p>
          <a:pPr rtl="1"/>
          <a:r>
            <a:rPr lang="fa-IR" sz="2400" smtClean="0"/>
            <a:t>احتیاط واجب</a:t>
          </a:r>
          <a:endParaRPr lang="en-US" sz="2400" dirty="0"/>
        </a:p>
      </dgm:t>
    </dgm:pt>
    <dgm:pt modelId="{8AF1E912-150E-42A9-B50D-7FC80E35808D}" type="parTrans" cxnId="{D5619BB6-E721-495F-A242-AB8D6FF433AE}">
      <dgm:prSet custT="1"/>
      <dgm:spPr>
        <a:ln w="28575">
          <a:solidFill>
            <a:srgbClr val="C00000"/>
          </a:solidFill>
        </a:ln>
      </dgm:spPr>
      <dgm:t>
        <a:bodyPr/>
        <a:lstStyle/>
        <a:p>
          <a:endParaRPr lang="en-US" sz="600"/>
        </a:p>
      </dgm:t>
    </dgm:pt>
    <dgm:pt modelId="{8FF4E7C0-18EC-4D5D-B8EB-0840A511260C}" type="sibTrans" cxnId="{D5619BB6-E721-495F-A242-AB8D6FF433AE}">
      <dgm:prSet/>
      <dgm:spPr/>
      <dgm:t>
        <a:bodyPr/>
        <a:lstStyle/>
        <a:p>
          <a:endParaRPr lang="en-US"/>
        </a:p>
      </dgm:t>
    </dgm:pt>
    <dgm:pt modelId="{F35D7A6E-02A3-4E88-B618-53F97C4CD952}">
      <dgm:prSet phldrT="[Text]"/>
      <dgm:spPr>
        <a:ln w="28575">
          <a:solidFill>
            <a:srgbClr val="C00000"/>
          </a:solidFill>
        </a:ln>
      </dgm:spPr>
      <dgm:t>
        <a:bodyPr/>
        <a:lstStyle/>
        <a:p>
          <a:pPr rtl="1"/>
          <a:r>
            <a:rPr lang="fa-IR" dirty="0" smtClean="0"/>
            <a:t>احتیاط ترک نشود</a:t>
          </a:r>
          <a:endParaRPr lang="en-US" dirty="0"/>
        </a:p>
      </dgm:t>
    </dgm:pt>
    <dgm:pt modelId="{0FB1C687-ABF2-4EB2-8D05-AC341CC0C5FA}" type="parTrans" cxnId="{C3273BA8-E847-468F-8970-5572DAE45F7D}">
      <dgm:prSet custT="1"/>
      <dgm:spPr>
        <a:ln w="28575">
          <a:solidFill>
            <a:srgbClr val="C00000"/>
          </a:solidFill>
        </a:ln>
      </dgm:spPr>
      <dgm:t>
        <a:bodyPr/>
        <a:lstStyle/>
        <a:p>
          <a:endParaRPr lang="en-US" sz="600"/>
        </a:p>
      </dgm:t>
    </dgm:pt>
    <dgm:pt modelId="{0A0AD05F-7B2D-4BE6-9969-8DA9FC881FC9}" type="sibTrans" cxnId="{C3273BA8-E847-468F-8970-5572DAE45F7D}">
      <dgm:prSet/>
      <dgm:spPr/>
      <dgm:t>
        <a:bodyPr/>
        <a:lstStyle/>
        <a:p>
          <a:endParaRPr lang="en-US"/>
        </a:p>
      </dgm:t>
    </dgm:pt>
    <dgm:pt modelId="{3910E7E2-BDAF-4527-882F-BBDDB4C16EF2}">
      <dgm:prSet phldrT="[Text]" custT="1"/>
      <dgm:spPr>
        <a:ln w="28575">
          <a:solidFill>
            <a:srgbClr val="C00000"/>
          </a:solidFill>
        </a:ln>
      </dgm:spPr>
      <dgm:t>
        <a:bodyPr/>
        <a:lstStyle/>
        <a:p>
          <a:pPr rtl="1"/>
          <a:r>
            <a:rPr lang="fa-IR" sz="2000" smtClean="0"/>
            <a:t>اگر همراه با فتوی نباشد، احتیاط واجب و الا احتیاط مستحب است.</a:t>
          </a:r>
          <a:endParaRPr lang="en-US" sz="2000" dirty="0"/>
        </a:p>
      </dgm:t>
    </dgm:pt>
    <dgm:pt modelId="{010A4CA3-878B-4404-8E99-BAE2F47C0614}" type="parTrans" cxnId="{75F5ACDF-2F3A-4ADA-BB09-D75B54457740}">
      <dgm:prSet custT="1"/>
      <dgm:spPr>
        <a:ln w="28575">
          <a:solidFill>
            <a:srgbClr val="C00000"/>
          </a:solidFill>
        </a:ln>
      </dgm:spPr>
      <dgm:t>
        <a:bodyPr/>
        <a:lstStyle/>
        <a:p>
          <a:endParaRPr lang="en-US" sz="600"/>
        </a:p>
      </dgm:t>
    </dgm:pt>
    <dgm:pt modelId="{D7D5CC7C-F9AE-43E1-B91E-61235A710404}" type="sibTrans" cxnId="{75F5ACDF-2F3A-4ADA-BB09-D75B54457740}">
      <dgm:prSet/>
      <dgm:spPr/>
      <dgm:t>
        <a:bodyPr/>
        <a:lstStyle/>
        <a:p>
          <a:endParaRPr lang="en-US"/>
        </a:p>
      </dgm:t>
    </dgm:pt>
    <dgm:pt modelId="{3AC3342E-4010-40ED-90C9-FC6CB30EF326}">
      <dgm:prSet phldrT="[Text]"/>
      <dgm:spPr>
        <a:ln w="28575">
          <a:solidFill>
            <a:srgbClr val="C00000"/>
          </a:solidFill>
        </a:ln>
      </dgm:spPr>
      <dgm:t>
        <a:bodyPr/>
        <a:lstStyle/>
        <a:p>
          <a:pPr rtl="1"/>
          <a:r>
            <a:rPr lang="fa-IR" smtClean="0"/>
            <a:t>احوط چنین است</a:t>
          </a:r>
          <a:endParaRPr lang="en-US" dirty="0"/>
        </a:p>
      </dgm:t>
    </dgm:pt>
    <dgm:pt modelId="{488AC912-967A-42B6-A559-1BED71797E83}" type="parTrans" cxnId="{4477FE67-79F4-43CF-A79D-B1176804D933}">
      <dgm:prSet custT="1"/>
      <dgm:spPr>
        <a:ln w="28575">
          <a:solidFill>
            <a:srgbClr val="C00000"/>
          </a:solidFill>
        </a:ln>
      </dgm:spPr>
      <dgm:t>
        <a:bodyPr/>
        <a:lstStyle/>
        <a:p>
          <a:endParaRPr lang="en-US" sz="600"/>
        </a:p>
      </dgm:t>
    </dgm:pt>
    <dgm:pt modelId="{7007F82F-A753-411F-BDF8-3FBFCE7F80EF}" type="sibTrans" cxnId="{4477FE67-79F4-43CF-A79D-B1176804D933}">
      <dgm:prSet/>
      <dgm:spPr/>
      <dgm:t>
        <a:bodyPr/>
        <a:lstStyle/>
        <a:p>
          <a:endParaRPr lang="en-US"/>
        </a:p>
      </dgm:t>
    </dgm:pt>
    <dgm:pt modelId="{253C1C2A-C7AF-46EE-A6D8-FFA198011607}">
      <dgm:prSet phldrT="[Text]" custT="1"/>
      <dgm:spPr>
        <a:ln w="28575">
          <a:solidFill>
            <a:srgbClr val="C00000"/>
          </a:solidFill>
        </a:ln>
      </dgm:spPr>
      <dgm:t>
        <a:bodyPr/>
        <a:lstStyle/>
        <a:p>
          <a:pPr rtl="1"/>
          <a:r>
            <a:rPr lang="fa-IR" sz="1800" dirty="0" smtClean="0"/>
            <a:t>اگر همراه با فتوی نباشد، احتیاط واجب و الا احتیاط مستحب است.</a:t>
          </a:r>
          <a:endParaRPr lang="en-US" sz="1800" dirty="0"/>
        </a:p>
      </dgm:t>
    </dgm:pt>
    <dgm:pt modelId="{B030F8F1-8040-48C9-976A-EAA4878FC5AB}" type="parTrans" cxnId="{C4F0AF6E-8D23-450C-A006-C74E9E30A083}">
      <dgm:prSet custT="1"/>
      <dgm:spPr>
        <a:ln w="28575">
          <a:solidFill>
            <a:srgbClr val="C00000"/>
          </a:solidFill>
        </a:ln>
      </dgm:spPr>
      <dgm:t>
        <a:bodyPr/>
        <a:lstStyle/>
        <a:p>
          <a:endParaRPr lang="en-US" sz="600"/>
        </a:p>
      </dgm:t>
    </dgm:pt>
    <dgm:pt modelId="{9FAF02B2-5722-43CD-B5C9-E9C4A7D49643}" type="sibTrans" cxnId="{C4F0AF6E-8D23-450C-A006-C74E9E30A083}">
      <dgm:prSet/>
      <dgm:spPr/>
      <dgm:t>
        <a:bodyPr/>
        <a:lstStyle/>
        <a:p>
          <a:endParaRPr lang="en-US"/>
        </a:p>
      </dgm:t>
    </dgm:pt>
    <dgm:pt modelId="{8BF15295-49D9-4B78-85E6-10B638319836}">
      <dgm:prSet phldrT="[Text]"/>
      <dgm:spPr>
        <a:ln w="28575">
          <a:solidFill>
            <a:srgbClr val="C00000"/>
          </a:solidFill>
        </a:ln>
      </dgm:spPr>
      <dgm:t>
        <a:bodyPr/>
        <a:lstStyle/>
        <a:p>
          <a:pPr rtl="1"/>
          <a:r>
            <a:rPr lang="fa-IR" dirty="0" smtClean="0"/>
            <a:t>بنا به احتیاط</a:t>
          </a:r>
          <a:endParaRPr lang="en-US" dirty="0"/>
        </a:p>
      </dgm:t>
    </dgm:pt>
    <dgm:pt modelId="{47024EAD-AE47-4E2E-8216-08923CFC4CAD}" type="parTrans" cxnId="{F7CA853A-C0E9-41E3-AD06-8FC1C430B199}">
      <dgm:prSet custT="1"/>
      <dgm:spPr>
        <a:ln w="28575">
          <a:solidFill>
            <a:srgbClr val="C00000"/>
          </a:solidFill>
        </a:ln>
      </dgm:spPr>
      <dgm:t>
        <a:bodyPr/>
        <a:lstStyle/>
        <a:p>
          <a:endParaRPr lang="en-US" sz="600"/>
        </a:p>
      </dgm:t>
    </dgm:pt>
    <dgm:pt modelId="{A5FC31A4-05AA-4733-89F4-C3A10FE7B51A}" type="sibTrans" cxnId="{F7CA853A-C0E9-41E3-AD06-8FC1C430B199}">
      <dgm:prSet/>
      <dgm:spPr/>
      <dgm:t>
        <a:bodyPr/>
        <a:lstStyle/>
        <a:p>
          <a:endParaRPr lang="en-US"/>
        </a:p>
      </dgm:t>
    </dgm:pt>
    <dgm:pt modelId="{2A88DC26-631E-441E-8B4D-4C4E5A2E4615}">
      <dgm:prSet phldrT="[Text]" custT="1"/>
      <dgm:spPr>
        <a:ln w="28575">
          <a:solidFill>
            <a:srgbClr val="C00000"/>
          </a:solidFill>
        </a:ln>
      </dgm:spPr>
      <dgm:t>
        <a:bodyPr/>
        <a:lstStyle/>
        <a:p>
          <a:pPr rtl="1"/>
          <a:r>
            <a:rPr lang="fa-IR" sz="1800" dirty="0" smtClean="0"/>
            <a:t>اگر همراه با فتوی نباشد، احتیاط واجب و الا احتیاط مستحب است.</a:t>
          </a:r>
          <a:endParaRPr lang="en-US" sz="1800" dirty="0"/>
        </a:p>
      </dgm:t>
    </dgm:pt>
    <dgm:pt modelId="{8271F595-F757-40A8-A2D3-3E527B75C6C0}" type="parTrans" cxnId="{871AD69B-7234-485F-8DA3-DFB88D0F0AB7}">
      <dgm:prSet custT="1"/>
      <dgm:spPr>
        <a:ln w="28575">
          <a:solidFill>
            <a:srgbClr val="C00000"/>
          </a:solidFill>
        </a:ln>
      </dgm:spPr>
      <dgm:t>
        <a:bodyPr/>
        <a:lstStyle/>
        <a:p>
          <a:endParaRPr lang="en-US" sz="600"/>
        </a:p>
      </dgm:t>
    </dgm:pt>
    <dgm:pt modelId="{D95496F1-DA47-4727-AE5D-539F1F932E86}" type="sibTrans" cxnId="{871AD69B-7234-485F-8DA3-DFB88D0F0AB7}">
      <dgm:prSet/>
      <dgm:spPr/>
      <dgm:t>
        <a:bodyPr/>
        <a:lstStyle/>
        <a:p>
          <a:endParaRPr lang="en-US"/>
        </a:p>
      </dgm:t>
    </dgm:pt>
    <dgm:pt modelId="{DC4D7CD1-2D4D-4AC0-85D4-02F485012A9C}" type="pres">
      <dgm:prSet presAssocID="{47696177-6BD5-4CAE-9B20-6B7145A710DA}" presName="Name0" presStyleCnt="0">
        <dgm:presLayoutVars>
          <dgm:chPref val="1"/>
          <dgm:dir val="rev"/>
          <dgm:animOne val="branch"/>
          <dgm:animLvl val="lvl"/>
          <dgm:resizeHandles val="exact"/>
        </dgm:presLayoutVars>
      </dgm:prSet>
      <dgm:spPr/>
      <dgm:t>
        <a:bodyPr/>
        <a:lstStyle/>
        <a:p>
          <a:endParaRPr lang="en-US"/>
        </a:p>
      </dgm:t>
    </dgm:pt>
    <dgm:pt modelId="{D2333A54-35FF-48B4-9931-DA23CA22F015}" type="pres">
      <dgm:prSet presAssocID="{7B963385-BA87-47CA-B9D7-2AB60324B340}" presName="root1" presStyleCnt="0"/>
      <dgm:spPr/>
    </dgm:pt>
    <dgm:pt modelId="{DD51DE47-D34E-4851-A0C8-909475D18200}" type="pres">
      <dgm:prSet presAssocID="{7B963385-BA87-47CA-B9D7-2AB60324B340}" presName="LevelOneTextNode" presStyleLbl="node0" presStyleIdx="0" presStyleCnt="1">
        <dgm:presLayoutVars>
          <dgm:chPref val="3"/>
        </dgm:presLayoutVars>
      </dgm:prSet>
      <dgm:spPr/>
      <dgm:t>
        <a:bodyPr/>
        <a:lstStyle/>
        <a:p>
          <a:endParaRPr lang="en-US"/>
        </a:p>
      </dgm:t>
    </dgm:pt>
    <dgm:pt modelId="{66DFF370-6629-489A-BDAB-8B12FA8ADBC4}" type="pres">
      <dgm:prSet presAssocID="{7B963385-BA87-47CA-B9D7-2AB60324B340}" presName="level2hierChild" presStyleCnt="0"/>
      <dgm:spPr/>
    </dgm:pt>
    <dgm:pt modelId="{92AF706B-A6E2-441E-AF7C-4EABC9BCD406}" type="pres">
      <dgm:prSet presAssocID="{31821AF4-F71D-4911-A51F-BF265389BAD2}" presName="conn2-1" presStyleLbl="parChTrans1D2" presStyleIdx="0" presStyleCnt="9" custScaleX="2000000"/>
      <dgm:spPr/>
      <dgm:t>
        <a:bodyPr/>
        <a:lstStyle/>
        <a:p>
          <a:endParaRPr lang="en-US"/>
        </a:p>
      </dgm:t>
    </dgm:pt>
    <dgm:pt modelId="{16302007-DB34-42FD-A687-CD9577BD58A5}" type="pres">
      <dgm:prSet presAssocID="{31821AF4-F71D-4911-A51F-BF265389BAD2}" presName="connTx" presStyleLbl="parChTrans1D2" presStyleIdx="0" presStyleCnt="9"/>
      <dgm:spPr/>
      <dgm:t>
        <a:bodyPr/>
        <a:lstStyle/>
        <a:p>
          <a:endParaRPr lang="en-US"/>
        </a:p>
      </dgm:t>
    </dgm:pt>
    <dgm:pt modelId="{403CCD99-7BB9-48CA-BA0B-5E1280F4C55D}" type="pres">
      <dgm:prSet presAssocID="{843F982F-9AF3-472A-978E-D8E0F245AC4F}" presName="root2" presStyleCnt="0"/>
      <dgm:spPr/>
    </dgm:pt>
    <dgm:pt modelId="{A243BB92-C906-4120-9341-3DF34F58F5D8}" type="pres">
      <dgm:prSet presAssocID="{843F982F-9AF3-472A-978E-D8E0F245AC4F}" presName="LevelTwoTextNode" presStyleLbl="node2" presStyleIdx="0" presStyleCnt="9" custScaleX="123007">
        <dgm:presLayoutVars>
          <dgm:chPref val="3"/>
        </dgm:presLayoutVars>
      </dgm:prSet>
      <dgm:spPr/>
      <dgm:t>
        <a:bodyPr/>
        <a:lstStyle/>
        <a:p>
          <a:endParaRPr lang="en-US"/>
        </a:p>
      </dgm:t>
    </dgm:pt>
    <dgm:pt modelId="{4FD87580-1F67-4958-B17F-CF298BBE3F91}" type="pres">
      <dgm:prSet presAssocID="{843F982F-9AF3-472A-978E-D8E0F245AC4F}" presName="level3hierChild" presStyleCnt="0"/>
      <dgm:spPr/>
    </dgm:pt>
    <dgm:pt modelId="{98C51EDB-39ED-41FD-988C-F2A0E83AD39E}" type="pres">
      <dgm:prSet presAssocID="{CD044F0C-728A-4B23-9E43-8C3535550975}" presName="conn2-1" presStyleLbl="parChTrans1D3" presStyleIdx="0" presStyleCnt="9" custScaleX="2000000"/>
      <dgm:spPr/>
      <dgm:t>
        <a:bodyPr/>
        <a:lstStyle/>
        <a:p>
          <a:endParaRPr lang="en-US"/>
        </a:p>
      </dgm:t>
    </dgm:pt>
    <dgm:pt modelId="{4BB04AA9-44A8-420B-9D84-4304F97AC80A}" type="pres">
      <dgm:prSet presAssocID="{CD044F0C-728A-4B23-9E43-8C3535550975}" presName="connTx" presStyleLbl="parChTrans1D3" presStyleIdx="0" presStyleCnt="9"/>
      <dgm:spPr/>
      <dgm:t>
        <a:bodyPr/>
        <a:lstStyle/>
        <a:p>
          <a:endParaRPr lang="en-US"/>
        </a:p>
      </dgm:t>
    </dgm:pt>
    <dgm:pt modelId="{3C867F44-96E3-4F49-8886-74D93C42110E}" type="pres">
      <dgm:prSet presAssocID="{DFCF8D37-7DB1-4916-A67B-6AA504DA22AA}" presName="root2" presStyleCnt="0"/>
      <dgm:spPr/>
    </dgm:pt>
    <dgm:pt modelId="{65C0721B-5B2C-4E49-9259-EA84852C81E9}" type="pres">
      <dgm:prSet presAssocID="{DFCF8D37-7DB1-4916-A67B-6AA504DA22AA}" presName="LevelTwoTextNode" presStyleLbl="node3" presStyleIdx="0" presStyleCnt="9" custScaleX="235423">
        <dgm:presLayoutVars>
          <dgm:chPref val="3"/>
        </dgm:presLayoutVars>
      </dgm:prSet>
      <dgm:spPr/>
      <dgm:t>
        <a:bodyPr/>
        <a:lstStyle/>
        <a:p>
          <a:endParaRPr lang="en-US"/>
        </a:p>
      </dgm:t>
    </dgm:pt>
    <dgm:pt modelId="{DB846F9B-E05F-4D59-8098-31680E9FB63D}" type="pres">
      <dgm:prSet presAssocID="{DFCF8D37-7DB1-4916-A67B-6AA504DA22AA}" presName="level3hierChild" presStyleCnt="0"/>
      <dgm:spPr/>
    </dgm:pt>
    <dgm:pt modelId="{F9BD3040-0BB4-4FFC-8BB5-DC13A11EB961}" type="pres">
      <dgm:prSet presAssocID="{B4EC2B92-7663-4716-ABAD-A6A56170B920}" presName="conn2-1" presStyleLbl="parChTrans1D2" presStyleIdx="1" presStyleCnt="9" custScaleX="2000000"/>
      <dgm:spPr/>
      <dgm:t>
        <a:bodyPr/>
        <a:lstStyle/>
        <a:p>
          <a:endParaRPr lang="en-US"/>
        </a:p>
      </dgm:t>
    </dgm:pt>
    <dgm:pt modelId="{CFC4B06E-48E2-48A2-B7CA-80F47038D135}" type="pres">
      <dgm:prSet presAssocID="{B4EC2B92-7663-4716-ABAD-A6A56170B920}" presName="connTx" presStyleLbl="parChTrans1D2" presStyleIdx="1" presStyleCnt="9"/>
      <dgm:spPr/>
      <dgm:t>
        <a:bodyPr/>
        <a:lstStyle/>
        <a:p>
          <a:endParaRPr lang="en-US"/>
        </a:p>
      </dgm:t>
    </dgm:pt>
    <dgm:pt modelId="{1C08E0E6-C6BF-4BFE-8701-B36FE193A996}" type="pres">
      <dgm:prSet presAssocID="{904EB502-8A58-4029-A735-9DD11FEEA0F3}" presName="root2" presStyleCnt="0"/>
      <dgm:spPr/>
    </dgm:pt>
    <dgm:pt modelId="{128E8488-C88C-4BC1-9B42-DC244B2C953B}" type="pres">
      <dgm:prSet presAssocID="{904EB502-8A58-4029-A735-9DD11FEEA0F3}" presName="LevelTwoTextNode" presStyleLbl="node2" presStyleIdx="1" presStyleCnt="9" custScaleX="123007">
        <dgm:presLayoutVars>
          <dgm:chPref val="3"/>
        </dgm:presLayoutVars>
      </dgm:prSet>
      <dgm:spPr/>
      <dgm:t>
        <a:bodyPr/>
        <a:lstStyle/>
        <a:p>
          <a:endParaRPr lang="en-US"/>
        </a:p>
      </dgm:t>
    </dgm:pt>
    <dgm:pt modelId="{1C10382C-00FC-4EE2-9F35-D1C9FEFDAB4C}" type="pres">
      <dgm:prSet presAssocID="{904EB502-8A58-4029-A735-9DD11FEEA0F3}" presName="level3hierChild" presStyleCnt="0"/>
      <dgm:spPr/>
    </dgm:pt>
    <dgm:pt modelId="{2B3006D8-ABD7-476E-B536-9226DDEC15E2}" type="pres">
      <dgm:prSet presAssocID="{9D083F82-EDF5-4E7C-8CFA-9F5862D832E8}" presName="conn2-1" presStyleLbl="parChTrans1D3" presStyleIdx="1" presStyleCnt="9" custScaleX="2000000"/>
      <dgm:spPr/>
      <dgm:t>
        <a:bodyPr/>
        <a:lstStyle/>
        <a:p>
          <a:endParaRPr lang="en-US"/>
        </a:p>
      </dgm:t>
    </dgm:pt>
    <dgm:pt modelId="{1FE63007-5BCA-443C-9849-DC24B0D51612}" type="pres">
      <dgm:prSet presAssocID="{9D083F82-EDF5-4E7C-8CFA-9F5862D832E8}" presName="connTx" presStyleLbl="parChTrans1D3" presStyleIdx="1" presStyleCnt="9"/>
      <dgm:spPr/>
      <dgm:t>
        <a:bodyPr/>
        <a:lstStyle/>
        <a:p>
          <a:endParaRPr lang="en-US"/>
        </a:p>
      </dgm:t>
    </dgm:pt>
    <dgm:pt modelId="{71CFBF4D-F696-4BAF-B6D3-293B999EAB24}" type="pres">
      <dgm:prSet presAssocID="{778A213A-335B-4EC4-A16E-AFB2D879C3CE}" presName="root2" presStyleCnt="0"/>
      <dgm:spPr/>
    </dgm:pt>
    <dgm:pt modelId="{54DA6D31-AD64-44BC-B6E5-9CC0734CD2BA}" type="pres">
      <dgm:prSet presAssocID="{778A213A-335B-4EC4-A16E-AFB2D879C3CE}" presName="LevelTwoTextNode" presStyleLbl="node3" presStyleIdx="1" presStyleCnt="9" custScaleX="235423">
        <dgm:presLayoutVars>
          <dgm:chPref val="3"/>
        </dgm:presLayoutVars>
      </dgm:prSet>
      <dgm:spPr/>
      <dgm:t>
        <a:bodyPr/>
        <a:lstStyle/>
        <a:p>
          <a:endParaRPr lang="en-US"/>
        </a:p>
      </dgm:t>
    </dgm:pt>
    <dgm:pt modelId="{52D79386-9052-478E-90AF-4B2935F854E3}" type="pres">
      <dgm:prSet presAssocID="{778A213A-335B-4EC4-A16E-AFB2D879C3CE}" presName="level3hierChild" presStyleCnt="0"/>
      <dgm:spPr/>
    </dgm:pt>
    <dgm:pt modelId="{9A978D09-8A4B-4DFB-B829-9505AEB88AAF}" type="pres">
      <dgm:prSet presAssocID="{14679BFB-37B5-4CDF-8FB5-42312161D50B}" presName="conn2-1" presStyleLbl="parChTrans1D2" presStyleIdx="2" presStyleCnt="9" custScaleX="2000000"/>
      <dgm:spPr/>
      <dgm:t>
        <a:bodyPr/>
        <a:lstStyle/>
        <a:p>
          <a:endParaRPr lang="en-US"/>
        </a:p>
      </dgm:t>
    </dgm:pt>
    <dgm:pt modelId="{7A535BD6-F3F6-4CD4-B647-80C0D383AAB2}" type="pres">
      <dgm:prSet presAssocID="{14679BFB-37B5-4CDF-8FB5-42312161D50B}" presName="connTx" presStyleLbl="parChTrans1D2" presStyleIdx="2" presStyleCnt="9"/>
      <dgm:spPr/>
      <dgm:t>
        <a:bodyPr/>
        <a:lstStyle/>
        <a:p>
          <a:endParaRPr lang="en-US"/>
        </a:p>
      </dgm:t>
    </dgm:pt>
    <dgm:pt modelId="{59C8525D-0B67-45DC-907A-9F819CD8488F}" type="pres">
      <dgm:prSet presAssocID="{C70C51CC-460D-4B64-86EE-35668FD52C58}" presName="root2" presStyleCnt="0"/>
      <dgm:spPr/>
    </dgm:pt>
    <dgm:pt modelId="{DCDE9262-3443-45A1-95B2-DA856FC75B18}" type="pres">
      <dgm:prSet presAssocID="{C70C51CC-460D-4B64-86EE-35668FD52C58}" presName="LevelTwoTextNode" presStyleLbl="node2" presStyleIdx="2" presStyleCnt="9" custScaleX="123007">
        <dgm:presLayoutVars>
          <dgm:chPref val="3"/>
        </dgm:presLayoutVars>
      </dgm:prSet>
      <dgm:spPr/>
      <dgm:t>
        <a:bodyPr/>
        <a:lstStyle/>
        <a:p>
          <a:endParaRPr lang="en-US"/>
        </a:p>
      </dgm:t>
    </dgm:pt>
    <dgm:pt modelId="{5DEC2C60-C1A9-493C-A021-4D2E41E33C80}" type="pres">
      <dgm:prSet presAssocID="{C70C51CC-460D-4B64-86EE-35668FD52C58}" presName="level3hierChild" presStyleCnt="0"/>
      <dgm:spPr/>
    </dgm:pt>
    <dgm:pt modelId="{67548B49-E727-4200-8E59-C8EA7CFF77F0}" type="pres">
      <dgm:prSet presAssocID="{7512B703-F629-477A-8A36-50D8F86ECE9D}" presName="conn2-1" presStyleLbl="parChTrans1D3" presStyleIdx="2" presStyleCnt="9" custScaleX="2000000"/>
      <dgm:spPr/>
      <dgm:t>
        <a:bodyPr/>
        <a:lstStyle/>
        <a:p>
          <a:endParaRPr lang="en-US"/>
        </a:p>
      </dgm:t>
    </dgm:pt>
    <dgm:pt modelId="{B8A3F479-F326-4DEF-A432-7F7612832E9F}" type="pres">
      <dgm:prSet presAssocID="{7512B703-F629-477A-8A36-50D8F86ECE9D}" presName="connTx" presStyleLbl="parChTrans1D3" presStyleIdx="2" presStyleCnt="9"/>
      <dgm:spPr/>
      <dgm:t>
        <a:bodyPr/>
        <a:lstStyle/>
        <a:p>
          <a:endParaRPr lang="en-US"/>
        </a:p>
      </dgm:t>
    </dgm:pt>
    <dgm:pt modelId="{45891140-83D8-4454-AB3F-E5D2F60F1912}" type="pres">
      <dgm:prSet presAssocID="{6906EE5D-28CE-428A-82E2-931F23315649}" presName="root2" presStyleCnt="0"/>
      <dgm:spPr/>
    </dgm:pt>
    <dgm:pt modelId="{4259BBB8-BC75-47C1-9725-7DDB4E4216FD}" type="pres">
      <dgm:prSet presAssocID="{6906EE5D-28CE-428A-82E2-931F23315649}" presName="LevelTwoTextNode" presStyleLbl="node3" presStyleIdx="2" presStyleCnt="9" custScaleX="235423">
        <dgm:presLayoutVars>
          <dgm:chPref val="3"/>
        </dgm:presLayoutVars>
      </dgm:prSet>
      <dgm:spPr/>
      <dgm:t>
        <a:bodyPr/>
        <a:lstStyle/>
        <a:p>
          <a:endParaRPr lang="en-US"/>
        </a:p>
      </dgm:t>
    </dgm:pt>
    <dgm:pt modelId="{827884A8-ADD6-4B5B-8C15-6FCD6286AEFC}" type="pres">
      <dgm:prSet presAssocID="{6906EE5D-28CE-428A-82E2-931F23315649}" presName="level3hierChild" presStyleCnt="0"/>
      <dgm:spPr/>
    </dgm:pt>
    <dgm:pt modelId="{C6B572BF-32F6-4B18-AD56-FA8450DC7FE5}" type="pres">
      <dgm:prSet presAssocID="{10318E14-856E-44C4-899C-2C58436EB7D7}" presName="conn2-1" presStyleLbl="parChTrans1D2" presStyleIdx="3" presStyleCnt="9" custScaleX="2000000"/>
      <dgm:spPr/>
      <dgm:t>
        <a:bodyPr/>
        <a:lstStyle/>
        <a:p>
          <a:endParaRPr lang="en-US"/>
        </a:p>
      </dgm:t>
    </dgm:pt>
    <dgm:pt modelId="{933D5CC6-81DB-4DEE-B3F4-DF39E759351F}" type="pres">
      <dgm:prSet presAssocID="{10318E14-856E-44C4-899C-2C58436EB7D7}" presName="connTx" presStyleLbl="parChTrans1D2" presStyleIdx="3" presStyleCnt="9"/>
      <dgm:spPr/>
      <dgm:t>
        <a:bodyPr/>
        <a:lstStyle/>
        <a:p>
          <a:endParaRPr lang="en-US"/>
        </a:p>
      </dgm:t>
    </dgm:pt>
    <dgm:pt modelId="{F21F4199-9287-4CA0-A98C-76C5F82C4675}" type="pres">
      <dgm:prSet presAssocID="{98C16BBB-EDE7-4D05-918A-8919EFE73DC7}" presName="root2" presStyleCnt="0"/>
      <dgm:spPr/>
    </dgm:pt>
    <dgm:pt modelId="{D4D0DDAC-B814-4CAC-A3BB-B56C4907C090}" type="pres">
      <dgm:prSet presAssocID="{98C16BBB-EDE7-4D05-918A-8919EFE73DC7}" presName="LevelTwoTextNode" presStyleLbl="node2" presStyleIdx="3" presStyleCnt="9" custScaleX="123007">
        <dgm:presLayoutVars>
          <dgm:chPref val="3"/>
        </dgm:presLayoutVars>
      </dgm:prSet>
      <dgm:spPr/>
      <dgm:t>
        <a:bodyPr/>
        <a:lstStyle/>
        <a:p>
          <a:endParaRPr lang="en-US"/>
        </a:p>
      </dgm:t>
    </dgm:pt>
    <dgm:pt modelId="{92113EC7-9EF9-4BB9-9127-F908B2F97016}" type="pres">
      <dgm:prSet presAssocID="{98C16BBB-EDE7-4D05-918A-8919EFE73DC7}" presName="level3hierChild" presStyleCnt="0"/>
      <dgm:spPr/>
    </dgm:pt>
    <dgm:pt modelId="{3A2C2388-A80F-4796-A447-3D07FA754DC1}" type="pres">
      <dgm:prSet presAssocID="{49381D71-FB50-44E7-9A61-68DF8895069D}" presName="conn2-1" presStyleLbl="parChTrans1D3" presStyleIdx="3" presStyleCnt="9" custScaleX="2000000"/>
      <dgm:spPr/>
      <dgm:t>
        <a:bodyPr/>
        <a:lstStyle/>
        <a:p>
          <a:endParaRPr lang="en-US"/>
        </a:p>
      </dgm:t>
    </dgm:pt>
    <dgm:pt modelId="{67E9BB6C-4A28-4735-A40C-C9B90BA289D7}" type="pres">
      <dgm:prSet presAssocID="{49381D71-FB50-44E7-9A61-68DF8895069D}" presName="connTx" presStyleLbl="parChTrans1D3" presStyleIdx="3" presStyleCnt="9"/>
      <dgm:spPr/>
      <dgm:t>
        <a:bodyPr/>
        <a:lstStyle/>
        <a:p>
          <a:endParaRPr lang="en-US"/>
        </a:p>
      </dgm:t>
    </dgm:pt>
    <dgm:pt modelId="{87D38B6A-9566-4E5A-A3FF-37C8B6D60A75}" type="pres">
      <dgm:prSet presAssocID="{57F131E2-2E23-4BB1-BD3C-914B4A795F1C}" presName="root2" presStyleCnt="0"/>
      <dgm:spPr/>
    </dgm:pt>
    <dgm:pt modelId="{BC4E001D-7F80-4DDA-9493-E0A6866AE1C2}" type="pres">
      <dgm:prSet presAssocID="{57F131E2-2E23-4BB1-BD3C-914B4A795F1C}" presName="LevelTwoTextNode" presStyleLbl="node3" presStyleIdx="3" presStyleCnt="9" custScaleX="235423">
        <dgm:presLayoutVars>
          <dgm:chPref val="3"/>
        </dgm:presLayoutVars>
      </dgm:prSet>
      <dgm:spPr/>
      <dgm:t>
        <a:bodyPr/>
        <a:lstStyle/>
        <a:p>
          <a:endParaRPr lang="en-US"/>
        </a:p>
      </dgm:t>
    </dgm:pt>
    <dgm:pt modelId="{60AE0849-A590-493B-A9FB-356AC0BF82E5}" type="pres">
      <dgm:prSet presAssocID="{57F131E2-2E23-4BB1-BD3C-914B4A795F1C}" presName="level3hierChild" presStyleCnt="0"/>
      <dgm:spPr/>
    </dgm:pt>
    <dgm:pt modelId="{1CE16532-4860-496F-B58A-F86D4C8B856D}" type="pres">
      <dgm:prSet presAssocID="{994487AB-3160-4835-A932-144224A33D96}" presName="conn2-1" presStyleLbl="parChTrans1D2" presStyleIdx="4" presStyleCnt="9" custScaleX="2000000"/>
      <dgm:spPr/>
      <dgm:t>
        <a:bodyPr/>
        <a:lstStyle/>
        <a:p>
          <a:endParaRPr lang="en-US"/>
        </a:p>
      </dgm:t>
    </dgm:pt>
    <dgm:pt modelId="{8866816D-3130-40B2-B990-2C0EE4F764FB}" type="pres">
      <dgm:prSet presAssocID="{994487AB-3160-4835-A932-144224A33D96}" presName="connTx" presStyleLbl="parChTrans1D2" presStyleIdx="4" presStyleCnt="9"/>
      <dgm:spPr/>
      <dgm:t>
        <a:bodyPr/>
        <a:lstStyle/>
        <a:p>
          <a:endParaRPr lang="en-US"/>
        </a:p>
      </dgm:t>
    </dgm:pt>
    <dgm:pt modelId="{11D67E96-5232-4398-91DE-D59E8DEAF322}" type="pres">
      <dgm:prSet presAssocID="{9038A62B-326A-4A70-B08E-4791B8B88D00}" presName="root2" presStyleCnt="0"/>
      <dgm:spPr/>
    </dgm:pt>
    <dgm:pt modelId="{37AD5CEC-6219-46E8-8B91-9D25A56F56CB}" type="pres">
      <dgm:prSet presAssocID="{9038A62B-326A-4A70-B08E-4791B8B88D00}" presName="LevelTwoTextNode" presStyleLbl="node2" presStyleIdx="4" presStyleCnt="9" custScaleX="123007">
        <dgm:presLayoutVars>
          <dgm:chPref val="3"/>
        </dgm:presLayoutVars>
      </dgm:prSet>
      <dgm:spPr/>
      <dgm:t>
        <a:bodyPr/>
        <a:lstStyle/>
        <a:p>
          <a:endParaRPr lang="en-US"/>
        </a:p>
      </dgm:t>
    </dgm:pt>
    <dgm:pt modelId="{8B3C5411-997A-4A02-8231-43E09C7CBF66}" type="pres">
      <dgm:prSet presAssocID="{9038A62B-326A-4A70-B08E-4791B8B88D00}" presName="level3hierChild" presStyleCnt="0"/>
      <dgm:spPr/>
    </dgm:pt>
    <dgm:pt modelId="{4A8E267D-9B98-4B29-B67A-E07E37DFC465}" type="pres">
      <dgm:prSet presAssocID="{E048144F-AB12-4313-A4E2-90B54D9BC6F0}" presName="conn2-1" presStyleLbl="parChTrans1D3" presStyleIdx="4" presStyleCnt="9" custScaleX="2000000"/>
      <dgm:spPr/>
      <dgm:t>
        <a:bodyPr/>
        <a:lstStyle/>
        <a:p>
          <a:endParaRPr lang="en-US"/>
        </a:p>
      </dgm:t>
    </dgm:pt>
    <dgm:pt modelId="{996AEB38-A63E-423E-AC2D-EBB900709739}" type="pres">
      <dgm:prSet presAssocID="{E048144F-AB12-4313-A4E2-90B54D9BC6F0}" presName="connTx" presStyleLbl="parChTrans1D3" presStyleIdx="4" presStyleCnt="9"/>
      <dgm:spPr/>
      <dgm:t>
        <a:bodyPr/>
        <a:lstStyle/>
        <a:p>
          <a:endParaRPr lang="en-US"/>
        </a:p>
      </dgm:t>
    </dgm:pt>
    <dgm:pt modelId="{A1146477-5C31-4407-AD7A-931904192C07}" type="pres">
      <dgm:prSet presAssocID="{ECC444A6-62EE-4273-8738-B19CEC39D51B}" presName="root2" presStyleCnt="0"/>
      <dgm:spPr/>
    </dgm:pt>
    <dgm:pt modelId="{D9763A5D-1455-4176-90E0-D2B6791512CE}" type="pres">
      <dgm:prSet presAssocID="{ECC444A6-62EE-4273-8738-B19CEC39D51B}" presName="LevelTwoTextNode" presStyleLbl="node3" presStyleIdx="4" presStyleCnt="9" custScaleX="235423">
        <dgm:presLayoutVars>
          <dgm:chPref val="3"/>
        </dgm:presLayoutVars>
      </dgm:prSet>
      <dgm:spPr/>
      <dgm:t>
        <a:bodyPr/>
        <a:lstStyle/>
        <a:p>
          <a:endParaRPr lang="en-US"/>
        </a:p>
      </dgm:t>
    </dgm:pt>
    <dgm:pt modelId="{8CED2009-509B-4800-BBDF-AF2DE4AEB0F2}" type="pres">
      <dgm:prSet presAssocID="{ECC444A6-62EE-4273-8738-B19CEC39D51B}" presName="level3hierChild" presStyleCnt="0"/>
      <dgm:spPr/>
    </dgm:pt>
    <dgm:pt modelId="{00C3F201-E73A-40AB-949F-11EC8220CE7A}" type="pres">
      <dgm:prSet presAssocID="{81C21514-A981-46B6-8B2B-93938D7FD3E4}" presName="conn2-1" presStyleLbl="parChTrans1D2" presStyleIdx="5" presStyleCnt="9" custScaleX="2000000"/>
      <dgm:spPr/>
      <dgm:t>
        <a:bodyPr/>
        <a:lstStyle/>
        <a:p>
          <a:endParaRPr lang="en-US"/>
        </a:p>
      </dgm:t>
    </dgm:pt>
    <dgm:pt modelId="{597F214E-A8B1-4EE1-90D3-E178E223DE83}" type="pres">
      <dgm:prSet presAssocID="{81C21514-A981-46B6-8B2B-93938D7FD3E4}" presName="connTx" presStyleLbl="parChTrans1D2" presStyleIdx="5" presStyleCnt="9"/>
      <dgm:spPr/>
      <dgm:t>
        <a:bodyPr/>
        <a:lstStyle/>
        <a:p>
          <a:endParaRPr lang="en-US"/>
        </a:p>
      </dgm:t>
    </dgm:pt>
    <dgm:pt modelId="{FA67E4E8-FE90-44D7-BD5F-8A3F23B784BC}" type="pres">
      <dgm:prSet presAssocID="{5E25F850-A347-4384-89A9-1E577FCD6E81}" presName="root2" presStyleCnt="0"/>
      <dgm:spPr/>
    </dgm:pt>
    <dgm:pt modelId="{15838726-371A-44F8-B471-2A4EBE829848}" type="pres">
      <dgm:prSet presAssocID="{5E25F850-A347-4384-89A9-1E577FCD6E81}" presName="LevelTwoTextNode" presStyleLbl="node2" presStyleIdx="5" presStyleCnt="9" custScaleX="123007">
        <dgm:presLayoutVars>
          <dgm:chPref val="3"/>
        </dgm:presLayoutVars>
      </dgm:prSet>
      <dgm:spPr/>
      <dgm:t>
        <a:bodyPr/>
        <a:lstStyle/>
        <a:p>
          <a:endParaRPr lang="en-US"/>
        </a:p>
      </dgm:t>
    </dgm:pt>
    <dgm:pt modelId="{49558521-F798-45BD-AD40-189B91577984}" type="pres">
      <dgm:prSet presAssocID="{5E25F850-A347-4384-89A9-1E577FCD6E81}" presName="level3hierChild" presStyleCnt="0"/>
      <dgm:spPr/>
    </dgm:pt>
    <dgm:pt modelId="{EF231BCF-282C-4E98-AD4F-397AD15B6AF5}" type="pres">
      <dgm:prSet presAssocID="{8AF1E912-150E-42A9-B50D-7FC80E35808D}" presName="conn2-1" presStyleLbl="parChTrans1D3" presStyleIdx="5" presStyleCnt="9" custScaleX="2000000"/>
      <dgm:spPr/>
      <dgm:t>
        <a:bodyPr/>
        <a:lstStyle/>
        <a:p>
          <a:endParaRPr lang="en-US"/>
        </a:p>
      </dgm:t>
    </dgm:pt>
    <dgm:pt modelId="{15080A13-5CFB-4B1C-BAB8-89BD8556776D}" type="pres">
      <dgm:prSet presAssocID="{8AF1E912-150E-42A9-B50D-7FC80E35808D}" presName="connTx" presStyleLbl="parChTrans1D3" presStyleIdx="5" presStyleCnt="9"/>
      <dgm:spPr/>
      <dgm:t>
        <a:bodyPr/>
        <a:lstStyle/>
        <a:p>
          <a:endParaRPr lang="en-US"/>
        </a:p>
      </dgm:t>
    </dgm:pt>
    <dgm:pt modelId="{D837DCEA-48E8-49C1-AE29-56E75C1908AC}" type="pres">
      <dgm:prSet presAssocID="{7A3D2E41-812A-4591-80C0-B996C46D678B}" presName="root2" presStyleCnt="0"/>
      <dgm:spPr/>
    </dgm:pt>
    <dgm:pt modelId="{9A79B388-4666-4708-A766-BB56B84881EA}" type="pres">
      <dgm:prSet presAssocID="{7A3D2E41-812A-4591-80C0-B996C46D678B}" presName="LevelTwoTextNode" presStyleLbl="node3" presStyleIdx="5" presStyleCnt="9" custScaleX="235423">
        <dgm:presLayoutVars>
          <dgm:chPref val="3"/>
        </dgm:presLayoutVars>
      </dgm:prSet>
      <dgm:spPr/>
      <dgm:t>
        <a:bodyPr/>
        <a:lstStyle/>
        <a:p>
          <a:endParaRPr lang="en-US"/>
        </a:p>
      </dgm:t>
    </dgm:pt>
    <dgm:pt modelId="{B2BF1B96-8A7B-4658-8896-5D7F4FE2A3AE}" type="pres">
      <dgm:prSet presAssocID="{7A3D2E41-812A-4591-80C0-B996C46D678B}" presName="level3hierChild" presStyleCnt="0"/>
      <dgm:spPr/>
    </dgm:pt>
    <dgm:pt modelId="{84766A2A-7D19-4B32-9312-EF49EB58C51F}" type="pres">
      <dgm:prSet presAssocID="{0FB1C687-ABF2-4EB2-8D05-AC341CC0C5FA}" presName="conn2-1" presStyleLbl="parChTrans1D2" presStyleIdx="6" presStyleCnt="9" custScaleX="2000000"/>
      <dgm:spPr/>
      <dgm:t>
        <a:bodyPr/>
        <a:lstStyle/>
        <a:p>
          <a:endParaRPr lang="en-US"/>
        </a:p>
      </dgm:t>
    </dgm:pt>
    <dgm:pt modelId="{93DBB436-A561-400A-9EF4-1972988D5538}" type="pres">
      <dgm:prSet presAssocID="{0FB1C687-ABF2-4EB2-8D05-AC341CC0C5FA}" presName="connTx" presStyleLbl="parChTrans1D2" presStyleIdx="6" presStyleCnt="9"/>
      <dgm:spPr/>
      <dgm:t>
        <a:bodyPr/>
        <a:lstStyle/>
        <a:p>
          <a:endParaRPr lang="en-US"/>
        </a:p>
      </dgm:t>
    </dgm:pt>
    <dgm:pt modelId="{232F0109-A2DD-4D27-9861-9FE59E1DC688}" type="pres">
      <dgm:prSet presAssocID="{F35D7A6E-02A3-4E88-B618-53F97C4CD952}" presName="root2" presStyleCnt="0"/>
      <dgm:spPr/>
    </dgm:pt>
    <dgm:pt modelId="{B9EC3002-27B8-4AB7-971D-67DF842495CA}" type="pres">
      <dgm:prSet presAssocID="{F35D7A6E-02A3-4E88-B618-53F97C4CD952}" presName="LevelTwoTextNode" presStyleLbl="node2" presStyleIdx="6" presStyleCnt="9" custScaleX="123007">
        <dgm:presLayoutVars>
          <dgm:chPref val="3"/>
        </dgm:presLayoutVars>
      </dgm:prSet>
      <dgm:spPr/>
      <dgm:t>
        <a:bodyPr/>
        <a:lstStyle/>
        <a:p>
          <a:endParaRPr lang="en-US"/>
        </a:p>
      </dgm:t>
    </dgm:pt>
    <dgm:pt modelId="{2A988EBF-2800-4718-B34E-C6C41B09B892}" type="pres">
      <dgm:prSet presAssocID="{F35D7A6E-02A3-4E88-B618-53F97C4CD952}" presName="level3hierChild" presStyleCnt="0"/>
      <dgm:spPr/>
    </dgm:pt>
    <dgm:pt modelId="{F19E99D1-4DBE-49C5-BA81-87F61E27F0C9}" type="pres">
      <dgm:prSet presAssocID="{010A4CA3-878B-4404-8E99-BAE2F47C0614}" presName="conn2-1" presStyleLbl="parChTrans1D3" presStyleIdx="6" presStyleCnt="9" custScaleX="2000000"/>
      <dgm:spPr/>
      <dgm:t>
        <a:bodyPr/>
        <a:lstStyle/>
        <a:p>
          <a:endParaRPr lang="en-US"/>
        </a:p>
      </dgm:t>
    </dgm:pt>
    <dgm:pt modelId="{48E63DDB-C2E8-43BA-9BA9-405D4262DCA9}" type="pres">
      <dgm:prSet presAssocID="{010A4CA3-878B-4404-8E99-BAE2F47C0614}" presName="connTx" presStyleLbl="parChTrans1D3" presStyleIdx="6" presStyleCnt="9"/>
      <dgm:spPr/>
      <dgm:t>
        <a:bodyPr/>
        <a:lstStyle/>
        <a:p>
          <a:endParaRPr lang="en-US"/>
        </a:p>
      </dgm:t>
    </dgm:pt>
    <dgm:pt modelId="{6FE6F2BD-B192-418A-AE34-628721EC4FDF}" type="pres">
      <dgm:prSet presAssocID="{3910E7E2-BDAF-4527-882F-BBDDB4C16EF2}" presName="root2" presStyleCnt="0"/>
      <dgm:spPr/>
    </dgm:pt>
    <dgm:pt modelId="{A699B3DB-9BD9-488D-B921-9B8735A2E7A3}" type="pres">
      <dgm:prSet presAssocID="{3910E7E2-BDAF-4527-882F-BBDDB4C16EF2}" presName="LevelTwoTextNode" presStyleLbl="node3" presStyleIdx="6" presStyleCnt="9" custScaleX="235423">
        <dgm:presLayoutVars>
          <dgm:chPref val="3"/>
        </dgm:presLayoutVars>
      </dgm:prSet>
      <dgm:spPr/>
      <dgm:t>
        <a:bodyPr/>
        <a:lstStyle/>
        <a:p>
          <a:endParaRPr lang="en-US"/>
        </a:p>
      </dgm:t>
    </dgm:pt>
    <dgm:pt modelId="{71746416-390D-4A55-BA08-8E3578DDFB4F}" type="pres">
      <dgm:prSet presAssocID="{3910E7E2-BDAF-4527-882F-BBDDB4C16EF2}" presName="level3hierChild" presStyleCnt="0"/>
      <dgm:spPr/>
    </dgm:pt>
    <dgm:pt modelId="{FD9AFB14-E681-4220-9811-5AD2F3CB9DE9}" type="pres">
      <dgm:prSet presAssocID="{488AC912-967A-42B6-A559-1BED71797E83}" presName="conn2-1" presStyleLbl="parChTrans1D2" presStyleIdx="7" presStyleCnt="9" custScaleX="2000000"/>
      <dgm:spPr/>
      <dgm:t>
        <a:bodyPr/>
        <a:lstStyle/>
        <a:p>
          <a:endParaRPr lang="en-US"/>
        </a:p>
      </dgm:t>
    </dgm:pt>
    <dgm:pt modelId="{2A2FD454-7863-4C7C-8955-7567B07450C4}" type="pres">
      <dgm:prSet presAssocID="{488AC912-967A-42B6-A559-1BED71797E83}" presName="connTx" presStyleLbl="parChTrans1D2" presStyleIdx="7" presStyleCnt="9"/>
      <dgm:spPr/>
      <dgm:t>
        <a:bodyPr/>
        <a:lstStyle/>
        <a:p>
          <a:endParaRPr lang="en-US"/>
        </a:p>
      </dgm:t>
    </dgm:pt>
    <dgm:pt modelId="{B45468AA-66F6-444A-976C-72E070F8CF9C}" type="pres">
      <dgm:prSet presAssocID="{3AC3342E-4010-40ED-90C9-FC6CB30EF326}" presName="root2" presStyleCnt="0"/>
      <dgm:spPr/>
    </dgm:pt>
    <dgm:pt modelId="{20622BB9-1FFA-40A8-B1AA-C5E77015464E}" type="pres">
      <dgm:prSet presAssocID="{3AC3342E-4010-40ED-90C9-FC6CB30EF326}" presName="LevelTwoTextNode" presStyleLbl="node2" presStyleIdx="7" presStyleCnt="9" custScaleX="123007">
        <dgm:presLayoutVars>
          <dgm:chPref val="3"/>
        </dgm:presLayoutVars>
      </dgm:prSet>
      <dgm:spPr/>
      <dgm:t>
        <a:bodyPr/>
        <a:lstStyle/>
        <a:p>
          <a:endParaRPr lang="en-US"/>
        </a:p>
      </dgm:t>
    </dgm:pt>
    <dgm:pt modelId="{B6BE5D0E-B738-4C8B-AABD-75F723132B17}" type="pres">
      <dgm:prSet presAssocID="{3AC3342E-4010-40ED-90C9-FC6CB30EF326}" presName="level3hierChild" presStyleCnt="0"/>
      <dgm:spPr/>
    </dgm:pt>
    <dgm:pt modelId="{795F6361-6E93-4EAB-B563-220007ED1CD1}" type="pres">
      <dgm:prSet presAssocID="{B030F8F1-8040-48C9-976A-EAA4878FC5AB}" presName="conn2-1" presStyleLbl="parChTrans1D3" presStyleIdx="7" presStyleCnt="9" custScaleX="2000000"/>
      <dgm:spPr/>
      <dgm:t>
        <a:bodyPr/>
        <a:lstStyle/>
        <a:p>
          <a:endParaRPr lang="en-US"/>
        </a:p>
      </dgm:t>
    </dgm:pt>
    <dgm:pt modelId="{C4155D56-DF34-4D86-B3D1-42A4110C1C9F}" type="pres">
      <dgm:prSet presAssocID="{B030F8F1-8040-48C9-976A-EAA4878FC5AB}" presName="connTx" presStyleLbl="parChTrans1D3" presStyleIdx="7" presStyleCnt="9"/>
      <dgm:spPr/>
      <dgm:t>
        <a:bodyPr/>
        <a:lstStyle/>
        <a:p>
          <a:endParaRPr lang="en-US"/>
        </a:p>
      </dgm:t>
    </dgm:pt>
    <dgm:pt modelId="{9D20AB14-8F3B-4DE3-8DA3-5396895C525A}" type="pres">
      <dgm:prSet presAssocID="{253C1C2A-C7AF-46EE-A6D8-FFA198011607}" presName="root2" presStyleCnt="0"/>
      <dgm:spPr/>
    </dgm:pt>
    <dgm:pt modelId="{324E69CE-EA76-4712-A0CB-349F98153A81}" type="pres">
      <dgm:prSet presAssocID="{253C1C2A-C7AF-46EE-A6D8-FFA198011607}" presName="LevelTwoTextNode" presStyleLbl="node3" presStyleIdx="7" presStyleCnt="9" custScaleX="235423">
        <dgm:presLayoutVars>
          <dgm:chPref val="3"/>
        </dgm:presLayoutVars>
      </dgm:prSet>
      <dgm:spPr/>
      <dgm:t>
        <a:bodyPr/>
        <a:lstStyle/>
        <a:p>
          <a:endParaRPr lang="en-US"/>
        </a:p>
      </dgm:t>
    </dgm:pt>
    <dgm:pt modelId="{D35D2066-DFBF-406C-AE8C-77FD728E49D9}" type="pres">
      <dgm:prSet presAssocID="{253C1C2A-C7AF-46EE-A6D8-FFA198011607}" presName="level3hierChild" presStyleCnt="0"/>
      <dgm:spPr/>
    </dgm:pt>
    <dgm:pt modelId="{CB6BAF86-21CE-40B8-A039-1C0C821F69CB}" type="pres">
      <dgm:prSet presAssocID="{47024EAD-AE47-4E2E-8216-08923CFC4CAD}" presName="conn2-1" presStyleLbl="parChTrans1D2" presStyleIdx="8" presStyleCnt="9" custScaleX="2000000"/>
      <dgm:spPr/>
      <dgm:t>
        <a:bodyPr/>
        <a:lstStyle/>
        <a:p>
          <a:endParaRPr lang="en-US"/>
        </a:p>
      </dgm:t>
    </dgm:pt>
    <dgm:pt modelId="{04EFC8B6-FCEE-420F-8BA4-F0ED505AE99E}" type="pres">
      <dgm:prSet presAssocID="{47024EAD-AE47-4E2E-8216-08923CFC4CAD}" presName="connTx" presStyleLbl="parChTrans1D2" presStyleIdx="8" presStyleCnt="9"/>
      <dgm:spPr/>
      <dgm:t>
        <a:bodyPr/>
        <a:lstStyle/>
        <a:p>
          <a:endParaRPr lang="en-US"/>
        </a:p>
      </dgm:t>
    </dgm:pt>
    <dgm:pt modelId="{D1C4CC4A-9F08-4DB9-8B23-94050AD2A73F}" type="pres">
      <dgm:prSet presAssocID="{8BF15295-49D9-4B78-85E6-10B638319836}" presName="root2" presStyleCnt="0"/>
      <dgm:spPr/>
    </dgm:pt>
    <dgm:pt modelId="{852A7BB5-D68D-493F-8B47-BE94004EE5D4}" type="pres">
      <dgm:prSet presAssocID="{8BF15295-49D9-4B78-85E6-10B638319836}" presName="LevelTwoTextNode" presStyleLbl="node2" presStyleIdx="8" presStyleCnt="9" custScaleX="123007">
        <dgm:presLayoutVars>
          <dgm:chPref val="3"/>
        </dgm:presLayoutVars>
      </dgm:prSet>
      <dgm:spPr/>
      <dgm:t>
        <a:bodyPr/>
        <a:lstStyle/>
        <a:p>
          <a:endParaRPr lang="en-US"/>
        </a:p>
      </dgm:t>
    </dgm:pt>
    <dgm:pt modelId="{DFD744C0-E602-4CCB-97BA-97201798C8EB}" type="pres">
      <dgm:prSet presAssocID="{8BF15295-49D9-4B78-85E6-10B638319836}" presName="level3hierChild" presStyleCnt="0"/>
      <dgm:spPr/>
    </dgm:pt>
    <dgm:pt modelId="{5A05DBF9-F92C-4A47-9094-7B01E68D0532}" type="pres">
      <dgm:prSet presAssocID="{8271F595-F757-40A8-A2D3-3E527B75C6C0}" presName="conn2-1" presStyleLbl="parChTrans1D3" presStyleIdx="8" presStyleCnt="9" custScaleX="2000000"/>
      <dgm:spPr/>
      <dgm:t>
        <a:bodyPr/>
        <a:lstStyle/>
        <a:p>
          <a:endParaRPr lang="en-US"/>
        </a:p>
      </dgm:t>
    </dgm:pt>
    <dgm:pt modelId="{6192E4FA-18D8-4DAE-B766-A41746944A29}" type="pres">
      <dgm:prSet presAssocID="{8271F595-F757-40A8-A2D3-3E527B75C6C0}" presName="connTx" presStyleLbl="parChTrans1D3" presStyleIdx="8" presStyleCnt="9"/>
      <dgm:spPr/>
      <dgm:t>
        <a:bodyPr/>
        <a:lstStyle/>
        <a:p>
          <a:endParaRPr lang="en-US"/>
        </a:p>
      </dgm:t>
    </dgm:pt>
    <dgm:pt modelId="{D738CB0A-F324-482F-8A69-93BE4CB79FC8}" type="pres">
      <dgm:prSet presAssocID="{2A88DC26-631E-441E-8B4D-4C4E5A2E4615}" presName="root2" presStyleCnt="0"/>
      <dgm:spPr/>
    </dgm:pt>
    <dgm:pt modelId="{E391B6A4-155D-406B-B409-444EBF18CE52}" type="pres">
      <dgm:prSet presAssocID="{2A88DC26-631E-441E-8B4D-4C4E5A2E4615}" presName="LevelTwoTextNode" presStyleLbl="node3" presStyleIdx="8" presStyleCnt="9" custScaleX="235423">
        <dgm:presLayoutVars>
          <dgm:chPref val="3"/>
        </dgm:presLayoutVars>
      </dgm:prSet>
      <dgm:spPr/>
      <dgm:t>
        <a:bodyPr/>
        <a:lstStyle/>
        <a:p>
          <a:endParaRPr lang="en-US"/>
        </a:p>
      </dgm:t>
    </dgm:pt>
    <dgm:pt modelId="{3B8EC27D-FAD0-402A-94D9-8DDCEC5F4D93}" type="pres">
      <dgm:prSet presAssocID="{2A88DC26-631E-441E-8B4D-4C4E5A2E4615}" presName="level3hierChild" presStyleCnt="0"/>
      <dgm:spPr/>
    </dgm:pt>
  </dgm:ptLst>
  <dgm:cxnLst>
    <dgm:cxn modelId="{553C5725-9DCA-410B-82F5-9787400A5F3D}" type="presOf" srcId="{81C21514-A981-46B6-8B2B-93938D7FD3E4}" destId="{597F214E-A8B1-4EE1-90D3-E178E223DE83}" srcOrd="1" destOrd="0" presId="urn:microsoft.com/office/officeart/2008/layout/HorizontalMultiLevelHierarchy"/>
    <dgm:cxn modelId="{F1D977D7-9D11-4D1C-A1AC-E48016746720}" type="presOf" srcId="{B030F8F1-8040-48C9-976A-EAA4878FC5AB}" destId="{795F6361-6E93-4EAB-B563-220007ED1CD1}" srcOrd="0" destOrd="0" presId="urn:microsoft.com/office/officeart/2008/layout/HorizontalMultiLevelHierarchy"/>
    <dgm:cxn modelId="{D2EE73A3-4592-4707-A028-48A945D1BCC1}" type="presOf" srcId="{57F131E2-2E23-4BB1-BD3C-914B4A795F1C}" destId="{BC4E001D-7F80-4DDA-9493-E0A6866AE1C2}" srcOrd="0" destOrd="0" presId="urn:microsoft.com/office/officeart/2008/layout/HorizontalMultiLevelHierarchy"/>
    <dgm:cxn modelId="{F6346D64-1806-4ACE-9EDC-329481E1CFE1}" type="presOf" srcId="{47696177-6BD5-4CAE-9B20-6B7145A710DA}" destId="{DC4D7CD1-2D4D-4AC0-85D4-02F485012A9C}" srcOrd="0" destOrd="0" presId="urn:microsoft.com/office/officeart/2008/layout/HorizontalMultiLevelHierarchy"/>
    <dgm:cxn modelId="{B00CFD22-585F-4496-A96D-C60A22CD05C0}" type="presOf" srcId="{3AC3342E-4010-40ED-90C9-FC6CB30EF326}" destId="{20622BB9-1FFA-40A8-B1AA-C5E77015464E}" srcOrd="0" destOrd="0" presId="urn:microsoft.com/office/officeart/2008/layout/HorizontalMultiLevelHierarchy"/>
    <dgm:cxn modelId="{EBBF9106-1DF2-4388-8C9B-4A1B8272790E}" type="presOf" srcId="{9D083F82-EDF5-4E7C-8CFA-9F5862D832E8}" destId="{1FE63007-5BCA-443C-9849-DC24B0D51612}" srcOrd="1" destOrd="0" presId="urn:microsoft.com/office/officeart/2008/layout/HorizontalMultiLevelHierarchy"/>
    <dgm:cxn modelId="{F7CA853A-C0E9-41E3-AD06-8FC1C430B199}" srcId="{7B963385-BA87-47CA-B9D7-2AB60324B340}" destId="{8BF15295-49D9-4B78-85E6-10B638319836}" srcOrd="8" destOrd="0" parTransId="{47024EAD-AE47-4E2E-8216-08923CFC4CAD}" sibTransId="{A5FC31A4-05AA-4733-89F4-C3A10FE7B51A}"/>
    <dgm:cxn modelId="{3C182535-E1EC-4D64-A3EC-AA32CC4A2539}" type="presOf" srcId="{8BF15295-49D9-4B78-85E6-10B638319836}" destId="{852A7BB5-D68D-493F-8B47-BE94004EE5D4}" srcOrd="0" destOrd="0" presId="urn:microsoft.com/office/officeart/2008/layout/HorizontalMultiLevelHierarchy"/>
    <dgm:cxn modelId="{1B9C6D07-ACDA-4C93-B909-B40A8D84DEE2}" type="presOf" srcId="{C70C51CC-460D-4B64-86EE-35668FD52C58}" destId="{DCDE9262-3443-45A1-95B2-DA856FC75B18}" srcOrd="0" destOrd="0" presId="urn:microsoft.com/office/officeart/2008/layout/HorizontalMultiLevelHierarchy"/>
    <dgm:cxn modelId="{59EE804B-22BF-4F00-93C2-AD8ADD715241}" srcId="{7B963385-BA87-47CA-B9D7-2AB60324B340}" destId="{98C16BBB-EDE7-4D05-918A-8919EFE73DC7}" srcOrd="3" destOrd="0" parTransId="{10318E14-856E-44C4-899C-2C58436EB7D7}" sibTransId="{B3D2E4B1-86EB-4F21-A41D-E24C1EABCA7A}"/>
    <dgm:cxn modelId="{F0394CCB-B7B0-4A53-A114-AA50A6403483}" srcId="{7B963385-BA87-47CA-B9D7-2AB60324B340}" destId="{904EB502-8A58-4029-A735-9DD11FEEA0F3}" srcOrd="1" destOrd="0" parTransId="{B4EC2B92-7663-4716-ABAD-A6A56170B920}" sibTransId="{AA17D958-5955-471D-AC10-13B1D3BF2BC3}"/>
    <dgm:cxn modelId="{52B9EA7A-2835-4DFB-BF78-D4260D465303}" type="presOf" srcId="{8271F595-F757-40A8-A2D3-3E527B75C6C0}" destId="{6192E4FA-18D8-4DAE-B766-A41746944A29}" srcOrd="1" destOrd="0" presId="urn:microsoft.com/office/officeart/2008/layout/HorizontalMultiLevelHierarchy"/>
    <dgm:cxn modelId="{2FF8AC5A-E098-43CA-AB8B-027315E20452}" type="presOf" srcId="{49381D71-FB50-44E7-9A61-68DF8895069D}" destId="{67E9BB6C-4A28-4735-A40C-C9B90BA289D7}" srcOrd="1" destOrd="0" presId="urn:microsoft.com/office/officeart/2008/layout/HorizontalMultiLevelHierarchy"/>
    <dgm:cxn modelId="{783AD353-492B-4182-AAF9-A65A7EA02F58}" srcId="{7B963385-BA87-47CA-B9D7-2AB60324B340}" destId="{5E25F850-A347-4384-89A9-1E577FCD6E81}" srcOrd="5" destOrd="0" parTransId="{81C21514-A981-46B6-8B2B-93938D7FD3E4}" sibTransId="{780866DC-326E-4CD9-9AD3-3610E2435400}"/>
    <dgm:cxn modelId="{CEF21D93-07A4-4CC1-AE03-41E57656CE30}" type="presOf" srcId="{B4EC2B92-7663-4716-ABAD-A6A56170B920}" destId="{CFC4B06E-48E2-48A2-B7CA-80F47038D135}" srcOrd="1" destOrd="0" presId="urn:microsoft.com/office/officeart/2008/layout/HorizontalMultiLevelHierarchy"/>
    <dgm:cxn modelId="{7934EE81-027D-43AA-BCE3-6D989CBC97FD}" type="presOf" srcId="{904EB502-8A58-4029-A735-9DD11FEEA0F3}" destId="{128E8488-C88C-4BC1-9B42-DC244B2C953B}" srcOrd="0" destOrd="0" presId="urn:microsoft.com/office/officeart/2008/layout/HorizontalMultiLevelHierarchy"/>
    <dgm:cxn modelId="{1A489B97-901E-4FE0-9C6C-E1E0E0C29CF7}" type="presOf" srcId="{98C16BBB-EDE7-4D05-918A-8919EFE73DC7}" destId="{D4D0DDAC-B814-4CAC-A3BB-B56C4907C090}" srcOrd="0" destOrd="0" presId="urn:microsoft.com/office/officeart/2008/layout/HorizontalMultiLevelHierarchy"/>
    <dgm:cxn modelId="{5FC47B53-CB0F-4E6B-AF92-C70D27098A57}" srcId="{47696177-6BD5-4CAE-9B20-6B7145A710DA}" destId="{7B963385-BA87-47CA-B9D7-2AB60324B340}" srcOrd="0" destOrd="0" parTransId="{586682BB-DD73-44F3-91D2-8C16660EBBEB}" sibTransId="{D66C2018-D6C2-4D07-BB98-37AB55A735A5}"/>
    <dgm:cxn modelId="{2A65E918-2F91-4474-8735-5F04F56A726F}" type="presOf" srcId="{994487AB-3160-4835-A932-144224A33D96}" destId="{1CE16532-4860-496F-B58A-F86D4C8B856D}" srcOrd="0" destOrd="0" presId="urn:microsoft.com/office/officeart/2008/layout/HorizontalMultiLevelHierarchy"/>
    <dgm:cxn modelId="{166224D7-6147-4B45-96C2-F3B99F6D6213}" type="presOf" srcId="{81C21514-A981-46B6-8B2B-93938D7FD3E4}" destId="{00C3F201-E73A-40AB-949F-11EC8220CE7A}" srcOrd="0" destOrd="0" presId="urn:microsoft.com/office/officeart/2008/layout/HorizontalMultiLevelHierarchy"/>
    <dgm:cxn modelId="{76191352-0B60-485C-8FF9-41DDB5405EB0}" type="presOf" srcId="{DFCF8D37-7DB1-4916-A67B-6AA504DA22AA}" destId="{65C0721B-5B2C-4E49-9259-EA84852C81E9}" srcOrd="0" destOrd="0" presId="urn:microsoft.com/office/officeart/2008/layout/HorizontalMultiLevelHierarchy"/>
    <dgm:cxn modelId="{463BC9A4-22FB-4C48-823C-AC5172F4C3C0}" type="presOf" srcId="{ECC444A6-62EE-4273-8738-B19CEC39D51B}" destId="{D9763A5D-1455-4176-90E0-D2B6791512CE}" srcOrd="0" destOrd="0" presId="urn:microsoft.com/office/officeart/2008/layout/HorizontalMultiLevelHierarchy"/>
    <dgm:cxn modelId="{C4F0AF6E-8D23-450C-A006-C74E9E30A083}" srcId="{3AC3342E-4010-40ED-90C9-FC6CB30EF326}" destId="{253C1C2A-C7AF-46EE-A6D8-FFA198011607}" srcOrd="0" destOrd="0" parTransId="{B030F8F1-8040-48C9-976A-EAA4878FC5AB}" sibTransId="{9FAF02B2-5722-43CD-B5C9-E9C4A7D49643}"/>
    <dgm:cxn modelId="{7AD08D11-2246-43CC-9B78-A88BFE2FEF16}" type="presOf" srcId="{8271F595-F757-40A8-A2D3-3E527B75C6C0}" destId="{5A05DBF9-F92C-4A47-9094-7B01E68D0532}" srcOrd="0" destOrd="0" presId="urn:microsoft.com/office/officeart/2008/layout/HorizontalMultiLevelHierarchy"/>
    <dgm:cxn modelId="{9F62D25A-68BF-4B43-9A0C-1A849331AD49}" type="presOf" srcId="{47024EAD-AE47-4E2E-8216-08923CFC4CAD}" destId="{04EFC8B6-FCEE-420F-8BA4-F0ED505AE99E}" srcOrd="1" destOrd="0" presId="urn:microsoft.com/office/officeart/2008/layout/HorizontalMultiLevelHierarchy"/>
    <dgm:cxn modelId="{E3167416-4DFA-4780-A9F0-43A43E5E49EF}" srcId="{C70C51CC-460D-4B64-86EE-35668FD52C58}" destId="{6906EE5D-28CE-428A-82E2-931F23315649}" srcOrd="0" destOrd="0" parTransId="{7512B703-F629-477A-8A36-50D8F86ECE9D}" sibTransId="{9FD3CE21-B390-431C-9603-11CE9CD1D8BC}"/>
    <dgm:cxn modelId="{15EA6109-C0EA-41EB-A4CF-ED715AAC2027}" type="presOf" srcId="{010A4CA3-878B-4404-8E99-BAE2F47C0614}" destId="{48E63DDB-C2E8-43BA-9BA9-405D4262DCA9}" srcOrd="1" destOrd="0" presId="urn:microsoft.com/office/officeart/2008/layout/HorizontalMultiLevelHierarchy"/>
    <dgm:cxn modelId="{11FA350C-AB15-4C06-B47B-1592EC72EF67}" type="presOf" srcId="{10318E14-856E-44C4-899C-2C58436EB7D7}" destId="{933D5CC6-81DB-4DEE-B3F4-DF39E759351F}" srcOrd="1" destOrd="0" presId="urn:microsoft.com/office/officeart/2008/layout/HorizontalMultiLevelHierarchy"/>
    <dgm:cxn modelId="{E75D2D4C-8931-42CA-A1B3-EA683321D570}" type="presOf" srcId="{253C1C2A-C7AF-46EE-A6D8-FFA198011607}" destId="{324E69CE-EA76-4712-A0CB-349F98153A81}" srcOrd="0" destOrd="0" presId="urn:microsoft.com/office/officeart/2008/layout/HorizontalMultiLevelHierarchy"/>
    <dgm:cxn modelId="{DF9F13FA-9AA7-4FB2-923A-5898A57CDC62}" type="presOf" srcId="{7512B703-F629-477A-8A36-50D8F86ECE9D}" destId="{B8A3F479-F326-4DEF-A432-7F7612832E9F}" srcOrd="1" destOrd="0" presId="urn:microsoft.com/office/officeart/2008/layout/HorizontalMultiLevelHierarchy"/>
    <dgm:cxn modelId="{4434E98C-772E-47E5-82E0-3549F857A02D}" type="presOf" srcId="{B4EC2B92-7663-4716-ABAD-A6A56170B920}" destId="{F9BD3040-0BB4-4FFC-8BB5-DC13A11EB961}" srcOrd="0" destOrd="0" presId="urn:microsoft.com/office/officeart/2008/layout/HorizontalMultiLevelHierarchy"/>
    <dgm:cxn modelId="{49D4E363-803A-449C-98DA-C0A17FD598FB}" type="presOf" srcId="{CD044F0C-728A-4B23-9E43-8C3535550975}" destId="{4BB04AA9-44A8-420B-9D84-4304F97AC80A}" srcOrd="1" destOrd="0" presId="urn:microsoft.com/office/officeart/2008/layout/HorizontalMultiLevelHierarchy"/>
    <dgm:cxn modelId="{A6228E18-8387-4DA2-AA3F-746DDB61647C}" type="presOf" srcId="{14679BFB-37B5-4CDF-8FB5-42312161D50B}" destId="{9A978D09-8A4B-4DFB-B829-9505AEB88AAF}" srcOrd="0" destOrd="0" presId="urn:microsoft.com/office/officeart/2008/layout/HorizontalMultiLevelHierarchy"/>
    <dgm:cxn modelId="{8296DAC4-1163-4423-826B-4F3C07CB4D79}" type="presOf" srcId="{0FB1C687-ABF2-4EB2-8D05-AC341CC0C5FA}" destId="{93DBB436-A561-400A-9EF4-1972988D5538}" srcOrd="1" destOrd="0" presId="urn:microsoft.com/office/officeart/2008/layout/HorizontalMultiLevelHierarchy"/>
    <dgm:cxn modelId="{6CD829FB-2B21-4057-A449-00D1B6DD5D68}" srcId="{98C16BBB-EDE7-4D05-918A-8919EFE73DC7}" destId="{57F131E2-2E23-4BB1-BD3C-914B4A795F1C}" srcOrd="0" destOrd="0" parTransId="{49381D71-FB50-44E7-9A61-68DF8895069D}" sibTransId="{97DCE9C7-1DC8-4147-A340-B3F7A28B67C0}"/>
    <dgm:cxn modelId="{00E7727B-D542-4260-9ECD-0206B3FE844B}" type="presOf" srcId="{994487AB-3160-4835-A932-144224A33D96}" destId="{8866816D-3130-40B2-B990-2C0EE4F764FB}" srcOrd="1" destOrd="0" presId="urn:microsoft.com/office/officeart/2008/layout/HorizontalMultiLevelHierarchy"/>
    <dgm:cxn modelId="{EABA8E70-5B27-4741-8D0A-66FC0C2686F2}" type="presOf" srcId="{9038A62B-326A-4A70-B08E-4791B8B88D00}" destId="{37AD5CEC-6219-46E8-8B91-9D25A56F56CB}" srcOrd="0" destOrd="0" presId="urn:microsoft.com/office/officeart/2008/layout/HorizontalMultiLevelHierarchy"/>
    <dgm:cxn modelId="{E4B2C9AB-D934-4DA0-83F4-FC9DABF93283}" type="presOf" srcId="{8AF1E912-150E-42A9-B50D-7FC80E35808D}" destId="{15080A13-5CFB-4B1C-BAB8-89BD8556776D}" srcOrd="1" destOrd="0" presId="urn:microsoft.com/office/officeart/2008/layout/HorizontalMultiLevelHierarchy"/>
    <dgm:cxn modelId="{4477FE67-79F4-43CF-A79D-B1176804D933}" srcId="{7B963385-BA87-47CA-B9D7-2AB60324B340}" destId="{3AC3342E-4010-40ED-90C9-FC6CB30EF326}" srcOrd="7" destOrd="0" parTransId="{488AC912-967A-42B6-A559-1BED71797E83}" sibTransId="{7007F82F-A753-411F-BDF8-3FBFCE7F80EF}"/>
    <dgm:cxn modelId="{FAD5BC6A-E98E-469F-9234-D5D1160D5EE3}" type="presOf" srcId="{7A3D2E41-812A-4591-80C0-B996C46D678B}" destId="{9A79B388-4666-4708-A766-BB56B84881EA}" srcOrd="0" destOrd="0" presId="urn:microsoft.com/office/officeart/2008/layout/HorizontalMultiLevelHierarchy"/>
    <dgm:cxn modelId="{9981C442-612B-4857-BE5D-23CF002603A4}" type="presOf" srcId="{CD044F0C-728A-4B23-9E43-8C3535550975}" destId="{98C51EDB-39ED-41FD-988C-F2A0E83AD39E}" srcOrd="0" destOrd="0" presId="urn:microsoft.com/office/officeart/2008/layout/HorizontalMultiLevelHierarchy"/>
    <dgm:cxn modelId="{B4E68ED3-D605-41E0-80D7-1F94FA5589C4}" type="presOf" srcId="{8AF1E912-150E-42A9-B50D-7FC80E35808D}" destId="{EF231BCF-282C-4E98-AD4F-397AD15B6AF5}" srcOrd="0" destOrd="0" presId="urn:microsoft.com/office/officeart/2008/layout/HorizontalMultiLevelHierarchy"/>
    <dgm:cxn modelId="{4DA1BD97-40A8-4F5E-9F8A-2E1CD2A524A2}" type="presOf" srcId="{14679BFB-37B5-4CDF-8FB5-42312161D50B}" destId="{7A535BD6-F3F6-4CD4-B647-80C0D383AAB2}" srcOrd="1" destOrd="0" presId="urn:microsoft.com/office/officeart/2008/layout/HorizontalMultiLevelHierarchy"/>
    <dgm:cxn modelId="{35C70CDA-883B-433A-932D-F927D57609FB}" type="presOf" srcId="{488AC912-967A-42B6-A559-1BED71797E83}" destId="{FD9AFB14-E681-4220-9811-5AD2F3CB9DE9}" srcOrd="0" destOrd="0" presId="urn:microsoft.com/office/officeart/2008/layout/HorizontalMultiLevelHierarchy"/>
    <dgm:cxn modelId="{053544DC-0FC7-45C5-9E74-C2B2B556421B}" type="presOf" srcId="{B030F8F1-8040-48C9-976A-EAA4878FC5AB}" destId="{C4155D56-DF34-4D86-B3D1-42A4110C1C9F}" srcOrd="1" destOrd="0" presId="urn:microsoft.com/office/officeart/2008/layout/HorizontalMultiLevelHierarchy"/>
    <dgm:cxn modelId="{43CFA602-1D68-44AA-99CF-54EF070F83E9}" type="presOf" srcId="{6906EE5D-28CE-428A-82E2-931F23315649}" destId="{4259BBB8-BC75-47C1-9725-7DDB4E4216FD}" srcOrd="0" destOrd="0" presId="urn:microsoft.com/office/officeart/2008/layout/HorizontalMultiLevelHierarchy"/>
    <dgm:cxn modelId="{AA121D79-9891-4133-8C2C-5756769DEA16}" srcId="{843F982F-9AF3-472A-978E-D8E0F245AC4F}" destId="{DFCF8D37-7DB1-4916-A67B-6AA504DA22AA}" srcOrd="0" destOrd="0" parTransId="{CD044F0C-728A-4B23-9E43-8C3535550975}" sibTransId="{29FF9C34-E4CD-47A1-8A04-BCAFBC7AE605}"/>
    <dgm:cxn modelId="{8D0C5878-030C-4D0A-9BC3-2293CA3D174D}" type="presOf" srcId="{2A88DC26-631E-441E-8B4D-4C4E5A2E4615}" destId="{E391B6A4-155D-406B-B409-444EBF18CE52}" srcOrd="0" destOrd="0" presId="urn:microsoft.com/office/officeart/2008/layout/HorizontalMultiLevelHierarchy"/>
    <dgm:cxn modelId="{C3273BA8-E847-468F-8970-5572DAE45F7D}" srcId="{7B963385-BA87-47CA-B9D7-2AB60324B340}" destId="{F35D7A6E-02A3-4E88-B618-53F97C4CD952}" srcOrd="6" destOrd="0" parTransId="{0FB1C687-ABF2-4EB2-8D05-AC341CC0C5FA}" sibTransId="{0A0AD05F-7B2D-4BE6-9969-8DA9FC881FC9}"/>
    <dgm:cxn modelId="{B4815D73-6A56-4A4F-916E-F6E22D1D9F07}" type="presOf" srcId="{488AC912-967A-42B6-A559-1BED71797E83}" destId="{2A2FD454-7863-4C7C-8955-7567B07450C4}" srcOrd="1" destOrd="0" presId="urn:microsoft.com/office/officeart/2008/layout/HorizontalMultiLevelHierarchy"/>
    <dgm:cxn modelId="{07655BCF-25BD-45B9-9D87-E897347B00D4}" type="presOf" srcId="{E048144F-AB12-4313-A4E2-90B54D9BC6F0}" destId="{996AEB38-A63E-423E-AC2D-EBB900709739}" srcOrd="1" destOrd="0" presId="urn:microsoft.com/office/officeart/2008/layout/HorizontalMultiLevelHierarchy"/>
    <dgm:cxn modelId="{9D2EF326-FA9E-4176-B1DD-00E4B46C37EB}" type="presOf" srcId="{7512B703-F629-477A-8A36-50D8F86ECE9D}" destId="{67548B49-E727-4200-8E59-C8EA7CFF77F0}" srcOrd="0" destOrd="0" presId="urn:microsoft.com/office/officeart/2008/layout/HorizontalMultiLevelHierarchy"/>
    <dgm:cxn modelId="{ABD1C5BD-DEEF-49A8-A42F-2D94AB42D587}" srcId="{9038A62B-326A-4A70-B08E-4791B8B88D00}" destId="{ECC444A6-62EE-4273-8738-B19CEC39D51B}" srcOrd="0" destOrd="0" parTransId="{E048144F-AB12-4313-A4E2-90B54D9BC6F0}" sibTransId="{430E9D70-7894-4FD4-89FE-B03D611D15AF}"/>
    <dgm:cxn modelId="{CD8C0884-F746-4AF9-AC5C-F3DAB6E4D981}" srcId="{7B963385-BA87-47CA-B9D7-2AB60324B340}" destId="{9038A62B-326A-4A70-B08E-4791B8B88D00}" srcOrd="4" destOrd="0" parTransId="{994487AB-3160-4835-A932-144224A33D96}" sibTransId="{F192F3E5-1D9B-46D8-A794-64E734C4C2FE}"/>
    <dgm:cxn modelId="{75F5ACDF-2F3A-4ADA-BB09-D75B54457740}" srcId="{F35D7A6E-02A3-4E88-B618-53F97C4CD952}" destId="{3910E7E2-BDAF-4527-882F-BBDDB4C16EF2}" srcOrd="0" destOrd="0" parTransId="{010A4CA3-878B-4404-8E99-BAE2F47C0614}" sibTransId="{D7D5CC7C-F9AE-43E1-B91E-61235A710404}"/>
    <dgm:cxn modelId="{A8401C66-A50A-456A-B395-0B29F99C16FE}" type="presOf" srcId="{47024EAD-AE47-4E2E-8216-08923CFC4CAD}" destId="{CB6BAF86-21CE-40B8-A039-1C0C821F69CB}" srcOrd="0" destOrd="0" presId="urn:microsoft.com/office/officeart/2008/layout/HorizontalMultiLevelHierarchy"/>
    <dgm:cxn modelId="{47A4AE45-C86F-4B19-AEB4-5C63537230EE}" type="presOf" srcId="{10318E14-856E-44C4-899C-2C58436EB7D7}" destId="{C6B572BF-32F6-4B18-AD56-FA8450DC7FE5}" srcOrd="0" destOrd="0" presId="urn:microsoft.com/office/officeart/2008/layout/HorizontalMultiLevelHierarchy"/>
    <dgm:cxn modelId="{E56F1063-E12B-4784-80E5-28B553430965}" type="presOf" srcId="{5E25F850-A347-4384-89A9-1E577FCD6E81}" destId="{15838726-371A-44F8-B471-2A4EBE829848}" srcOrd="0" destOrd="0" presId="urn:microsoft.com/office/officeart/2008/layout/HorizontalMultiLevelHierarchy"/>
    <dgm:cxn modelId="{72A16FA8-D443-463D-BD43-9C86C382A3FB}" srcId="{7B963385-BA87-47CA-B9D7-2AB60324B340}" destId="{843F982F-9AF3-472A-978E-D8E0F245AC4F}" srcOrd="0" destOrd="0" parTransId="{31821AF4-F71D-4911-A51F-BF265389BAD2}" sibTransId="{A51011F3-161D-4C6B-8143-DD8E1A00AD0C}"/>
    <dgm:cxn modelId="{B7629ED5-481D-49AC-BF2A-08F61D87F1AE}" type="presOf" srcId="{3910E7E2-BDAF-4527-882F-BBDDB4C16EF2}" destId="{A699B3DB-9BD9-488D-B921-9B8735A2E7A3}" srcOrd="0" destOrd="0" presId="urn:microsoft.com/office/officeart/2008/layout/HorizontalMultiLevelHierarchy"/>
    <dgm:cxn modelId="{F3058D6B-7407-40D0-B552-8899459868CA}" srcId="{904EB502-8A58-4029-A735-9DD11FEEA0F3}" destId="{778A213A-335B-4EC4-A16E-AFB2D879C3CE}" srcOrd="0" destOrd="0" parTransId="{9D083F82-EDF5-4E7C-8CFA-9F5862D832E8}" sibTransId="{8B47027B-E70D-4EF8-AF9A-5B34584A4707}"/>
    <dgm:cxn modelId="{AECDFF67-DAC8-4CCC-AC83-75B0EB19E491}" type="presOf" srcId="{010A4CA3-878B-4404-8E99-BAE2F47C0614}" destId="{F19E99D1-4DBE-49C5-BA81-87F61E27F0C9}" srcOrd="0" destOrd="0" presId="urn:microsoft.com/office/officeart/2008/layout/HorizontalMultiLevelHierarchy"/>
    <dgm:cxn modelId="{D06E5E08-E8F9-4BA7-BDAB-8DD3788E214B}" type="presOf" srcId="{9D083F82-EDF5-4E7C-8CFA-9F5862D832E8}" destId="{2B3006D8-ABD7-476E-B536-9226DDEC15E2}" srcOrd="0" destOrd="0" presId="urn:microsoft.com/office/officeart/2008/layout/HorizontalMultiLevelHierarchy"/>
    <dgm:cxn modelId="{B3F321DD-913D-48AF-820F-D6F10F6805E7}" type="presOf" srcId="{778A213A-335B-4EC4-A16E-AFB2D879C3CE}" destId="{54DA6D31-AD64-44BC-B6E5-9CC0734CD2BA}" srcOrd="0" destOrd="0" presId="urn:microsoft.com/office/officeart/2008/layout/HorizontalMultiLevelHierarchy"/>
    <dgm:cxn modelId="{E8B1BEDF-77B0-42EC-956E-7D30F62FA890}" srcId="{7B963385-BA87-47CA-B9D7-2AB60324B340}" destId="{C70C51CC-460D-4B64-86EE-35668FD52C58}" srcOrd="2" destOrd="0" parTransId="{14679BFB-37B5-4CDF-8FB5-42312161D50B}" sibTransId="{8EBACABF-1E65-47CA-9577-DBB570E10E39}"/>
    <dgm:cxn modelId="{28B7E6EC-A65A-414F-AF56-6FE40E80ECD3}" type="presOf" srcId="{0FB1C687-ABF2-4EB2-8D05-AC341CC0C5FA}" destId="{84766A2A-7D19-4B32-9312-EF49EB58C51F}" srcOrd="0" destOrd="0" presId="urn:microsoft.com/office/officeart/2008/layout/HorizontalMultiLevelHierarchy"/>
    <dgm:cxn modelId="{871AD69B-7234-485F-8DA3-DFB88D0F0AB7}" srcId="{8BF15295-49D9-4B78-85E6-10B638319836}" destId="{2A88DC26-631E-441E-8B4D-4C4E5A2E4615}" srcOrd="0" destOrd="0" parTransId="{8271F595-F757-40A8-A2D3-3E527B75C6C0}" sibTransId="{D95496F1-DA47-4727-AE5D-539F1F932E86}"/>
    <dgm:cxn modelId="{D5619BB6-E721-495F-A242-AB8D6FF433AE}" srcId="{5E25F850-A347-4384-89A9-1E577FCD6E81}" destId="{7A3D2E41-812A-4591-80C0-B996C46D678B}" srcOrd="0" destOrd="0" parTransId="{8AF1E912-150E-42A9-B50D-7FC80E35808D}" sibTransId="{8FF4E7C0-18EC-4D5D-B8EB-0840A511260C}"/>
    <dgm:cxn modelId="{8BF0FFE2-62C9-47B9-AA36-B33405EEF880}" type="presOf" srcId="{31821AF4-F71D-4911-A51F-BF265389BAD2}" destId="{16302007-DB34-42FD-A687-CD9577BD58A5}" srcOrd="1" destOrd="0" presId="urn:microsoft.com/office/officeart/2008/layout/HorizontalMultiLevelHierarchy"/>
    <dgm:cxn modelId="{5E20655F-4E5D-40E9-A20E-C1B180FDC487}" type="presOf" srcId="{F35D7A6E-02A3-4E88-B618-53F97C4CD952}" destId="{B9EC3002-27B8-4AB7-971D-67DF842495CA}" srcOrd="0" destOrd="0" presId="urn:microsoft.com/office/officeart/2008/layout/HorizontalMultiLevelHierarchy"/>
    <dgm:cxn modelId="{24713CAE-57EF-4CD9-94FD-ECA93125C4E2}" type="presOf" srcId="{843F982F-9AF3-472A-978E-D8E0F245AC4F}" destId="{A243BB92-C906-4120-9341-3DF34F58F5D8}" srcOrd="0" destOrd="0" presId="urn:microsoft.com/office/officeart/2008/layout/HorizontalMultiLevelHierarchy"/>
    <dgm:cxn modelId="{EC22845E-00A1-4F63-A655-B54FD3C953F8}" type="presOf" srcId="{7B963385-BA87-47CA-B9D7-2AB60324B340}" destId="{DD51DE47-D34E-4851-A0C8-909475D18200}" srcOrd="0" destOrd="0" presId="urn:microsoft.com/office/officeart/2008/layout/HorizontalMultiLevelHierarchy"/>
    <dgm:cxn modelId="{A9FE1681-9539-4BF1-BD82-A72DB7D9EED5}" type="presOf" srcId="{49381D71-FB50-44E7-9A61-68DF8895069D}" destId="{3A2C2388-A80F-4796-A447-3D07FA754DC1}" srcOrd="0" destOrd="0" presId="urn:microsoft.com/office/officeart/2008/layout/HorizontalMultiLevelHierarchy"/>
    <dgm:cxn modelId="{55A47A16-CD86-4873-BD30-4105D34C372D}" type="presOf" srcId="{31821AF4-F71D-4911-A51F-BF265389BAD2}" destId="{92AF706B-A6E2-441E-AF7C-4EABC9BCD406}" srcOrd="0" destOrd="0" presId="urn:microsoft.com/office/officeart/2008/layout/HorizontalMultiLevelHierarchy"/>
    <dgm:cxn modelId="{D535F8DE-9616-420B-8469-04CB39D9740A}" type="presOf" srcId="{E048144F-AB12-4313-A4E2-90B54D9BC6F0}" destId="{4A8E267D-9B98-4B29-B67A-E07E37DFC465}" srcOrd="0" destOrd="0" presId="urn:microsoft.com/office/officeart/2008/layout/HorizontalMultiLevelHierarchy"/>
    <dgm:cxn modelId="{B3C212ED-ED98-48CF-A32E-DCC943BA5405}" type="presParOf" srcId="{DC4D7CD1-2D4D-4AC0-85D4-02F485012A9C}" destId="{D2333A54-35FF-48B4-9931-DA23CA22F015}" srcOrd="0" destOrd="0" presId="urn:microsoft.com/office/officeart/2008/layout/HorizontalMultiLevelHierarchy"/>
    <dgm:cxn modelId="{6EFCC17A-0310-4CC9-A8FA-9C01F952C2FA}" type="presParOf" srcId="{D2333A54-35FF-48B4-9931-DA23CA22F015}" destId="{DD51DE47-D34E-4851-A0C8-909475D18200}" srcOrd="0" destOrd="0" presId="urn:microsoft.com/office/officeart/2008/layout/HorizontalMultiLevelHierarchy"/>
    <dgm:cxn modelId="{069804D2-DB17-448D-B730-3EBC30257D89}" type="presParOf" srcId="{D2333A54-35FF-48B4-9931-DA23CA22F015}" destId="{66DFF370-6629-489A-BDAB-8B12FA8ADBC4}" srcOrd="1" destOrd="0" presId="urn:microsoft.com/office/officeart/2008/layout/HorizontalMultiLevelHierarchy"/>
    <dgm:cxn modelId="{CC008461-C7DB-496F-BD1C-3D87E74B127B}" type="presParOf" srcId="{66DFF370-6629-489A-BDAB-8B12FA8ADBC4}" destId="{92AF706B-A6E2-441E-AF7C-4EABC9BCD406}" srcOrd="0" destOrd="0" presId="urn:microsoft.com/office/officeart/2008/layout/HorizontalMultiLevelHierarchy"/>
    <dgm:cxn modelId="{5F1BEB46-E638-46C7-8597-ADC5CB0E327C}" type="presParOf" srcId="{92AF706B-A6E2-441E-AF7C-4EABC9BCD406}" destId="{16302007-DB34-42FD-A687-CD9577BD58A5}" srcOrd="0" destOrd="0" presId="urn:microsoft.com/office/officeart/2008/layout/HorizontalMultiLevelHierarchy"/>
    <dgm:cxn modelId="{69C99F35-11A5-4ECC-B1BC-E19361311663}" type="presParOf" srcId="{66DFF370-6629-489A-BDAB-8B12FA8ADBC4}" destId="{403CCD99-7BB9-48CA-BA0B-5E1280F4C55D}" srcOrd="1" destOrd="0" presId="urn:microsoft.com/office/officeart/2008/layout/HorizontalMultiLevelHierarchy"/>
    <dgm:cxn modelId="{168FCF81-C79F-4D7C-BC9D-AE743300AB97}" type="presParOf" srcId="{403CCD99-7BB9-48CA-BA0B-5E1280F4C55D}" destId="{A243BB92-C906-4120-9341-3DF34F58F5D8}" srcOrd="0" destOrd="0" presId="urn:microsoft.com/office/officeart/2008/layout/HorizontalMultiLevelHierarchy"/>
    <dgm:cxn modelId="{93D6541D-3EA4-476D-B6CC-EEBCC47CEA3C}" type="presParOf" srcId="{403CCD99-7BB9-48CA-BA0B-5E1280F4C55D}" destId="{4FD87580-1F67-4958-B17F-CF298BBE3F91}" srcOrd="1" destOrd="0" presId="urn:microsoft.com/office/officeart/2008/layout/HorizontalMultiLevelHierarchy"/>
    <dgm:cxn modelId="{1820A07D-DE5D-45DE-8BE6-8FFA0FDDBB9A}" type="presParOf" srcId="{4FD87580-1F67-4958-B17F-CF298BBE3F91}" destId="{98C51EDB-39ED-41FD-988C-F2A0E83AD39E}" srcOrd="0" destOrd="0" presId="urn:microsoft.com/office/officeart/2008/layout/HorizontalMultiLevelHierarchy"/>
    <dgm:cxn modelId="{E34CE7AB-D31A-4077-92B6-D72A77BF5314}" type="presParOf" srcId="{98C51EDB-39ED-41FD-988C-F2A0E83AD39E}" destId="{4BB04AA9-44A8-420B-9D84-4304F97AC80A}" srcOrd="0" destOrd="0" presId="urn:microsoft.com/office/officeart/2008/layout/HorizontalMultiLevelHierarchy"/>
    <dgm:cxn modelId="{46F3D462-3D82-4066-91BF-800E68210964}" type="presParOf" srcId="{4FD87580-1F67-4958-B17F-CF298BBE3F91}" destId="{3C867F44-96E3-4F49-8886-74D93C42110E}" srcOrd="1" destOrd="0" presId="urn:microsoft.com/office/officeart/2008/layout/HorizontalMultiLevelHierarchy"/>
    <dgm:cxn modelId="{BB0F6936-7CFC-46B3-A471-40F90AA3ED46}" type="presParOf" srcId="{3C867F44-96E3-4F49-8886-74D93C42110E}" destId="{65C0721B-5B2C-4E49-9259-EA84852C81E9}" srcOrd="0" destOrd="0" presId="urn:microsoft.com/office/officeart/2008/layout/HorizontalMultiLevelHierarchy"/>
    <dgm:cxn modelId="{D8126A4A-3678-4B0E-B77F-3C8F0956FDC8}" type="presParOf" srcId="{3C867F44-96E3-4F49-8886-74D93C42110E}" destId="{DB846F9B-E05F-4D59-8098-31680E9FB63D}" srcOrd="1" destOrd="0" presId="urn:microsoft.com/office/officeart/2008/layout/HorizontalMultiLevelHierarchy"/>
    <dgm:cxn modelId="{000078D1-D729-4291-A0AE-57F6D6B8511E}" type="presParOf" srcId="{66DFF370-6629-489A-BDAB-8B12FA8ADBC4}" destId="{F9BD3040-0BB4-4FFC-8BB5-DC13A11EB961}" srcOrd="2" destOrd="0" presId="urn:microsoft.com/office/officeart/2008/layout/HorizontalMultiLevelHierarchy"/>
    <dgm:cxn modelId="{C9114697-D269-4A84-8B23-56B40469EA8D}" type="presParOf" srcId="{F9BD3040-0BB4-4FFC-8BB5-DC13A11EB961}" destId="{CFC4B06E-48E2-48A2-B7CA-80F47038D135}" srcOrd="0" destOrd="0" presId="urn:microsoft.com/office/officeart/2008/layout/HorizontalMultiLevelHierarchy"/>
    <dgm:cxn modelId="{74638ED5-DA13-4DF1-8508-8840AB9916EF}" type="presParOf" srcId="{66DFF370-6629-489A-BDAB-8B12FA8ADBC4}" destId="{1C08E0E6-C6BF-4BFE-8701-B36FE193A996}" srcOrd="3" destOrd="0" presId="urn:microsoft.com/office/officeart/2008/layout/HorizontalMultiLevelHierarchy"/>
    <dgm:cxn modelId="{B4935F40-D81A-40B5-A01A-3AD9E28A3F80}" type="presParOf" srcId="{1C08E0E6-C6BF-4BFE-8701-B36FE193A996}" destId="{128E8488-C88C-4BC1-9B42-DC244B2C953B}" srcOrd="0" destOrd="0" presId="urn:microsoft.com/office/officeart/2008/layout/HorizontalMultiLevelHierarchy"/>
    <dgm:cxn modelId="{8B4D7343-6A1A-4D6A-AC66-C5F4787723D1}" type="presParOf" srcId="{1C08E0E6-C6BF-4BFE-8701-B36FE193A996}" destId="{1C10382C-00FC-4EE2-9F35-D1C9FEFDAB4C}" srcOrd="1" destOrd="0" presId="urn:microsoft.com/office/officeart/2008/layout/HorizontalMultiLevelHierarchy"/>
    <dgm:cxn modelId="{59B5CD9F-65EE-487F-95D0-11FE23EF8FC6}" type="presParOf" srcId="{1C10382C-00FC-4EE2-9F35-D1C9FEFDAB4C}" destId="{2B3006D8-ABD7-476E-B536-9226DDEC15E2}" srcOrd="0" destOrd="0" presId="urn:microsoft.com/office/officeart/2008/layout/HorizontalMultiLevelHierarchy"/>
    <dgm:cxn modelId="{A5478CC9-31A8-41E8-AEA1-CAE770A3C8C1}" type="presParOf" srcId="{2B3006D8-ABD7-476E-B536-9226DDEC15E2}" destId="{1FE63007-5BCA-443C-9849-DC24B0D51612}" srcOrd="0" destOrd="0" presId="urn:microsoft.com/office/officeart/2008/layout/HorizontalMultiLevelHierarchy"/>
    <dgm:cxn modelId="{21DCBA22-BF86-4344-840E-0DB756D05336}" type="presParOf" srcId="{1C10382C-00FC-4EE2-9F35-D1C9FEFDAB4C}" destId="{71CFBF4D-F696-4BAF-B6D3-293B999EAB24}" srcOrd="1" destOrd="0" presId="urn:microsoft.com/office/officeart/2008/layout/HorizontalMultiLevelHierarchy"/>
    <dgm:cxn modelId="{D1E88FC8-03A5-4901-808A-48793841A231}" type="presParOf" srcId="{71CFBF4D-F696-4BAF-B6D3-293B999EAB24}" destId="{54DA6D31-AD64-44BC-B6E5-9CC0734CD2BA}" srcOrd="0" destOrd="0" presId="urn:microsoft.com/office/officeart/2008/layout/HorizontalMultiLevelHierarchy"/>
    <dgm:cxn modelId="{D81A03EA-1750-49C0-80DA-398F8F845E32}" type="presParOf" srcId="{71CFBF4D-F696-4BAF-B6D3-293B999EAB24}" destId="{52D79386-9052-478E-90AF-4B2935F854E3}" srcOrd="1" destOrd="0" presId="urn:microsoft.com/office/officeart/2008/layout/HorizontalMultiLevelHierarchy"/>
    <dgm:cxn modelId="{9CD0A0AC-F36C-476F-9E42-C35292757CF5}" type="presParOf" srcId="{66DFF370-6629-489A-BDAB-8B12FA8ADBC4}" destId="{9A978D09-8A4B-4DFB-B829-9505AEB88AAF}" srcOrd="4" destOrd="0" presId="urn:microsoft.com/office/officeart/2008/layout/HorizontalMultiLevelHierarchy"/>
    <dgm:cxn modelId="{65D0CE3A-C8F8-42B6-9F35-A2A14A3CD9D3}" type="presParOf" srcId="{9A978D09-8A4B-4DFB-B829-9505AEB88AAF}" destId="{7A535BD6-F3F6-4CD4-B647-80C0D383AAB2}" srcOrd="0" destOrd="0" presId="urn:microsoft.com/office/officeart/2008/layout/HorizontalMultiLevelHierarchy"/>
    <dgm:cxn modelId="{51854069-BEEE-4880-964C-38D144A41194}" type="presParOf" srcId="{66DFF370-6629-489A-BDAB-8B12FA8ADBC4}" destId="{59C8525D-0B67-45DC-907A-9F819CD8488F}" srcOrd="5" destOrd="0" presId="urn:microsoft.com/office/officeart/2008/layout/HorizontalMultiLevelHierarchy"/>
    <dgm:cxn modelId="{16EEF5CC-BC54-4BF9-AC86-C0BA5DC6355A}" type="presParOf" srcId="{59C8525D-0B67-45DC-907A-9F819CD8488F}" destId="{DCDE9262-3443-45A1-95B2-DA856FC75B18}" srcOrd="0" destOrd="0" presId="urn:microsoft.com/office/officeart/2008/layout/HorizontalMultiLevelHierarchy"/>
    <dgm:cxn modelId="{4E93E9E3-8D48-4A01-B29C-03FC0EB93C03}" type="presParOf" srcId="{59C8525D-0B67-45DC-907A-9F819CD8488F}" destId="{5DEC2C60-C1A9-493C-A021-4D2E41E33C80}" srcOrd="1" destOrd="0" presId="urn:microsoft.com/office/officeart/2008/layout/HorizontalMultiLevelHierarchy"/>
    <dgm:cxn modelId="{8A9FD5C5-2AA1-455F-A850-3142A4F365A0}" type="presParOf" srcId="{5DEC2C60-C1A9-493C-A021-4D2E41E33C80}" destId="{67548B49-E727-4200-8E59-C8EA7CFF77F0}" srcOrd="0" destOrd="0" presId="urn:microsoft.com/office/officeart/2008/layout/HorizontalMultiLevelHierarchy"/>
    <dgm:cxn modelId="{A75B1433-6644-4D1F-9E99-6CAD2C9C3CC9}" type="presParOf" srcId="{67548B49-E727-4200-8E59-C8EA7CFF77F0}" destId="{B8A3F479-F326-4DEF-A432-7F7612832E9F}" srcOrd="0" destOrd="0" presId="urn:microsoft.com/office/officeart/2008/layout/HorizontalMultiLevelHierarchy"/>
    <dgm:cxn modelId="{F197711D-A33D-40A7-8F99-2496DEF8DD98}" type="presParOf" srcId="{5DEC2C60-C1A9-493C-A021-4D2E41E33C80}" destId="{45891140-83D8-4454-AB3F-E5D2F60F1912}" srcOrd="1" destOrd="0" presId="urn:microsoft.com/office/officeart/2008/layout/HorizontalMultiLevelHierarchy"/>
    <dgm:cxn modelId="{FCFF3AAA-0D15-4D55-BEC0-49E5A180C918}" type="presParOf" srcId="{45891140-83D8-4454-AB3F-E5D2F60F1912}" destId="{4259BBB8-BC75-47C1-9725-7DDB4E4216FD}" srcOrd="0" destOrd="0" presId="urn:microsoft.com/office/officeart/2008/layout/HorizontalMultiLevelHierarchy"/>
    <dgm:cxn modelId="{933C6428-3E06-47CD-9769-6F1BB9857229}" type="presParOf" srcId="{45891140-83D8-4454-AB3F-E5D2F60F1912}" destId="{827884A8-ADD6-4B5B-8C15-6FCD6286AEFC}" srcOrd="1" destOrd="0" presId="urn:microsoft.com/office/officeart/2008/layout/HorizontalMultiLevelHierarchy"/>
    <dgm:cxn modelId="{70773F30-C6FC-4252-BC8B-63C00C113528}" type="presParOf" srcId="{66DFF370-6629-489A-BDAB-8B12FA8ADBC4}" destId="{C6B572BF-32F6-4B18-AD56-FA8450DC7FE5}" srcOrd="6" destOrd="0" presId="urn:microsoft.com/office/officeart/2008/layout/HorizontalMultiLevelHierarchy"/>
    <dgm:cxn modelId="{7A4FB7D5-C5B8-4DFE-BCD7-D85BAE71EE16}" type="presParOf" srcId="{C6B572BF-32F6-4B18-AD56-FA8450DC7FE5}" destId="{933D5CC6-81DB-4DEE-B3F4-DF39E759351F}" srcOrd="0" destOrd="0" presId="urn:microsoft.com/office/officeart/2008/layout/HorizontalMultiLevelHierarchy"/>
    <dgm:cxn modelId="{049E4B26-3BD4-46D5-95B5-2ECEDF8824E8}" type="presParOf" srcId="{66DFF370-6629-489A-BDAB-8B12FA8ADBC4}" destId="{F21F4199-9287-4CA0-A98C-76C5F82C4675}" srcOrd="7" destOrd="0" presId="urn:microsoft.com/office/officeart/2008/layout/HorizontalMultiLevelHierarchy"/>
    <dgm:cxn modelId="{909A8BA3-BF1D-436E-86A7-0E3642A15EFB}" type="presParOf" srcId="{F21F4199-9287-4CA0-A98C-76C5F82C4675}" destId="{D4D0DDAC-B814-4CAC-A3BB-B56C4907C090}" srcOrd="0" destOrd="0" presId="urn:microsoft.com/office/officeart/2008/layout/HorizontalMultiLevelHierarchy"/>
    <dgm:cxn modelId="{21C26B3D-B5A3-4D7F-BEBE-11FF1579B5F8}" type="presParOf" srcId="{F21F4199-9287-4CA0-A98C-76C5F82C4675}" destId="{92113EC7-9EF9-4BB9-9127-F908B2F97016}" srcOrd="1" destOrd="0" presId="urn:microsoft.com/office/officeart/2008/layout/HorizontalMultiLevelHierarchy"/>
    <dgm:cxn modelId="{793C6C44-E3EF-4D2D-8E2A-2310346146BA}" type="presParOf" srcId="{92113EC7-9EF9-4BB9-9127-F908B2F97016}" destId="{3A2C2388-A80F-4796-A447-3D07FA754DC1}" srcOrd="0" destOrd="0" presId="urn:microsoft.com/office/officeart/2008/layout/HorizontalMultiLevelHierarchy"/>
    <dgm:cxn modelId="{1F99B3A5-94D5-4013-8138-D3B23F506CD8}" type="presParOf" srcId="{3A2C2388-A80F-4796-A447-3D07FA754DC1}" destId="{67E9BB6C-4A28-4735-A40C-C9B90BA289D7}" srcOrd="0" destOrd="0" presId="urn:microsoft.com/office/officeart/2008/layout/HorizontalMultiLevelHierarchy"/>
    <dgm:cxn modelId="{D1D29EBE-50C4-4E3A-8E8F-8379E3E0EE02}" type="presParOf" srcId="{92113EC7-9EF9-4BB9-9127-F908B2F97016}" destId="{87D38B6A-9566-4E5A-A3FF-37C8B6D60A75}" srcOrd="1" destOrd="0" presId="urn:microsoft.com/office/officeart/2008/layout/HorizontalMultiLevelHierarchy"/>
    <dgm:cxn modelId="{07233CFD-80F9-4927-A111-17BC79CD3814}" type="presParOf" srcId="{87D38B6A-9566-4E5A-A3FF-37C8B6D60A75}" destId="{BC4E001D-7F80-4DDA-9493-E0A6866AE1C2}" srcOrd="0" destOrd="0" presId="urn:microsoft.com/office/officeart/2008/layout/HorizontalMultiLevelHierarchy"/>
    <dgm:cxn modelId="{2B2B707E-9A12-4A57-875D-F5EF3D95B3C8}" type="presParOf" srcId="{87D38B6A-9566-4E5A-A3FF-37C8B6D60A75}" destId="{60AE0849-A590-493B-A9FB-356AC0BF82E5}" srcOrd="1" destOrd="0" presId="urn:microsoft.com/office/officeart/2008/layout/HorizontalMultiLevelHierarchy"/>
    <dgm:cxn modelId="{06BDA327-41FC-4E72-A754-F16DFCB8210C}" type="presParOf" srcId="{66DFF370-6629-489A-BDAB-8B12FA8ADBC4}" destId="{1CE16532-4860-496F-B58A-F86D4C8B856D}" srcOrd="8" destOrd="0" presId="urn:microsoft.com/office/officeart/2008/layout/HorizontalMultiLevelHierarchy"/>
    <dgm:cxn modelId="{A9B285DD-56D3-4187-93F4-3B52DC1041A4}" type="presParOf" srcId="{1CE16532-4860-496F-B58A-F86D4C8B856D}" destId="{8866816D-3130-40B2-B990-2C0EE4F764FB}" srcOrd="0" destOrd="0" presId="urn:microsoft.com/office/officeart/2008/layout/HorizontalMultiLevelHierarchy"/>
    <dgm:cxn modelId="{E0564CAA-2B34-445B-B43E-F197B9439892}" type="presParOf" srcId="{66DFF370-6629-489A-BDAB-8B12FA8ADBC4}" destId="{11D67E96-5232-4398-91DE-D59E8DEAF322}" srcOrd="9" destOrd="0" presId="urn:microsoft.com/office/officeart/2008/layout/HorizontalMultiLevelHierarchy"/>
    <dgm:cxn modelId="{30C21ED1-F009-4082-B8F6-9997435207AE}" type="presParOf" srcId="{11D67E96-5232-4398-91DE-D59E8DEAF322}" destId="{37AD5CEC-6219-46E8-8B91-9D25A56F56CB}" srcOrd="0" destOrd="0" presId="urn:microsoft.com/office/officeart/2008/layout/HorizontalMultiLevelHierarchy"/>
    <dgm:cxn modelId="{7BD394CB-DD9E-467C-8522-9A27C1E577EE}" type="presParOf" srcId="{11D67E96-5232-4398-91DE-D59E8DEAF322}" destId="{8B3C5411-997A-4A02-8231-43E09C7CBF66}" srcOrd="1" destOrd="0" presId="urn:microsoft.com/office/officeart/2008/layout/HorizontalMultiLevelHierarchy"/>
    <dgm:cxn modelId="{637C12C0-5673-4726-9C55-4FF8FD55DEF5}" type="presParOf" srcId="{8B3C5411-997A-4A02-8231-43E09C7CBF66}" destId="{4A8E267D-9B98-4B29-B67A-E07E37DFC465}" srcOrd="0" destOrd="0" presId="urn:microsoft.com/office/officeart/2008/layout/HorizontalMultiLevelHierarchy"/>
    <dgm:cxn modelId="{110D555B-CE27-42DC-9EA3-754EB68622B5}" type="presParOf" srcId="{4A8E267D-9B98-4B29-B67A-E07E37DFC465}" destId="{996AEB38-A63E-423E-AC2D-EBB900709739}" srcOrd="0" destOrd="0" presId="urn:microsoft.com/office/officeart/2008/layout/HorizontalMultiLevelHierarchy"/>
    <dgm:cxn modelId="{32B752CC-BD32-41E9-8F7C-CD8652D9291C}" type="presParOf" srcId="{8B3C5411-997A-4A02-8231-43E09C7CBF66}" destId="{A1146477-5C31-4407-AD7A-931904192C07}" srcOrd="1" destOrd="0" presId="urn:microsoft.com/office/officeart/2008/layout/HorizontalMultiLevelHierarchy"/>
    <dgm:cxn modelId="{1FC8513F-7EC8-4F92-879D-07CBD904E8CD}" type="presParOf" srcId="{A1146477-5C31-4407-AD7A-931904192C07}" destId="{D9763A5D-1455-4176-90E0-D2B6791512CE}" srcOrd="0" destOrd="0" presId="urn:microsoft.com/office/officeart/2008/layout/HorizontalMultiLevelHierarchy"/>
    <dgm:cxn modelId="{90522FD1-D9A9-4DDC-BAF0-BF4A649A3778}" type="presParOf" srcId="{A1146477-5C31-4407-AD7A-931904192C07}" destId="{8CED2009-509B-4800-BBDF-AF2DE4AEB0F2}" srcOrd="1" destOrd="0" presId="urn:microsoft.com/office/officeart/2008/layout/HorizontalMultiLevelHierarchy"/>
    <dgm:cxn modelId="{D193F858-7D14-426E-9757-255F6F544B79}" type="presParOf" srcId="{66DFF370-6629-489A-BDAB-8B12FA8ADBC4}" destId="{00C3F201-E73A-40AB-949F-11EC8220CE7A}" srcOrd="10" destOrd="0" presId="urn:microsoft.com/office/officeart/2008/layout/HorizontalMultiLevelHierarchy"/>
    <dgm:cxn modelId="{141FE702-24B2-44C6-B8B4-6526895F954D}" type="presParOf" srcId="{00C3F201-E73A-40AB-949F-11EC8220CE7A}" destId="{597F214E-A8B1-4EE1-90D3-E178E223DE83}" srcOrd="0" destOrd="0" presId="urn:microsoft.com/office/officeart/2008/layout/HorizontalMultiLevelHierarchy"/>
    <dgm:cxn modelId="{F75B0F10-958D-4E6D-8054-E1B917F93B4A}" type="presParOf" srcId="{66DFF370-6629-489A-BDAB-8B12FA8ADBC4}" destId="{FA67E4E8-FE90-44D7-BD5F-8A3F23B784BC}" srcOrd="11" destOrd="0" presId="urn:microsoft.com/office/officeart/2008/layout/HorizontalMultiLevelHierarchy"/>
    <dgm:cxn modelId="{43B12CA7-6938-4F7B-92AF-8F5C7DC886D4}" type="presParOf" srcId="{FA67E4E8-FE90-44D7-BD5F-8A3F23B784BC}" destId="{15838726-371A-44F8-B471-2A4EBE829848}" srcOrd="0" destOrd="0" presId="urn:microsoft.com/office/officeart/2008/layout/HorizontalMultiLevelHierarchy"/>
    <dgm:cxn modelId="{AC809693-CDEB-4EF9-897C-989E2F5B8CB0}" type="presParOf" srcId="{FA67E4E8-FE90-44D7-BD5F-8A3F23B784BC}" destId="{49558521-F798-45BD-AD40-189B91577984}" srcOrd="1" destOrd="0" presId="urn:microsoft.com/office/officeart/2008/layout/HorizontalMultiLevelHierarchy"/>
    <dgm:cxn modelId="{6793B0DE-C2EC-4096-9A87-8B3D6DD1F5E3}" type="presParOf" srcId="{49558521-F798-45BD-AD40-189B91577984}" destId="{EF231BCF-282C-4E98-AD4F-397AD15B6AF5}" srcOrd="0" destOrd="0" presId="urn:microsoft.com/office/officeart/2008/layout/HorizontalMultiLevelHierarchy"/>
    <dgm:cxn modelId="{72CF4782-6343-4105-ABB0-4EB2AADA5001}" type="presParOf" srcId="{EF231BCF-282C-4E98-AD4F-397AD15B6AF5}" destId="{15080A13-5CFB-4B1C-BAB8-89BD8556776D}" srcOrd="0" destOrd="0" presId="urn:microsoft.com/office/officeart/2008/layout/HorizontalMultiLevelHierarchy"/>
    <dgm:cxn modelId="{1AD429EB-F629-4258-95AC-0B6ADE2A9B4A}" type="presParOf" srcId="{49558521-F798-45BD-AD40-189B91577984}" destId="{D837DCEA-48E8-49C1-AE29-56E75C1908AC}" srcOrd="1" destOrd="0" presId="urn:microsoft.com/office/officeart/2008/layout/HorizontalMultiLevelHierarchy"/>
    <dgm:cxn modelId="{52F264E1-B3CC-4FA9-B198-7088B5F3BA75}" type="presParOf" srcId="{D837DCEA-48E8-49C1-AE29-56E75C1908AC}" destId="{9A79B388-4666-4708-A766-BB56B84881EA}" srcOrd="0" destOrd="0" presId="urn:microsoft.com/office/officeart/2008/layout/HorizontalMultiLevelHierarchy"/>
    <dgm:cxn modelId="{D8B19FAF-39B4-442B-BCE2-2359294D3C5D}" type="presParOf" srcId="{D837DCEA-48E8-49C1-AE29-56E75C1908AC}" destId="{B2BF1B96-8A7B-4658-8896-5D7F4FE2A3AE}" srcOrd="1" destOrd="0" presId="urn:microsoft.com/office/officeart/2008/layout/HorizontalMultiLevelHierarchy"/>
    <dgm:cxn modelId="{32D889DA-2068-4CCC-B532-3A08C127F439}" type="presParOf" srcId="{66DFF370-6629-489A-BDAB-8B12FA8ADBC4}" destId="{84766A2A-7D19-4B32-9312-EF49EB58C51F}" srcOrd="12" destOrd="0" presId="urn:microsoft.com/office/officeart/2008/layout/HorizontalMultiLevelHierarchy"/>
    <dgm:cxn modelId="{044FE53F-9468-4BFF-80CC-E16D4B5C110D}" type="presParOf" srcId="{84766A2A-7D19-4B32-9312-EF49EB58C51F}" destId="{93DBB436-A561-400A-9EF4-1972988D5538}" srcOrd="0" destOrd="0" presId="urn:microsoft.com/office/officeart/2008/layout/HorizontalMultiLevelHierarchy"/>
    <dgm:cxn modelId="{65E47471-EB53-40B6-A8E2-D1F8A0631363}" type="presParOf" srcId="{66DFF370-6629-489A-BDAB-8B12FA8ADBC4}" destId="{232F0109-A2DD-4D27-9861-9FE59E1DC688}" srcOrd="13" destOrd="0" presId="urn:microsoft.com/office/officeart/2008/layout/HorizontalMultiLevelHierarchy"/>
    <dgm:cxn modelId="{614A6E8C-6129-4DBD-BB8E-AB4B2C3F05E8}" type="presParOf" srcId="{232F0109-A2DD-4D27-9861-9FE59E1DC688}" destId="{B9EC3002-27B8-4AB7-971D-67DF842495CA}" srcOrd="0" destOrd="0" presId="urn:microsoft.com/office/officeart/2008/layout/HorizontalMultiLevelHierarchy"/>
    <dgm:cxn modelId="{610B906F-024B-44FB-9736-02BF6E87B726}" type="presParOf" srcId="{232F0109-A2DD-4D27-9861-9FE59E1DC688}" destId="{2A988EBF-2800-4718-B34E-C6C41B09B892}" srcOrd="1" destOrd="0" presId="urn:microsoft.com/office/officeart/2008/layout/HorizontalMultiLevelHierarchy"/>
    <dgm:cxn modelId="{2C284905-F39B-40D3-84FA-F01F8723D376}" type="presParOf" srcId="{2A988EBF-2800-4718-B34E-C6C41B09B892}" destId="{F19E99D1-4DBE-49C5-BA81-87F61E27F0C9}" srcOrd="0" destOrd="0" presId="urn:microsoft.com/office/officeart/2008/layout/HorizontalMultiLevelHierarchy"/>
    <dgm:cxn modelId="{09E82078-408D-4986-8081-A8E829961564}" type="presParOf" srcId="{F19E99D1-4DBE-49C5-BA81-87F61E27F0C9}" destId="{48E63DDB-C2E8-43BA-9BA9-405D4262DCA9}" srcOrd="0" destOrd="0" presId="urn:microsoft.com/office/officeart/2008/layout/HorizontalMultiLevelHierarchy"/>
    <dgm:cxn modelId="{6ED06F33-C7C3-47C0-AF89-D6A570F3B0BC}" type="presParOf" srcId="{2A988EBF-2800-4718-B34E-C6C41B09B892}" destId="{6FE6F2BD-B192-418A-AE34-628721EC4FDF}" srcOrd="1" destOrd="0" presId="urn:microsoft.com/office/officeart/2008/layout/HorizontalMultiLevelHierarchy"/>
    <dgm:cxn modelId="{8DE18E4A-FF6B-4B57-8719-2EB8485D19A3}" type="presParOf" srcId="{6FE6F2BD-B192-418A-AE34-628721EC4FDF}" destId="{A699B3DB-9BD9-488D-B921-9B8735A2E7A3}" srcOrd="0" destOrd="0" presId="urn:microsoft.com/office/officeart/2008/layout/HorizontalMultiLevelHierarchy"/>
    <dgm:cxn modelId="{4270D630-E538-488D-8E6D-888EE18D7E24}" type="presParOf" srcId="{6FE6F2BD-B192-418A-AE34-628721EC4FDF}" destId="{71746416-390D-4A55-BA08-8E3578DDFB4F}" srcOrd="1" destOrd="0" presId="urn:microsoft.com/office/officeart/2008/layout/HorizontalMultiLevelHierarchy"/>
    <dgm:cxn modelId="{EAC00C84-104B-4A8F-AEBE-8D658BD39B4B}" type="presParOf" srcId="{66DFF370-6629-489A-BDAB-8B12FA8ADBC4}" destId="{FD9AFB14-E681-4220-9811-5AD2F3CB9DE9}" srcOrd="14" destOrd="0" presId="urn:microsoft.com/office/officeart/2008/layout/HorizontalMultiLevelHierarchy"/>
    <dgm:cxn modelId="{11BD64CF-C671-47A1-98D4-03B5DCCB853C}" type="presParOf" srcId="{FD9AFB14-E681-4220-9811-5AD2F3CB9DE9}" destId="{2A2FD454-7863-4C7C-8955-7567B07450C4}" srcOrd="0" destOrd="0" presId="urn:microsoft.com/office/officeart/2008/layout/HorizontalMultiLevelHierarchy"/>
    <dgm:cxn modelId="{5DE9878C-D6F2-44D6-BCC4-7AE91E0DEF1E}" type="presParOf" srcId="{66DFF370-6629-489A-BDAB-8B12FA8ADBC4}" destId="{B45468AA-66F6-444A-976C-72E070F8CF9C}" srcOrd="15" destOrd="0" presId="urn:microsoft.com/office/officeart/2008/layout/HorizontalMultiLevelHierarchy"/>
    <dgm:cxn modelId="{7899ABA2-CA84-4630-86EA-CDCA0A0D4317}" type="presParOf" srcId="{B45468AA-66F6-444A-976C-72E070F8CF9C}" destId="{20622BB9-1FFA-40A8-B1AA-C5E77015464E}" srcOrd="0" destOrd="0" presId="urn:microsoft.com/office/officeart/2008/layout/HorizontalMultiLevelHierarchy"/>
    <dgm:cxn modelId="{22B1B5CA-AD2E-48DD-A330-2C5155FFEE98}" type="presParOf" srcId="{B45468AA-66F6-444A-976C-72E070F8CF9C}" destId="{B6BE5D0E-B738-4C8B-AABD-75F723132B17}" srcOrd="1" destOrd="0" presId="urn:microsoft.com/office/officeart/2008/layout/HorizontalMultiLevelHierarchy"/>
    <dgm:cxn modelId="{595D0320-F3B3-4237-A8D6-779BBDDFB26E}" type="presParOf" srcId="{B6BE5D0E-B738-4C8B-AABD-75F723132B17}" destId="{795F6361-6E93-4EAB-B563-220007ED1CD1}" srcOrd="0" destOrd="0" presId="urn:microsoft.com/office/officeart/2008/layout/HorizontalMultiLevelHierarchy"/>
    <dgm:cxn modelId="{BE25C7C0-670D-49A1-A686-846BB4713D53}" type="presParOf" srcId="{795F6361-6E93-4EAB-B563-220007ED1CD1}" destId="{C4155D56-DF34-4D86-B3D1-42A4110C1C9F}" srcOrd="0" destOrd="0" presId="urn:microsoft.com/office/officeart/2008/layout/HorizontalMultiLevelHierarchy"/>
    <dgm:cxn modelId="{D7416F26-49BA-4A68-9924-55C3FDF226A6}" type="presParOf" srcId="{B6BE5D0E-B738-4C8B-AABD-75F723132B17}" destId="{9D20AB14-8F3B-4DE3-8DA3-5396895C525A}" srcOrd="1" destOrd="0" presId="urn:microsoft.com/office/officeart/2008/layout/HorizontalMultiLevelHierarchy"/>
    <dgm:cxn modelId="{43187028-3BF3-4D56-B29F-F8418047246D}" type="presParOf" srcId="{9D20AB14-8F3B-4DE3-8DA3-5396895C525A}" destId="{324E69CE-EA76-4712-A0CB-349F98153A81}" srcOrd="0" destOrd="0" presId="urn:microsoft.com/office/officeart/2008/layout/HorizontalMultiLevelHierarchy"/>
    <dgm:cxn modelId="{D31E361E-5AE7-4B2A-9769-B6D32231812C}" type="presParOf" srcId="{9D20AB14-8F3B-4DE3-8DA3-5396895C525A}" destId="{D35D2066-DFBF-406C-AE8C-77FD728E49D9}" srcOrd="1" destOrd="0" presId="urn:microsoft.com/office/officeart/2008/layout/HorizontalMultiLevelHierarchy"/>
    <dgm:cxn modelId="{A9912CF4-B979-4485-88FA-4AE05E9A6233}" type="presParOf" srcId="{66DFF370-6629-489A-BDAB-8B12FA8ADBC4}" destId="{CB6BAF86-21CE-40B8-A039-1C0C821F69CB}" srcOrd="16" destOrd="0" presId="urn:microsoft.com/office/officeart/2008/layout/HorizontalMultiLevelHierarchy"/>
    <dgm:cxn modelId="{C946652E-451F-4C2B-9E1F-3DFF374C70E2}" type="presParOf" srcId="{CB6BAF86-21CE-40B8-A039-1C0C821F69CB}" destId="{04EFC8B6-FCEE-420F-8BA4-F0ED505AE99E}" srcOrd="0" destOrd="0" presId="urn:microsoft.com/office/officeart/2008/layout/HorizontalMultiLevelHierarchy"/>
    <dgm:cxn modelId="{CA8E99A9-1C65-4EB5-A02F-F0934D087564}" type="presParOf" srcId="{66DFF370-6629-489A-BDAB-8B12FA8ADBC4}" destId="{D1C4CC4A-9F08-4DB9-8B23-94050AD2A73F}" srcOrd="17" destOrd="0" presId="urn:microsoft.com/office/officeart/2008/layout/HorizontalMultiLevelHierarchy"/>
    <dgm:cxn modelId="{573AB4D5-2AD0-4231-A79C-7598EDEC16CD}" type="presParOf" srcId="{D1C4CC4A-9F08-4DB9-8B23-94050AD2A73F}" destId="{852A7BB5-D68D-493F-8B47-BE94004EE5D4}" srcOrd="0" destOrd="0" presId="urn:microsoft.com/office/officeart/2008/layout/HorizontalMultiLevelHierarchy"/>
    <dgm:cxn modelId="{ECB805FD-E087-46A1-BE8E-658FD3A66AAD}" type="presParOf" srcId="{D1C4CC4A-9F08-4DB9-8B23-94050AD2A73F}" destId="{DFD744C0-E602-4CCB-97BA-97201798C8EB}" srcOrd="1" destOrd="0" presId="urn:microsoft.com/office/officeart/2008/layout/HorizontalMultiLevelHierarchy"/>
    <dgm:cxn modelId="{299B18B2-F6AB-48AE-8F19-CC5D770D13F8}" type="presParOf" srcId="{DFD744C0-E602-4CCB-97BA-97201798C8EB}" destId="{5A05DBF9-F92C-4A47-9094-7B01E68D0532}" srcOrd="0" destOrd="0" presId="urn:microsoft.com/office/officeart/2008/layout/HorizontalMultiLevelHierarchy"/>
    <dgm:cxn modelId="{429A4710-DD98-4AE7-968D-9D21EFFD4BA4}" type="presParOf" srcId="{5A05DBF9-F92C-4A47-9094-7B01E68D0532}" destId="{6192E4FA-18D8-4DAE-B766-A41746944A29}" srcOrd="0" destOrd="0" presId="urn:microsoft.com/office/officeart/2008/layout/HorizontalMultiLevelHierarchy"/>
    <dgm:cxn modelId="{17530601-6718-4675-8535-538E552CE035}" type="presParOf" srcId="{DFD744C0-E602-4CCB-97BA-97201798C8EB}" destId="{D738CB0A-F324-482F-8A69-93BE4CB79FC8}" srcOrd="1" destOrd="0" presId="urn:microsoft.com/office/officeart/2008/layout/HorizontalMultiLevelHierarchy"/>
    <dgm:cxn modelId="{91A139BA-BA5C-4C32-99C3-9831F1B1BE7F}" type="presParOf" srcId="{D738CB0A-F324-482F-8A69-93BE4CB79FC8}" destId="{E391B6A4-155D-406B-B409-444EBF18CE52}" srcOrd="0" destOrd="0" presId="urn:microsoft.com/office/officeart/2008/layout/HorizontalMultiLevelHierarchy"/>
    <dgm:cxn modelId="{7C093452-5200-46CC-8C75-C2FC2F7A0E02}" type="presParOf" srcId="{D738CB0A-F324-482F-8A69-93BE4CB79FC8}" destId="{3B8EC27D-FAD0-402A-94D9-8DDCEC5F4D9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7696177-6BD5-4CAE-9B20-6B7145A710DA}"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en-US"/>
        </a:p>
      </dgm:t>
    </dgm:pt>
    <dgm:pt modelId="{7B963385-BA87-47CA-B9D7-2AB60324B340}">
      <dgm:prSet phldrT="[Text]"/>
      <dgm:spPr>
        <a:ln w="28575">
          <a:solidFill>
            <a:srgbClr val="C00000"/>
          </a:solidFill>
        </a:ln>
      </dgm:spPr>
      <dgm:t>
        <a:bodyPr/>
        <a:lstStyle/>
        <a:p>
          <a:r>
            <a:rPr lang="fa-IR" dirty="0" smtClean="0"/>
            <a:t>اصطلاحات رساله</a:t>
          </a:r>
          <a:endParaRPr lang="en-US" dirty="0"/>
        </a:p>
      </dgm:t>
    </dgm:pt>
    <dgm:pt modelId="{586682BB-DD73-44F3-91D2-8C16660EBBEB}" type="parTrans" cxnId="{5FC47B53-CB0F-4E6B-AF92-C70D27098A57}">
      <dgm:prSet/>
      <dgm:spPr/>
      <dgm:t>
        <a:bodyPr/>
        <a:lstStyle/>
        <a:p>
          <a:endParaRPr lang="en-US"/>
        </a:p>
      </dgm:t>
    </dgm:pt>
    <dgm:pt modelId="{D66C2018-D6C2-4D07-BB98-37AB55A735A5}" type="sibTrans" cxnId="{5FC47B53-CB0F-4E6B-AF92-C70D27098A57}">
      <dgm:prSet/>
      <dgm:spPr/>
      <dgm:t>
        <a:bodyPr/>
        <a:lstStyle/>
        <a:p>
          <a:endParaRPr lang="en-US"/>
        </a:p>
      </dgm:t>
    </dgm:pt>
    <dgm:pt modelId="{0A1EE096-8F2A-49B1-A561-6CE7C54ABBFA}">
      <dgm:prSet phldrT="[Text]"/>
      <dgm:spPr>
        <a:ln w="28575">
          <a:solidFill>
            <a:srgbClr val="C00000"/>
          </a:solidFill>
        </a:ln>
      </dgm:spPr>
      <dgm:t>
        <a:bodyPr/>
        <a:lstStyle/>
        <a:p>
          <a:pPr rtl="1"/>
          <a:r>
            <a:rPr lang="fa-IR" dirty="0" smtClean="0"/>
            <a:t>جایز نیست</a:t>
          </a:r>
          <a:endParaRPr lang="en-US" dirty="0"/>
        </a:p>
      </dgm:t>
    </dgm:pt>
    <dgm:pt modelId="{66395193-5CB7-491B-9CA9-733CCA455941}" type="parTrans" cxnId="{9E88CDA9-84C2-41D0-9608-2DFE24B909A8}">
      <dgm:prSet custT="1"/>
      <dgm:spPr>
        <a:ln w="28575">
          <a:solidFill>
            <a:srgbClr val="C00000"/>
          </a:solidFill>
        </a:ln>
      </dgm:spPr>
      <dgm:t>
        <a:bodyPr/>
        <a:lstStyle/>
        <a:p>
          <a:endParaRPr lang="en-US" sz="600"/>
        </a:p>
      </dgm:t>
    </dgm:pt>
    <dgm:pt modelId="{3029EC75-5776-41F0-8389-EEA5A5C1464D}" type="sibTrans" cxnId="{9E88CDA9-84C2-41D0-9608-2DFE24B909A8}">
      <dgm:prSet/>
      <dgm:spPr/>
      <dgm:t>
        <a:bodyPr/>
        <a:lstStyle/>
        <a:p>
          <a:endParaRPr lang="en-US"/>
        </a:p>
      </dgm:t>
    </dgm:pt>
    <dgm:pt modelId="{523136D2-4229-4FBB-831E-6E4901578A97}">
      <dgm:prSet phldrT="[Text]" custT="1"/>
      <dgm:spPr>
        <a:ln w="28575">
          <a:solidFill>
            <a:srgbClr val="C00000"/>
          </a:solidFill>
        </a:ln>
      </dgm:spPr>
      <dgm:t>
        <a:bodyPr/>
        <a:lstStyle/>
        <a:p>
          <a:pPr rtl="1"/>
          <a:r>
            <a:rPr lang="fa-IR" sz="2000" u="none" strike="noStrike" dirty="0" smtClean="0">
              <a:effectLst/>
            </a:rPr>
            <a:t>در احکام تکلیفی به معنی حرام و در احکام وضعی به معنی بطلان است.</a:t>
          </a:r>
          <a:endParaRPr lang="en-US" sz="2000" dirty="0"/>
        </a:p>
      </dgm:t>
    </dgm:pt>
    <dgm:pt modelId="{82C36F19-D781-4815-8DBC-F85289A85476}" type="parTrans" cxnId="{18CD9BD4-9F39-4C70-BCF2-7CA422799470}">
      <dgm:prSet custT="1"/>
      <dgm:spPr>
        <a:ln w="28575">
          <a:solidFill>
            <a:srgbClr val="C00000"/>
          </a:solidFill>
        </a:ln>
      </dgm:spPr>
      <dgm:t>
        <a:bodyPr/>
        <a:lstStyle/>
        <a:p>
          <a:endParaRPr lang="en-US" sz="600"/>
        </a:p>
      </dgm:t>
    </dgm:pt>
    <dgm:pt modelId="{25C1B0D0-C7EC-4610-B9B9-04241086BDBA}" type="sibTrans" cxnId="{18CD9BD4-9F39-4C70-BCF2-7CA422799470}">
      <dgm:prSet/>
      <dgm:spPr/>
      <dgm:t>
        <a:bodyPr/>
        <a:lstStyle/>
        <a:p>
          <a:endParaRPr lang="en-US"/>
        </a:p>
      </dgm:t>
    </dgm:pt>
    <dgm:pt modelId="{D661011A-0588-4908-8D39-9450078CDEC6}">
      <dgm:prSet phldrT="[Text]"/>
      <dgm:spPr>
        <a:ln w="28575">
          <a:solidFill>
            <a:srgbClr val="C00000"/>
          </a:solidFill>
        </a:ln>
      </dgm:spPr>
      <dgm:t>
        <a:bodyPr/>
        <a:lstStyle/>
        <a:p>
          <a:pPr rtl="1"/>
          <a:r>
            <a:rPr lang="fa-IR" smtClean="0"/>
            <a:t>اقرب این است</a:t>
          </a:r>
          <a:endParaRPr lang="en-US" dirty="0"/>
        </a:p>
      </dgm:t>
    </dgm:pt>
    <dgm:pt modelId="{2246F0E8-0EEF-4833-A985-CD374569BC3A}" type="parTrans" cxnId="{3DA99017-A668-454D-A4D4-943D2B2D7809}">
      <dgm:prSet custT="1"/>
      <dgm:spPr>
        <a:ln w="28575">
          <a:solidFill>
            <a:srgbClr val="C00000"/>
          </a:solidFill>
        </a:ln>
      </dgm:spPr>
      <dgm:t>
        <a:bodyPr/>
        <a:lstStyle/>
        <a:p>
          <a:endParaRPr lang="en-US" sz="600"/>
        </a:p>
      </dgm:t>
    </dgm:pt>
    <dgm:pt modelId="{E53B15D8-2DB4-46C7-A629-A388EF3E0859}" type="sibTrans" cxnId="{3DA99017-A668-454D-A4D4-943D2B2D7809}">
      <dgm:prSet/>
      <dgm:spPr/>
      <dgm:t>
        <a:bodyPr/>
        <a:lstStyle/>
        <a:p>
          <a:endParaRPr lang="en-US"/>
        </a:p>
      </dgm:t>
    </dgm:pt>
    <dgm:pt modelId="{DF42749F-7F0E-4FEA-8D87-DB20AF68EEE3}">
      <dgm:prSet phldrT="[Text]" custT="1"/>
      <dgm:spPr>
        <a:ln w="28575">
          <a:solidFill>
            <a:srgbClr val="C00000"/>
          </a:solidFill>
        </a:ln>
      </dgm:spPr>
      <dgm:t>
        <a:bodyPr/>
        <a:lstStyle/>
        <a:p>
          <a:pPr rtl="1"/>
          <a:r>
            <a:rPr lang="fa-IR" sz="2000" dirty="0" smtClean="0"/>
            <a:t>فتوی است.</a:t>
          </a:r>
          <a:endParaRPr lang="en-US" sz="2000" dirty="0"/>
        </a:p>
      </dgm:t>
    </dgm:pt>
    <dgm:pt modelId="{0362FC55-483D-4FDA-A056-BE87F366CE59}" type="parTrans" cxnId="{3B8B4988-C458-4A5C-BAE1-C123C99DE131}">
      <dgm:prSet custT="1"/>
      <dgm:spPr>
        <a:ln w="28575">
          <a:solidFill>
            <a:srgbClr val="C00000"/>
          </a:solidFill>
        </a:ln>
      </dgm:spPr>
      <dgm:t>
        <a:bodyPr/>
        <a:lstStyle/>
        <a:p>
          <a:endParaRPr lang="en-US" sz="600"/>
        </a:p>
      </dgm:t>
    </dgm:pt>
    <dgm:pt modelId="{0EB46E81-642D-486E-AACE-DD6E5575FB54}" type="sibTrans" cxnId="{3B8B4988-C458-4A5C-BAE1-C123C99DE131}">
      <dgm:prSet/>
      <dgm:spPr/>
      <dgm:t>
        <a:bodyPr/>
        <a:lstStyle/>
        <a:p>
          <a:endParaRPr lang="en-US"/>
        </a:p>
      </dgm:t>
    </dgm:pt>
    <dgm:pt modelId="{DB2F9564-1A4B-4A68-ABE9-0D53446CCDE9}">
      <dgm:prSet phldrT="[Text]"/>
      <dgm:spPr>
        <a:ln w="28575">
          <a:solidFill>
            <a:srgbClr val="C00000"/>
          </a:solidFill>
        </a:ln>
      </dgm:spPr>
      <dgm:t>
        <a:bodyPr/>
        <a:lstStyle/>
        <a:p>
          <a:pPr rtl="1"/>
          <a:r>
            <a:rPr lang="fa-IR" smtClean="0"/>
            <a:t>اشکال ندارد</a:t>
          </a:r>
          <a:endParaRPr lang="en-US" dirty="0"/>
        </a:p>
      </dgm:t>
    </dgm:pt>
    <dgm:pt modelId="{22FF5810-0AD7-43F7-838B-6AD2F74E60B8}" type="parTrans" cxnId="{903342F0-5777-485F-AB3B-E241077635CC}">
      <dgm:prSet custT="1"/>
      <dgm:spPr>
        <a:ln w="28575">
          <a:solidFill>
            <a:srgbClr val="C00000"/>
          </a:solidFill>
        </a:ln>
      </dgm:spPr>
      <dgm:t>
        <a:bodyPr/>
        <a:lstStyle/>
        <a:p>
          <a:endParaRPr lang="en-US" sz="800"/>
        </a:p>
      </dgm:t>
    </dgm:pt>
    <dgm:pt modelId="{08F55E7F-92B6-4EAD-9EEB-932718B73DE3}" type="sibTrans" cxnId="{903342F0-5777-485F-AB3B-E241077635CC}">
      <dgm:prSet/>
      <dgm:spPr/>
      <dgm:t>
        <a:bodyPr/>
        <a:lstStyle/>
        <a:p>
          <a:endParaRPr lang="en-US"/>
        </a:p>
      </dgm:t>
    </dgm:pt>
    <dgm:pt modelId="{56AF12E4-ABDC-4F44-A4FE-F5A708724912}">
      <dgm:prSet phldrT="[Text]" custT="1"/>
      <dgm:spPr>
        <a:ln w="28575">
          <a:solidFill>
            <a:srgbClr val="C00000"/>
          </a:solidFill>
        </a:ln>
      </dgm:spPr>
      <dgm:t>
        <a:bodyPr/>
        <a:lstStyle/>
        <a:p>
          <a:pPr rtl="1"/>
          <a:r>
            <a:rPr lang="fa-IR" sz="2000" dirty="0" smtClean="0"/>
            <a:t>فتوی، اشکالی در حکم تابع آن نیست.</a:t>
          </a:r>
          <a:endParaRPr lang="en-US" sz="2000" dirty="0"/>
        </a:p>
      </dgm:t>
    </dgm:pt>
    <dgm:pt modelId="{91EC8DFA-AD9F-4C35-AD18-996AE628B869}" type="parTrans" cxnId="{F5E6A018-0508-42B1-8087-19575BE04072}">
      <dgm:prSet custT="1"/>
      <dgm:spPr>
        <a:ln w="28575">
          <a:solidFill>
            <a:srgbClr val="C00000"/>
          </a:solidFill>
        </a:ln>
      </dgm:spPr>
      <dgm:t>
        <a:bodyPr/>
        <a:lstStyle/>
        <a:p>
          <a:endParaRPr lang="en-US" sz="600"/>
        </a:p>
      </dgm:t>
    </dgm:pt>
    <dgm:pt modelId="{5FD35092-5026-4BCB-BD40-FA7BFFFDE901}" type="sibTrans" cxnId="{F5E6A018-0508-42B1-8087-19575BE04072}">
      <dgm:prSet/>
      <dgm:spPr/>
      <dgm:t>
        <a:bodyPr/>
        <a:lstStyle/>
        <a:p>
          <a:endParaRPr lang="en-US"/>
        </a:p>
      </dgm:t>
    </dgm:pt>
    <dgm:pt modelId="{8EAE5283-8D7C-4B3C-8D12-5ACE86A80865}">
      <dgm:prSet phldrT="[Text]"/>
      <dgm:spPr>
        <a:ln w="28575">
          <a:solidFill>
            <a:srgbClr val="C00000"/>
          </a:solidFill>
        </a:ln>
      </dgm:spPr>
      <dgm:t>
        <a:bodyPr/>
        <a:lstStyle/>
        <a:p>
          <a:pPr rtl="1"/>
          <a:r>
            <a:rPr lang="fa-IR" smtClean="0"/>
            <a:t>اقوی این است</a:t>
          </a:r>
          <a:endParaRPr lang="en-US" dirty="0"/>
        </a:p>
      </dgm:t>
    </dgm:pt>
    <dgm:pt modelId="{EF4B7234-98A4-4FA5-BBF4-D2B421A48D5A}" type="parTrans" cxnId="{04678E3D-D1D9-4912-A138-3882C0BAB21B}">
      <dgm:prSet custT="1"/>
      <dgm:spPr>
        <a:ln w="28575">
          <a:solidFill>
            <a:srgbClr val="C00000"/>
          </a:solidFill>
        </a:ln>
      </dgm:spPr>
      <dgm:t>
        <a:bodyPr/>
        <a:lstStyle/>
        <a:p>
          <a:endParaRPr lang="en-US" sz="1000"/>
        </a:p>
      </dgm:t>
    </dgm:pt>
    <dgm:pt modelId="{B9449C7E-2542-4870-8323-E2AAE5E2C6E6}" type="sibTrans" cxnId="{04678E3D-D1D9-4912-A138-3882C0BAB21B}">
      <dgm:prSet/>
      <dgm:spPr/>
      <dgm:t>
        <a:bodyPr/>
        <a:lstStyle/>
        <a:p>
          <a:endParaRPr lang="en-US"/>
        </a:p>
      </dgm:t>
    </dgm:pt>
    <dgm:pt modelId="{E3531F60-C296-435E-9581-91C9D4161B00}">
      <dgm:prSet phldrT="[Text]" custT="1"/>
      <dgm:spPr>
        <a:ln w="28575">
          <a:solidFill>
            <a:srgbClr val="C00000"/>
          </a:solidFill>
        </a:ln>
      </dgm:spPr>
      <dgm:t>
        <a:bodyPr/>
        <a:lstStyle/>
        <a:p>
          <a:pPr rtl="1"/>
          <a:r>
            <a:rPr lang="fa-IR" sz="2000" smtClean="0"/>
            <a:t>فتوی، آنچه از نظر ادله قوی تر به نظر می رسد.</a:t>
          </a:r>
          <a:endParaRPr lang="en-US" sz="2000" dirty="0"/>
        </a:p>
      </dgm:t>
    </dgm:pt>
    <dgm:pt modelId="{87E0D143-47A1-4A34-84E2-18AF17CD4072}" type="parTrans" cxnId="{7584F5E3-5E2F-47EF-BB92-597A5FA7C2D3}">
      <dgm:prSet custT="1"/>
      <dgm:spPr>
        <a:ln w="28575">
          <a:solidFill>
            <a:srgbClr val="C00000"/>
          </a:solidFill>
        </a:ln>
      </dgm:spPr>
      <dgm:t>
        <a:bodyPr/>
        <a:lstStyle/>
        <a:p>
          <a:endParaRPr lang="en-US" sz="600"/>
        </a:p>
      </dgm:t>
    </dgm:pt>
    <dgm:pt modelId="{C85F1440-0BBE-4869-82BF-2536EF4739C2}" type="sibTrans" cxnId="{7584F5E3-5E2F-47EF-BB92-597A5FA7C2D3}">
      <dgm:prSet/>
      <dgm:spPr/>
      <dgm:t>
        <a:bodyPr/>
        <a:lstStyle/>
        <a:p>
          <a:endParaRPr lang="en-US"/>
        </a:p>
      </dgm:t>
    </dgm:pt>
    <dgm:pt modelId="{17783736-607B-4439-9954-247F6CAD7D7A}">
      <dgm:prSet phldrT="[Text]"/>
      <dgm:spPr>
        <a:ln w="28575">
          <a:solidFill>
            <a:srgbClr val="C00000"/>
          </a:solidFill>
        </a:ln>
      </dgm:spPr>
      <dgm:t>
        <a:bodyPr/>
        <a:lstStyle/>
        <a:p>
          <a:pPr rtl="1"/>
          <a:r>
            <a:rPr lang="fa-IR" smtClean="0"/>
            <a:t>لازم الوفا است</a:t>
          </a:r>
          <a:endParaRPr lang="en-US" dirty="0"/>
        </a:p>
      </dgm:t>
    </dgm:pt>
    <dgm:pt modelId="{D73E08C4-C6B2-44B3-8219-65AA7D90FB7D}" type="parTrans" cxnId="{6E52F032-6270-4185-BD0A-B72FF1FCBC9A}">
      <dgm:prSet custT="1"/>
      <dgm:spPr>
        <a:ln w="28575">
          <a:solidFill>
            <a:srgbClr val="C00000"/>
          </a:solidFill>
        </a:ln>
      </dgm:spPr>
      <dgm:t>
        <a:bodyPr/>
        <a:lstStyle/>
        <a:p>
          <a:endParaRPr lang="en-US" sz="1050"/>
        </a:p>
      </dgm:t>
    </dgm:pt>
    <dgm:pt modelId="{0F055CDA-751D-4858-836C-DAD5A3478F96}" type="sibTrans" cxnId="{6E52F032-6270-4185-BD0A-B72FF1FCBC9A}">
      <dgm:prSet/>
      <dgm:spPr/>
      <dgm:t>
        <a:bodyPr/>
        <a:lstStyle/>
        <a:p>
          <a:endParaRPr lang="en-US"/>
        </a:p>
      </dgm:t>
    </dgm:pt>
    <dgm:pt modelId="{4D75DE0F-6670-488E-A154-CF4B14593F72}">
      <dgm:prSet phldrT="[Text]" custT="1"/>
      <dgm:spPr>
        <a:ln w="28575">
          <a:solidFill>
            <a:srgbClr val="C00000"/>
          </a:solidFill>
        </a:ln>
      </dgm:spPr>
      <dgm:t>
        <a:bodyPr/>
        <a:lstStyle/>
        <a:p>
          <a:pPr rtl="1"/>
          <a:r>
            <a:rPr lang="fa-IR" sz="2000" u="none" strike="noStrike" dirty="0" smtClean="0">
              <a:effectLst/>
            </a:rPr>
            <a:t>فتوی، باید به آن عمل کرد.</a:t>
          </a:r>
          <a:endParaRPr lang="en-US" sz="2000" dirty="0"/>
        </a:p>
      </dgm:t>
    </dgm:pt>
    <dgm:pt modelId="{C1B719D3-A345-4C51-9467-305FC88C03DC}" type="parTrans" cxnId="{BB423FD6-9778-447E-BB10-65D3FE211185}">
      <dgm:prSet custT="1"/>
      <dgm:spPr>
        <a:ln w="28575">
          <a:solidFill>
            <a:srgbClr val="C00000"/>
          </a:solidFill>
        </a:ln>
      </dgm:spPr>
      <dgm:t>
        <a:bodyPr/>
        <a:lstStyle/>
        <a:p>
          <a:endParaRPr lang="en-US" sz="600"/>
        </a:p>
      </dgm:t>
    </dgm:pt>
    <dgm:pt modelId="{5AB352BF-DA82-484A-8F83-C79FDB83AC9B}" type="sibTrans" cxnId="{BB423FD6-9778-447E-BB10-65D3FE211185}">
      <dgm:prSet/>
      <dgm:spPr/>
      <dgm:t>
        <a:bodyPr/>
        <a:lstStyle/>
        <a:p>
          <a:endParaRPr lang="en-US"/>
        </a:p>
      </dgm:t>
    </dgm:pt>
    <dgm:pt modelId="{C1A1E9DD-9B5E-4626-8EAE-583753C18CFB}">
      <dgm:prSet phldrT="[Text]" custT="1"/>
      <dgm:spPr>
        <a:ln w="28575">
          <a:solidFill>
            <a:srgbClr val="C00000"/>
          </a:solidFill>
        </a:ln>
      </dgm:spPr>
      <dgm:t>
        <a:bodyPr/>
        <a:lstStyle/>
        <a:p>
          <a:pPr rtl="1"/>
          <a:r>
            <a:rPr lang="fa-IR" sz="2400" dirty="0" smtClean="0"/>
            <a:t>خالی از قوت نیست.</a:t>
          </a:r>
          <a:endParaRPr lang="en-US" sz="2400" dirty="0"/>
        </a:p>
      </dgm:t>
    </dgm:pt>
    <dgm:pt modelId="{6CC20BDB-5C2C-40FE-B0A9-F3391B171C82}" type="parTrans" cxnId="{A6C94921-7396-411B-BE8E-850375741138}">
      <dgm:prSet/>
      <dgm:spPr>
        <a:ln w="28575">
          <a:solidFill>
            <a:srgbClr val="C00000"/>
          </a:solidFill>
        </a:ln>
      </dgm:spPr>
      <dgm:t>
        <a:bodyPr/>
        <a:lstStyle/>
        <a:p>
          <a:endParaRPr lang="en-US"/>
        </a:p>
      </dgm:t>
    </dgm:pt>
    <dgm:pt modelId="{BA13C145-502D-4D9B-9D13-5B21B364AA5B}" type="sibTrans" cxnId="{A6C94921-7396-411B-BE8E-850375741138}">
      <dgm:prSet/>
      <dgm:spPr/>
      <dgm:t>
        <a:bodyPr/>
        <a:lstStyle/>
        <a:p>
          <a:endParaRPr lang="en-US"/>
        </a:p>
      </dgm:t>
    </dgm:pt>
    <dgm:pt modelId="{EA9E1407-4CEA-45EB-8B50-579957A6838D}">
      <dgm:prSet phldrT="[Text]" custT="1"/>
      <dgm:spPr>
        <a:ln w="28575">
          <a:solidFill>
            <a:srgbClr val="C00000"/>
          </a:solidFill>
        </a:ln>
      </dgm:spPr>
      <dgm:t>
        <a:bodyPr/>
        <a:lstStyle/>
        <a:p>
          <a:pPr rtl="1"/>
          <a:r>
            <a:rPr lang="fa-IR" sz="2000" dirty="0" smtClean="0"/>
            <a:t>فتوی، مگر قرینه ای بر خلاف داشته باشد.</a:t>
          </a:r>
          <a:endParaRPr lang="en-US" sz="2000" dirty="0"/>
        </a:p>
      </dgm:t>
    </dgm:pt>
    <dgm:pt modelId="{538052EC-422E-4A77-ABC2-23EF81D98A28}" type="parTrans" cxnId="{1223C413-21FF-4ED2-9C56-FA3A1BD8C0ED}">
      <dgm:prSet/>
      <dgm:spPr>
        <a:ln w="28575">
          <a:solidFill>
            <a:srgbClr val="C00000"/>
          </a:solidFill>
        </a:ln>
      </dgm:spPr>
      <dgm:t>
        <a:bodyPr/>
        <a:lstStyle/>
        <a:p>
          <a:endParaRPr lang="en-US"/>
        </a:p>
      </dgm:t>
    </dgm:pt>
    <dgm:pt modelId="{11A613C5-3D90-4CA0-8C66-F4A48F962ACB}" type="sibTrans" cxnId="{1223C413-21FF-4ED2-9C56-FA3A1BD8C0ED}">
      <dgm:prSet/>
      <dgm:spPr/>
      <dgm:t>
        <a:bodyPr/>
        <a:lstStyle/>
        <a:p>
          <a:endParaRPr lang="en-US"/>
        </a:p>
      </dgm:t>
    </dgm:pt>
    <dgm:pt modelId="{BB52B2EB-387E-46CD-A05B-43232730F9D5}">
      <dgm:prSet phldrT="[Text]" custT="1"/>
      <dgm:spPr>
        <a:ln w="28575">
          <a:solidFill>
            <a:srgbClr val="C00000"/>
          </a:solidFill>
        </a:ln>
      </dgm:spPr>
      <dgm:t>
        <a:bodyPr/>
        <a:lstStyle/>
        <a:p>
          <a:pPr rtl="1"/>
          <a:r>
            <a:rPr lang="fa-IR" sz="2800" dirty="0" smtClean="0"/>
            <a:t>بعید نیست</a:t>
          </a:r>
          <a:endParaRPr lang="en-US" sz="2800" dirty="0"/>
        </a:p>
      </dgm:t>
    </dgm:pt>
    <dgm:pt modelId="{7F7DB8A7-8F5A-4518-9438-16CCCE64A982}" type="parTrans" cxnId="{165FFD85-28EE-4546-B23B-D5820BD09A03}">
      <dgm:prSet/>
      <dgm:spPr>
        <a:ln w="28575">
          <a:solidFill>
            <a:srgbClr val="C00000"/>
          </a:solidFill>
        </a:ln>
      </dgm:spPr>
      <dgm:t>
        <a:bodyPr/>
        <a:lstStyle/>
        <a:p>
          <a:endParaRPr lang="en-US"/>
        </a:p>
      </dgm:t>
    </dgm:pt>
    <dgm:pt modelId="{C669F962-7FB0-4DAE-A683-0F4E7F4817C1}" type="sibTrans" cxnId="{165FFD85-28EE-4546-B23B-D5820BD09A03}">
      <dgm:prSet/>
      <dgm:spPr/>
      <dgm:t>
        <a:bodyPr/>
        <a:lstStyle/>
        <a:p>
          <a:endParaRPr lang="en-US"/>
        </a:p>
      </dgm:t>
    </dgm:pt>
    <dgm:pt modelId="{2B13FF47-2E30-4D90-920C-B32E32D2CE08}">
      <dgm:prSet phldrT="[Text]" custT="1"/>
      <dgm:spPr>
        <a:ln w="28575">
          <a:solidFill>
            <a:srgbClr val="C00000"/>
          </a:solidFill>
        </a:ln>
      </dgm:spPr>
      <dgm:t>
        <a:bodyPr/>
        <a:lstStyle/>
        <a:p>
          <a:pPr rtl="1"/>
          <a:r>
            <a:rPr lang="fa-IR" sz="2000" smtClean="0"/>
            <a:t>فتوی، مگر قرینه ای بر خلاف داشته باشد.</a:t>
          </a:r>
          <a:endParaRPr lang="en-US" sz="2000" dirty="0"/>
        </a:p>
      </dgm:t>
    </dgm:pt>
    <dgm:pt modelId="{451F7A6D-80A2-4692-B21E-C341C069342B}" type="parTrans" cxnId="{36AFE3CE-8E50-4F59-9E61-AF0551F689BD}">
      <dgm:prSet/>
      <dgm:spPr>
        <a:ln w="28575">
          <a:solidFill>
            <a:srgbClr val="C00000"/>
          </a:solidFill>
        </a:ln>
      </dgm:spPr>
      <dgm:t>
        <a:bodyPr/>
        <a:lstStyle/>
        <a:p>
          <a:endParaRPr lang="en-US"/>
        </a:p>
      </dgm:t>
    </dgm:pt>
    <dgm:pt modelId="{5F7BFFDF-69AB-42D6-AF0B-2A4EAFC6E29E}" type="sibTrans" cxnId="{36AFE3CE-8E50-4F59-9E61-AF0551F689BD}">
      <dgm:prSet/>
      <dgm:spPr/>
      <dgm:t>
        <a:bodyPr/>
        <a:lstStyle/>
        <a:p>
          <a:endParaRPr lang="en-US"/>
        </a:p>
      </dgm:t>
    </dgm:pt>
    <dgm:pt modelId="{1825DC59-C671-41E2-9488-B2A0C07A9B1B}">
      <dgm:prSet phldrT="[Text]" custT="1"/>
      <dgm:spPr>
        <a:ln w="28575">
          <a:solidFill>
            <a:srgbClr val="C00000"/>
          </a:solidFill>
        </a:ln>
      </dgm:spPr>
      <dgm:t>
        <a:bodyPr/>
        <a:lstStyle/>
        <a:p>
          <a:pPr rtl="1"/>
          <a:r>
            <a:rPr lang="fa-IR" sz="2800" dirty="0" smtClean="0"/>
            <a:t>ظاهرا</a:t>
          </a:r>
          <a:endParaRPr lang="en-US" sz="2800" dirty="0"/>
        </a:p>
      </dgm:t>
    </dgm:pt>
    <dgm:pt modelId="{E8BC4D09-E8F2-4D9F-B6F7-B103C15B6F49}" type="parTrans" cxnId="{8BA19241-8E21-443D-8DBD-7B79646E1614}">
      <dgm:prSet/>
      <dgm:spPr>
        <a:ln w="28575">
          <a:solidFill>
            <a:srgbClr val="C00000"/>
          </a:solidFill>
        </a:ln>
      </dgm:spPr>
      <dgm:t>
        <a:bodyPr/>
        <a:lstStyle/>
        <a:p>
          <a:endParaRPr lang="en-US"/>
        </a:p>
      </dgm:t>
    </dgm:pt>
    <dgm:pt modelId="{B18C90FD-594D-49B5-9417-5B4C45D7F75F}" type="sibTrans" cxnId="{8BA19241-8E21-443D-8DBD-7B79646E1614}">
      <dgm:prSet/>
      <dgm:spPr/>
      <dgm:t>
        <a:bodyPr/>
        <a:lstStyle/>
        <a:p>
          <a:endParaRPr lang="en-US"/>
        </a:p>
      </dgm:t>
    </dgm:pt>
    <dgm:pt modelId="{3B196AE5-861E-479F-94EE-41435E5678BB}">
      <dgm:prSet phldrT="[Text]" custT="1"/>
      <dgm:spPr>
        <a:ln w="28575">
          <a:solidFill>
            <a:srgbClr val="C00000"/>
          </a:solidFill>
        </a:ln>
      </dgm:spPr>
      <dgm:t>
        <a:bodyPr/>
        <a:lstStyle/>
        <a:p>
          <a:pPr rtl="1"/>
          <a:r>
            <a:rPr lang="fa-IR" sz="2000" smtClean="0"/>
            <a:t>فتوی، مگر قرینه ای بر خلاف داشته باشد.</a:t>
          </a:r>
          <a:endParaRPr lang="en-US" sz="2000" dirty="0"/>
        </a:p>
      </dgm:t>
    </dgm:pt>
    <dgm:pt modelId="{8B612080-2374-496E-95FB-49223DA2AE11}" type="parTrans" cxnId="{CBADE470-9D25-4949-A126-4EB6F9183E44}">
      <dgm:prSet/>
      <dgm:spPr>
        <a:ln w="28575">
          <a:solidFill>
            <a:srgbClr val="C00000"/>
          </a:solidFill>
        </a:ln>
      </dgm:spPr>
      <dgm:t>
        <a:bodyPr/>
        <a:lstStyle/>
        <a:p>
          <a:endParaRPr lang="en-US"/>
        </a:p>
      </dgm:t>
    </dgm:pt>
    <dgm:pt modelId="{F9380FE9-4CB9-44EF-BC2E-825278B858F3}" type="sibTrans" cxnId="{CBADE470-9D25-4949-A126-4EB6F9183E44}">
      <dgm:prSet/>
      <dgm:spPr/>
      <dgm:t>
        <a:bodyPr/>
        <a:lstStyle/>
        <a:p>
          <a:endParaRPr lang="en-US"/>
        </a:p>
      </dgm:t>
    </dgm:pt>
    <dgm:pt modelId="{DC4D7CD1-2D4D-4AC0-85D4-02F485012A9C}" type="pres">
      <dgm:prSet presAssocID="{47696177-6BD5-4CAE-9B20-6B7145A710DA}" presName="Name0" presStyleCnt="0">
        <dgm:presLayoutVars>
          <dgm:chPref val="1"/>
          <dgm:dir val="rev"/>
          <dgm:animOne val="branch"/>
          <dgm:animLvl val="lvl"/>
          <dgm:resizeHandles val="exact"/>
        </dgm:presLayoutVars>
      </dgm:prSet>
      <dgm:spPr/>
      <dgm:t>
        <a:bodyPr/>
        <a:lstStyle/>
        <a:p>
          <a:endParaRPr lang="en-US"/>
        </a:p>
      </dgm:t>
    </dgm:pt>
    <dgm:pt modelId="{D2333A54-35FF-48B4-9931-DA23CA22F015}" type="pres">
      <dgm:prSet presAssocID="{7B963385-BA87-47CA-B9D7-2AB60324B340}" presName="root1" presStyleCnt="0"/>
      <dgm:spPr/>
    </dgm:pt>
    <dgm:pt modelId="{DD51DE47-D34E-4851-A0C8-909475D18200}" type="pres">
      <dgm:prSet presAssocID="{7B963385-BA87-47CA-B9D7-2AB60324B340}" presName="LevelOneTextNode" presStyleLbl="node0" presStyleIdx="0" presStyleCnt="1">
        <dgm:presLayoutVars>
          <dgm:chPref val="3"/>
        </dgm:presLayoutVars>
      </dgm:prSet>
      <dgm:spPr/>
      <dgm:t>
        <a:bodyPr/>
        <a:lstStyle/>
        <a:p>
          <a:endParaRPr lang="en-US"/>
        </a:p>
      </dgm:t>
    </dgm:pt>
    <dgm:pt modelId="{66DFF370-6629-489A-BDAB-8B12FA8ADBC4}" type="pres">
      <dgm:prSet presAssocID="{7B963385-BA87-47CA-B9D7-2AB60324B340}" presName="level2hierChild" presStyleCnt="0"/>
      <dgm:spPr/>
    </dgm:pt>
    <dgm:pt modelId="{A401D91A-1970-4A3E-B0BA-199BECFDEE74}" type="pres">
      <dgm:prSet presAssocID="{66395193-5CB7-491B-9CA9-733CCA455941}" presName="conn2-1" presStyleLbl="parChTrans1D2" presStyleIdx="0" presStyleCnt="8" custScaleX="2000000"/>
      <dgm:spPr/>
      <dgm:t>
        <a:bodyPr/>
        <a:lstStyle/>
        <a:p>
          <a:endParaRPr lang="en-US"/>
        </a:p>
      </dgm:t>
    </dgm:pt>
    <dgm:pt modelId="{9D3CDA86-4422-4DAC-8361-577CA6F95F74}" type="pres">
      <dgm:prSet presAssocID="{66395193-5CB7-491B-9CA9-733CCA455941}" presName="connTx" presStyleLbl="parChTrans1D2" presStyleIdx="0" presStyleCnt="8"/>
      <dgm:spPr/>
      <dgm:t>
        <a:bodyPr/>
        <a:lstStyle/>
        <a:p>
          <a:endParaRPr lang="en-US"/>
        </a:p>
      </dgm:t>
    </dgm:pt>
    <dgm:pt modelId="{87843019-5E00-494E-A7A9-C616BA6CBD82}" type="pres">
      <dgm:prSet presAssocID="{0A1EE096-8F2A-49B1-A561-6CE7C54ABBFA}" presName="root2" presStyleCnt="0"/>
      <dgm:spPr/>
    </dgm:pt>
    <dgm:pt modelId="{77350C84-154B-4CBC-80D5-977377DC30A0}" type="pres">
      <dgm:prSet presAssocID="{0A1EE096-8F2A-49B1-A561-6CE7C54ABBFA}" presName="LevelTwoTextNode" presStyleLbl="node2" presStyleIdx="0" presStyleCnt="8" custScaleX="123007">
        <dgm:presLayoutVars>
          <dgm:chPref val="3"/>
        </dgm:presLayoutVars>
      </dgm:prSet>
      <dgm:spPr/>
      <dgm:t>
        <a:bodyPr/>
        <a:lstStyle/>
        <a:p>
          <a:endParaRPr lang="en-US"/>
        </a:p>
      </dgm:t>
    </dgm:pt>
    <dgm:pt modelId="{87CD932A-B5A8-4D03-8937-BD8335DC8F76}" type="pres">
      <dgm:prSet presAssocID="{0A1EE096-8F2A-49B1-A561-6CE7C54ABBFA}" presName="level3hierChild" presStyleCnt="0"/>
      <dgm:spPr/>
    </dgm:pt>
    <dgm:pt modelId="{B92733D7-EDFC-4520-9AF0-04AD6AE521B9}" type="pres">
      <dgm:prSet presAssocID="{82C36F19-D781-4815-8DBC-F85289A85476}" presName="conn2-1" presStyleLbl="parChTrans1D3" presStyleIdx="0" presStyleCnt="8" custScaleX="2000000"/>
      <dgm:spPr/>
      <dgm:t>
        <a:bodyPr/>
        <a:lstStyle/>
        <a:p>
          <a:endParaRPr lang="en-US"/>
        </a:p>
      </dgm:t>
    </dgm:pt>
    <dgm:pt modelId="{3BB4963A-A12D-4E30-A16C-33BB8432C13B}" type="pres">
      <dgm:prSet presAssocID="{82C36F19-D781-4815-8DBC-F85289A85476}" presName="connTx" presStyleLbl="parChTrans1D3" presStyleIdx="0" presStyleCnt="8"/>
      <dgm:spPr/>
      <dgm:t>
        <a:bodyPr/>
        <a:lstStyle/>
        <a:p>
          <a:endParaRPr lang="en-US"/>
        </a:p>
      </dgm:t>
    </dgm:pt>
    <dgm:pt modelId="{F4632CFB-9DD0-414D-8A7C-9FEDB8F71447}" type="pres">
      <dgm:prSet presAssocID="{523136D2-4229-4FBB-831E-6E4901578A97}" presName="root2" presStyleCnt="0"/>
      <dgm:spPr/>
    </dgm:pt>
    <dgm:pt modelId="{6EFBEA7F-B90F-4DC7-8266-5F0676D42FEA}" type="pres">
      <dgm:prSet presAssocID="{523136D2-4229-4FBB-831E-6E4901578A97}" presName="LevelTwoTextNode" presStyleLbl="node3" presStyleIdx="0" presStyleCnt="8" custScaleX="235423">
        <dgm:presLayoutVars>
          <dgm:chPref val="3"/>
        </dgm:presLayoutVars>
      </dgm:prSet>
      <dgm:spPr/>
      <dgm:t>
        <a:bodyPr/>
        <a:lstStyle/>
        <a:p>
          <a:endParaRPr lang="en-US"/>
        </a:p>
      </dgm:t>
    </dgm:pt>
    <dgm:pt modelId="{8EBF2057-3264-4C1E-941F-E82DC3BC73B2}" type="pres">
      <dgm:prSet presAssocID="{523136D2-4229-4FBB-831E-6E4901578A97}" presName="level3hierChild" presStyleCnt="0"/>
      <dgm:spPr/>
    </dgm:pt>
    <dgm:pt modelId="{ADCAD44F-5AFE-4E6D-BC69-BD6D6943618A}" type="pres">
      <dgm:prSet presAssocID="{2246F0E8-0EEF-4833-A985-CD374569BC3A}" presName="conn2-1" presStyleLbl="parChTrans1D2" presStyleIdx="1" presStyleCnt="8" custScaleX="2000000"/>
      <dgm:spPr/>
      <dgm:t>
        <a:bodyPr/>
        <a:lstStyle/>
        <a:p>
          <a:endParaRPr lang="en-US"/>
        </a:p>
      </dgm:t>
    </dgm:pt>
    <dgm:pt modelId="{31A0BE1B-DCFF-49A7-B115-1FCAF6A43CA1}" type="pres">
      <dgm:prSet presAssocID="{2246F0E8-0EEF-4833-A985-CD374569BC3A}" presName="connTx" presStyleLbl="parChTrans1D2" presStyleIdx="1" presStyleCnt="8"/>
      <dgm:spPr/>
      <dgm:t>
        <a:bodyPr/>
        <a:lstStyle/>
        <a:p>
          <a:endParaRPr lang="en-US"/>
        </a:p>
      </dgm:t>
    </dgm:pt>
    <dgm:pt modelId="{F4E960A7-EC8C-48D7-84D9-5E4E46B42B28}" type="pres">
      <dgm:prSet presAssocID="{D661011A-0588-4908-8D39-9450078CDEC6}" presName="root2" presStyleCnt="0"/>
      <dgm:spPr/>
    </dgm:pt>
    <dgm:pt modelId="{D8502727-C787-4E82-871D-C035E54C085D}" type="pres">
      <dgm:prSet presAssocID="{D661011A-0588-4908-8D39-9450078CDEC6}" presName="LevelTwoTextNode" presStyleLbl="node2" presStyleIdx="1" presStyleCnt="8" custScaleX="123007">
        <dgm:presLayoutVars>
          <dgm:chPref val="3"/>
        </dgm:presLayoutVars>
      </dgm:prSet>
      <dgm:spPr/>
      <dgm:t>
        <a:bodyPr/>
        <a:lstStyle/>
        <a:p>
          <a:endParaRPr lang="en-US"/>
        </a:p>
      </dgm:t>
    </dgm:pt>
    <dgm:pt modelId="{3BEFF345-DB40-437A-A5F9-9075FAC03FB8}" type="pres">
      <dgm:prSet presAssocID="{D661011A-0588-4908-8D39-9450078CDEC6}" presName="level3hierChild" presStyleCnt="0"/>
      <dgm:spPr/>
    </dgm:pt>
    <dgm:pt modelId="{488B5BAA-7480-4F28-8CD9-A9FE76E96D8A}" type="pres">
      <dgm:prSet presAssocID="{0362FC55-483D-4FDA-A056-BE87F366CE59}" presName="conn2-1" presStyleLbl="parChTrans1D3" presStyleIdx="1" presStyleCnt="8" custScaleX="2000000"/>
      <dgm:spPr/>
      <dgm:t>
        <a:bodyPr/>
        <a:lstStyle/>
        <a:p>
          <a:endParaRPr lang="en-US"/>
        </a:p>
      </dgm:t>
    </dgm:pt>
    <dgm:pt modelId="{05A252C2-3F16-4237-94C2-ABD4E19F8C23}" type="pres">
      <dgm:prSet presAssocID="{0362FC55-483D-4FDA-A056-BE87F366CE59}" presName="connTx" presStyleLbl="parChTrans1D3" presStyleIdx="1" presStyleCnt="8"/>
      <dgm:spPr/>
      <dgm:t>
        <a:bodyPr/>
        <a:lstStyle/>
        <a:p>
          <a:endParaRPr lang="en-US"/>
        </a:p>
      </dgm:t>
    </dgm:pt>
    <dgm:pt modelId="{A74BCBE7-BADD-4EFD-9E04-401F50D39B8F}" type="pres">
      <dgm:prSet presAssocID="{DF42749F-7F0E-4FEA-8D87-DB20AF68EEE3}" presName="root2" presStyleCnt="0"/>
      <dgm:spPr/>
    </dgm:pt>
    <dgm:pt modelId="{5392AACD-E248-493D-AAD8-63DA5ED01010}" type="pres">
      <dgm:prSet presAssocID="{DF42749F-7F0E-4FEA-8D87-DB20AF68EEE3}" presName="LevelTwoTextNode" presStyleLbl="node3" presStyleIdx="1" presStyleCnt="8" custScaleX="235423">
        <dgm:presLayoutVars>
          <dgm:chPref val="3"/>
        </dgm:presLayoutVars>
      </dgm:prSet>
      <dgm:spPr/>
      <dgm:t>
        <a:bodyPr/>
        <a:lstStyle/>
        <a:p>
          <a:endParaRPr lang="en-US"/>
        </a:p>
      </dgm:t>
    </dgm:pt>
    <dgm:pt modelId="{677F3FAC-8999-41E3-9FB0-AA0C61EDA389}" type="pres">
      <dgm:prSet presAssocID="{DF42749F-7F0E-4FEA-8D87-DB20AF68EEE3}" presName="level3hierChild" presStyleCnt="0"/>
      <dgm:spPr/>
    </dgm:pt>
    <dgm:pt modelId="{CC7A5A0A-9379-4267-B204-96FA1EF59A19}" type="pres">
      <dgm:prSet presAssocID="{22FF5810-0AD7-43F7-838B-6AD2F74E60B8}" presName="conn2-1" presStyleLbl="parChTrans1D2" presStyleIdx="2" presStyleCnt="8" custScaleX="2000000"/>
      <dgm:spPr/>
      <dgm:t>
        <a:bodyPr/>
        <a:lstStyle/>
        <a:p>
          <a:endParaRPr lang="en-US"/>
        </a:p>
      </dgm:t>
    </dgm:pt>
    <dgm:pt modelId="{05C217BB-68D0-4DA8-9A6D-F9D94E39238F}" type="pres">
      <dgm:prSet presAssocID="{22FF5810-0AD7-43F7-838B-6AD2F74E60B8}" presName="connTx" presStyleLbl="parChTrans1D2" presStyleIdx="2" presStyleCnt="8"/>
      <dgm:spPr/>
      <dgm:t>
        <a:bodyPr/>
        <a:lstStyle/>
        <a:p>
          <a:endParaRPr lang="en-US"/>
        </a:p>
      </dgm:t>
    </dgm:pt>
    <dgm:pt modelId="{EDC4762B-5501-40F3-8B0C-F207ACB5B870}" type="pres">
      <dgm:prSet presAssocID="{DB2F9564-1A4B-4A68-ABE9-0D53446CCDE9}" presName="root2" presStyleCnt="0"/>
      <dgm:spPr/>
    </dgm:pt>
    <dgm:pt modelId="{E48EDAB4-A29E-4070-A4E8-43AE479B732F}" type="pres">
      <dgm:prSet presAssocID="{DB2F9564-1A4B-4A68-ABE9-0D53446CCDE9}" presName="LevelTwoTextNode" presStyleLbl="node2" presStyleIdx="2" presStyleCnt="8" custScaleX="123007">
        <dgm:presLayoutVars>
          <dgm:chPref val="3"/>
        </dgm:presLayoutVars>
      </dgm:prSet>
      <dgm:spPr/>
      <dgm:t>
        <a:bodyPr/>
        <a:lstStyle/>
        <a:p>
          <a:endParaRPr lang="en-US"/>
        </a:p>
      </dgm:t>
    </dgm:pt>
    <dgm:pt modelId="{83F69921-7468-4F6A-A853-E86677DD7CDE}" type="pres">
      <dgm:prSet presAssocID="{DB2F9564-1A4B-4A68-ABE9-0D53446CCDE9}" presName="level3hierChild" presStyleCnt="0"/>
      <dgm:spPr/>
    </dgm:pt>
    <dgm:pt modelId="{DCAE96D6-E88E-4D61-81FA-445A1C3CED6C}" type="pres">
      <dgm:prSet presAssocID="{91EC8DFA-AD9F-4C35-AD18-996AE628B869}" presName="conn2-1" presStyleLbl="parChTrans1D3" presStyleIdx="2" presStyleCnt="8" custScaleX="2000000"/>
      <dgm:spPr/>
      <dgm:t>
        <a:bodyPr/>
        <a:lstStyle/>
        <a:p>
          <a:endParaRPr lang="en-US"/>
        </a:p>
      </dgm:t>
    </dgm:pt>
    <dgm:pt modelId="{EB93A21D-344B-44C3-8EDA-3B577EEC32A5}" type="pres">
      <dgm:prSet presAssocID="{91EC8DFA-AD9F-4C35-AD18-996AE628B869}" presName="connTx" presStyleLbl="parChTrans1D3" presStyleIdx="2" presStyleCnt="8"/>
      <dgm:spPr/>
      <dgm:t>
        <a:bodyPr/>
        <a:lstStyle/>
        <a:p>
          <a:endParaRPr lang="en-US"/>
        </a:p>
      </dgm:t>
    </dgm:pt>
    <dgm:pt modelId="{05C1A12D-3902-4896-B151-64414110C61C}" type="pres">
      <dgm:prSet presAssocID="{56AF12E4-ABDC-4F44-A4FE-F5A708724912}" presName="root2" presStyleCnt="0"/>
      <dgm:spPr/>
    </dgm:pt>
    <dgm:pt modelId="{D845AC7F-163D-449B-A644-031374A35933}" type="pres">
      <dgm:prSet presAssocID="{56AF12E4-ABDC-4F44-A4FE-F5A708724912}" presName="LevelTwoTextNode" presStyleLbl="node3" presStyleIdx="2" presStyleCnt="8" custScaleX="235423">
        <dgm:presLayoutVars>
          <dgm:chPref val="3"/>
        </dgm:presLayoutVars>
      </dgm:prSet>
      <dgm:spPr/>
      <dgm:t>
        <a:bodyPr/>
        <a:lstStyle/>
        <a:p>
          <a:endParaRPr lang="en-US"/>
        </a:p>
      </dgm:t>
    </dgm:pt>
    <dgm:pt modelId="{9205E3C7-A704-4675-B4E0-0301CFF1334F}" type="pres">
      <dgm:prSet presAssocID="{56AF12E4-ABDC-4F44-A4FE-F5A708724912}" presName="level3hierChild" presStyleCnt="0"/>
      <dgm:spPr/>
    </dgm:pt>
    <dgm:pt modelId="{F3DBE194-30C5-45DA-AD9D-1CD99A905BB2}" type="pres">
      <dgm:prSet presAssocID="{EF4B7234-98A4-4FA5-BBF4-D2B421A48D5A}" presName="conn2-1" presStyleLbl="parChTrans1D2" presStyleIdx="3" presStyleCnt="8" custScaleX="2000000"/>
      <dgm:spPr/>
      <dgm:t>
        <a:bodyPr/>
        <a:lstStyle/>
        <a:p>
          <a:endParaRPr lang="en-US"/>
        </a:p>
      </dgm:t>
    </dgm:pt>
    <dgm:pt modelId="{4E577EE5-2462-4F6A-AC93-71FFD14C94B5}" type="pres">
      <dgm:prSet presAssocID="{EF4B7234-98A4-4FA5-BBF4-D2B421A48D5A}" presName="connTx" presStyleLbl="parChTrans1D2" presStyleIdx="3" presStyleCnt="8"/>
      <dgm:spPr/>
      <dgm:t>
        <a:bodyPr/>
        <a:lstStyle/>
        <a:p>
          <a:endParaRPr lang="en-US"/>
        </a:p>
      </dgm:t>
    </dgm:pt>
    <dgm:pt modelId="{9D61AA06-C376-453A-A841-E809B8D99BEE}" type="pres">
      <dgm:prSet presAssocID="{8EAE5283-8D7C-4B3C-8D12-5ACE86A80865}" presName="root2" presStyleCnt="0"/>
      <dgm:spPr/>
    </dgm:pt>
    <dgm:pt modelId="{8E19342F-38DE-4D14-95B7-E07EA4DB2BD1}" type="pres">
      <dgm:prSet presAssocID="{8EAE5283-8D7C-4B3C-8D12-5ACE86A80865}" presName="LevelTwoTextNode" presStyleLbl="node2" presStyleIdx="3" presStyleCnt="8" custScaleX="123007">
        <dgm:presLayoutVars>
          <dgm:chPref val="3"/>
        </dgm:presLayoutVars>
      </dgm:prSet>
      <dgm:spPr/>
      <dgm:t>
        <a:bodyPr/>
        <a:lstStyle/>
        <a:p>
          <a:endParaRPr lang="en-US"/>
        </a:p>
      </dgm:t>
    </dgm:pt>
    <dgm:pt modelId="{13B97F08-A6B3-414D-8409-9C060F5C3E8D}" type="pres">
      <dgm:prSet presAssocID="{8EAE5283-8D7C-4B3C-8D12-5ACE86A80865}" presName="level3hierChild" presStyleCnt="0"/>
      <dgm:spPr/>
    </dgm:pt>
    <dgm:pt modelId="{25C3A261-92BA-4295-9487-BC202F8715BE}" type="pres">
      <dgm:prSet presAssocID="{87E0D143-47A1-4A34-84E2-18AF17CD4072}" presName="conn2-1" presStyleLbl="parChTrans1D3" presStyleIdx="3" presStyleCnt="8" custScaleX="2000000"/>
      <dgm:spPr/>
      <dgm:t>
        <a:bodyPr/>
        <a:lstStyle/>
        <a:p>
          <a:endParaRPr lang="en-US"/>
        </a:p>
      </dgm:t>
    </dgm:pt>
    <dgm:pt modelId="{3C7D1585-AFCC-4093-A226-EE7DDE42CB16}" type="pres">
      <dgm:prSet presAssocID="{87E0D143-47A1-4A34-84E2-18AF17CD4072}" presName="connTx" presStyleLbl="parChTrans1D3" presStyleIdx="3" presStyleCnt="8"/>
      <dgm:spPr/>
      <dgm:t>
        <a:bodyPr/>
        <a:lstStyle/>
        <a:p>
          <a:endParaRPr lang="en-US"/>
        </a:p>
      </dgm:t>
    </dgm:pt>
    <dgm:pt modelId="{9ECF4B75-FF3C-4612-A63B-C7C27F7B8CE7}" type="pres">
      <dgm:prSet presAssocID="{E3531F60-C296-435E-9581-91C9D4161B00}" presName="root2" presStyleCnt="0"/>
      <dgm:spPr/>
    </dgm:pt>
    <dgm:pt modelId="{7C297A88-64CA-4A5F-81F1-BF0A297C3DD1}" type="pres">
      <dgm:prSet presAssocID="{E3531F60-C296-435E-9581-91C9D4161B00}" presName="LevelTwoTextNode" presStyleLbl="node3" presStyleIdx="3" presStyleCnt="8" custScaleX="235423">
        <dgm:presLayoutVars>
          <dgm:chPref val="3"/>
        </dgm:presLayoutVars>
      </dgm:prSet>
      <dgm:spPr/>
      <dgm:t>
        <a:bodyPr/>
        <a:lstStyle/>
        <a:p>
          <a:endParaRPr lang="en-US"/>
        </a:p>
      </dgm:t>
    </dgm:pt>
    <dgm:pt modelId="{CF026FDD-C8DC-442D-BE29-3523DF1A994A}" type="pres">
      <dgm:prSet presAssocID="{E3531F60-C296-435E-9581-91C9D4161B00}" presName="level3hierChild" presStyleCnt="0"/>
      <dgm:spPr/>
    </dgm:pt>
    <dgm:pt modelId="{17606BA5-8199-42EB-9C71-1268939D73D2}" type="pres">
      <dgm:prSet presAssocID="{D73E08C4-C6B2-44B3-8219-65AA7D90FB7D}" presName="conn2-1" presStyleLbl="parChTrans1D2" presStyleIdx="4" presStyleCnt="8" custScaleX="2000000"/>
      <dgm:spPr/>
      <dgm:t>
        <a:bodyPr/>
        <a:lstStyle/>
        <a:p>
          <a:endParaRPr lang="en-US"/>
        </a:p>
      </dgm:t>
    </dgm:pt>
    <dgm:pt modelId="{FBAFC022-E509-4CB8-87CE-20C15F5563F5}" type="pres">
      <dgm:prSet presAssocID="{D73E08C4-C6B2-44B3-8219-65AA7D90FB7D}" presName="connTx" presStyleLbl="parChTrans1D2" presStyleIdx="4" presStyleCnt="8"/>
      <dgm:spPr/>
      <dgm:t>
        <a:bodyPr/>
        <a:lstStyle/>
        <a:p>
          <a:endParaRPr lang="en-US"/>
        </a:p>
      </dgm:t>
    </dgm:pt>
    <dgm:pt modelId="{CA9DC42D-46F6-4AFE-84A1-899ADAB8CD0A}" type="pres">
      <dgm:prSet presAssocID="{17783736-607B-4439-9954-247F6CAD7D7A}" presName="root2" presStyleCnt="0"/>
      <dgm:spPr/>
    </dgm:pt>
    <dgm:pt modelId="{4D23F84F-44E0-4ED9-9C0E-695288A0A127}" type="pres">
      <dgm:prSet presAssocID="{17783736-607B-4439-9954-247F6CAD7D7A}" presName="LevelTwoTextNode" presStyleLbl="node2" presStyleIdx="4" presStyleCnt="8" custScaleX="123007">
        <dgm:presLayoutVars>
          <dgm:chPref val="3"/>
        </dgm:presLayoutVars>
      </dgm:prSet>
      <dgm:spPr/>
      <dgm:t>
        <a:bodyPr/>
        <a:lstStyle/>
        <a:p>
          <a:endParaRPr lang="en-US"/>
        </a:p>
      </dgm:t>
    </dgm:pt>
    <dgm:pt modelId="{B38D8AE3-F192-4396-BED5-C125CC942E22}" type="pres">
      <dgm:prSet presAssocID="{17783736-607B-4439-9954-247F6CAD7D7A}" presName="level3hierChild" presStyleCnt="0"/>
      <dgm:spPr/>
    </dgm:pt>
    <dgm:pt modelId="{8D63046C-1375-438B-973F-E183F9221C8D}" type="pres">
      <dgm:prSet presAssocID="{C1B719D3-A345-4C51-9467-305FC88C03DC}" presName="conn2-1" presStyleLbl="parChTrans1D3" presStyleIdx="4" presStyleCnt="8" custScaleX="2000000"/>
      <dgm:spPr/>
      <dgm:t>
        <a:bodyPr/>
        <a:lstStyle/>
        <a:p>
          <a:endParaRPr lang="en-US"/>
        </a:p>
      </dgm:t>
    </dgm:pt>
    <dgm:pt modelId="{D6F2B67C-F329-4F90-B66D-D300479BAF0B}" type="pres">
      <dgm:prSet presAssocID="{C1B719D3-A345-4C51-9467-305FC88C03DC}" presName="connTx" presStyleLbl="parChTrans1D3" presStyleIdx="4" presStyleCnt="8"/>
      <dgm:spPr/>
      <dgm:t>
        <a:bodyPr/>
        <a:lstStyle/>
        <a:p>
          <a:endParaRPr lang="en-US"/>
        </a:p>
      </dgm:t>
    </dgm:pt>
    <dgm:pt modelId="{45C6EB6B-0275-4E4A-B966-AD71945670B6}" type="pres">
      <dgm:prSet presAssocID="{4D75DE0F-6670-488E-A154-CF4B14593F72}" presName="root2" presStyleCnt="0"/>
      <dgm:spPr/>
    </dgm:pt>
    <dgm:pt modelId="{B904BC20-7534-44DD-A91B-C41D05F93C06}" type="pres">
      <dgm:prSet presAssocID="{4D75DE0F-6670-488E-A154-CF4B14593F72}" presName="LevelTwoTextNode" presStyleLbl="node3" presStyleIdx="4" presStyleCnt="8" custScaleX="235423">
        <dgm:presLayoutVars>
          <dgm:chPref val="3"/>
        </dgm:presLayoutVars>
      </dgm:prSet>
      <dgm:spPr/>
      <dgm:t>
        <a:bodyPr/>
        <a:lstStyle/>
        <a:p>
          <a:endParaRPr lang="en-US"/>
        </a:p>
      </dgm:t>
    </dgm:pt>
    <dgm:pt modelId="{98BA0CCB-80B8-4678-8F50-FDDCD402C3C8}" type="pres">
      <dgm:prSet presAssocID="{4D75DE0F-6670-488E-A154-CF4B14593F72}" presName="level3hierChild" presStyleCnt="0"/>
      <dgm:spPr/>
    </dgm:pt>
    <dgm:pt modelId="{34CB9CC8-2C6D-4F31-83B4-81B4B41B2DA1}" type="pres">
      <dgm:prSet presAssocID="{6CC20BDB-5C2C-40FE-B0A9-F3391B171C82}" presName="conn2-1" presStyleLbl="parChTrans1D2" presStyleIdx="5" presStyleCnt="8"/>
      <dgm:spPr/>
      <dgm:t>
        <a:bodyPr/>
        <a:lstStyle/>
        <a:p>
          <a:endParaRPr lang="en-US"/>
        </a:p>
      </dgm:t>
    </dgm:pt>
    <dgm:pt modelId="{E45E31EF-C905-436E-BB00-FBBC07305B06}" type="pres">
      <dgm:prSet presAssocID="{6CC20BDB-5C2C-40FE-B0A9-F3391B171C82}" presName="connTx" presStyleLbl="parChTrans1D2" presStyleIdx="5" presStyleCnt="8"/>
      <dgm:spPr/>
      <dgm:t>
        <a:bodyPr/>
        <a:lstStyle/>
        <a:p>
          <a:endParaRPr lang="en-US"/>
        </a:p>
      </dgm:t>
    </dgm:pt>
    <dgm:pt modelId="{44F523F3-75FB-45AC-8E6A-1983838505C1}" type="pres">
      <dgm:prSet presAssocID="{C1A1E9DD-9B5E-4626-8EAE-583753C18CFB}" presName="root2" presStyleCnt="0"/>
      <dgm:spPr/>
    </dgm:pt>
    <dgm:pt modelId="{278C23EE-B87C-4CAE-A643-37D65F60B866}" type="pres">
      <dgm:prSet presAssocID="{C1A1E9DD-9B5E-4626-8EAE-583753C18CFB}" presName="LevelTwoTextNode" presStyleLbl="node2" presStyleIdx="5" presStyleCnt="8" custScaleX="121379">
        <dgm:presLayoutVars>
          <dgm:chPref val="3"/>
        </dgm:presLayoutVars>
      </dgm:prSet>
      <dgm:spPr/>
      <dgm:t>
        <a:bodyPr/>
        <a:lstStyle/>
        <a:p>
          <a:endParaRPr lang="en-US"/>
        </a:p>
      </dgm:t>
    </dgm:pt>
    <dgm:pt modelId="{DD94A49A-C1D8-4249-AF02-43C62BB69830}" type="pres">
      <dgm:prSet presAssocID="{C1A1E9DD-9B5E-4626-8EAE-583753C18CFB}" presName="level3hierChild" presStyleCnt="0"/>
      <dgm:spPr/>
    </dgm:pt>
    <dgm:pt modelId="{D3F1A454-51AE-42F6-A183-2BA31A6F4D1F}" type="pres">
      <dgm:prSet presAssocID="{538052EC-422E-4A77-ABC2-23EF81D98A28}" presName="conn2-1" presStyleLbl="parChTrans1D3" presStyleIdx="5" presStyleCnt="8"/>
      <dgm:spPr/>
      <dgm:t>
        <a:bodyPr/>
        <a:lstStyle/>
        <a:p>
          <a:endParaRPr lang="en-US"/>
        </a:p>
      </dgm:t>
    </dgm:pt>
    <dgm:pt modelId="{02973A58-2AF5-4622-80DD-588F1D0BC22A}" type="pres">
      <dgm:prSet presAssocID="{538052EC-422E-4A77-ABC2-23EF81D98A28}" presName="connTx" presStyleLbl="parChTrans1D3" presStyleIdx="5" presStyleCnt="8"/>
      <dgm:spPr/>
      <dgm:t>
        <a:bodyPr/>
        <a:lstStyle/>
        <a:p>
          <a:endParaRPr lang="en-US"/>
        </a:p>
      </dgm:t>
    </dgm:pt>
    <dgm:pt modelId="{799B4775-8AE2-4009-B6E6-8624DFB9F0D5}" type="pres">
      <dgm:prSet presAssocID="{EA9E1407-4CEA-45EB-8B50-579957A6838D}" presName="root2" presStyleCnt="0"/>
      <dgm:spPr/>
    </dgm:pt>
    <dgm:pt modelId="{92A01D91-1F94-42B6-AD1B-AB380FA30818}" type="pres">
      <dgm:prSet presAssocID="{EA9E1407-4CEA-45EB-8B50-579957A6838D}" presName="LevelTwoTextNode" presStyleLbl="node3" presStyleIdx="5" presStyleCnt="8" custScaleX="237704">
        <dgm:presLayoutVars>
          <dgm:chPref val="3"/>
        </dgm:presLayoutVars>
      </dgm:prSet>
      <dgm:spPr/>
      <dgm:t>
        <a:bodyPr/>
        <a:lstStyle/>
        <a:p>
          <a:endParaRPr lang="en-US"/>
        </a:p>
      </dgm:t>
    </dgm:pt>
    <dgm:pt modelId="{E64801F7-4B4E-44C1-8EC9-38D7EE1F884D}" type="pres">
      <dgm:prSet presAssocID="{EA9E1407-4CEA-45EB-8B50-579957A6838D}" presName="level3hierChild" presStyleCnt="0"/>
      <dgm:spPr/>
    </dgm:pt>
    <dgm:pt modelId="{FED2B6C4-E176-405F-897B-5FAA91CADD2F}" type="pres">
      <dgm:prSet presAssocID="{7F7DB8A7-8F5A-4518-9438-16CCCE64A982}" presName="conn2-1" presStyleLbl="parChTrans1D2" presStyleIdx="6" presStyleCnt="8"/>
      <dgm:spPr/>
      <dgm:t>
        <a:bodyPr/>
        <a:lstStyle/>
        <a:p>
          <a:endParaRPr lang="en-US"/>
        </a:p>
      </dgm:t>
    </dgm:pt>
    <dgm:pt modelId="{2D6E2DC1-DD1D-4BC7-8C90-20474E13719B}" type="pres">
      <dgm:prSet presAssocID="{7F7DB8A7-8F5A-4518-9438-16CCCE64A982}" presName="connTx" presStyleLbl="parChTrans1D2" presStyleIdx="6" presStyleCnt="8"/>
      <dgm:spPr/>
      <dgm:t>
        <a:bodyPr/>
        <a:lstStyle/>
        <a:p>
          <a:endParaRPr lang="en-US"/>
        </a:p>
      </dgm:t>
    </dgm:pt>
    <dgm:pt modelId="{5088C17D-A07B-4D13-B34E-C98F116E295B}" type="pres">
      <dgm:prSet presAssocID="{BB52B2EB-387E-46CD-A05B-43232730F9D5}" presName="root2" presStyleCnt="0"/>
      <dgm:spPr/>
    </dgm:pt>
    <dgm:pt modelId="{32D40C9B-4083-4109-B183-25CAA5A6A66A}" type="pres">
      <dgm:prSet presAssocID="{BB52B2EB-387E-46CD-A05B-43232730F9D5}" presName="LevelTwoTextNode" presStyleLbl="node2" presStyleIdx="6" presStyleCnt="8" custScaleX="121379">
        <dgm:presLayoutVars>
          <dgm:chPref val="3"/>
        </dgm:presLayoutVars>
      </dgm:prSet>
      <dgm:spPr/>
      <dgm:t>
        <a:bodyPr/>
        <a:lstStyle/>
        <a:p>
          <a:endParaRPr lang="en-US"/>
        </a:p>
      </dgm:t>
    </dgm:pt>
    <dgm:pt modelId="{A0531518-2D24-4F90-9D45-8CDFE1A6382C}" type="pres">
      <dgm:prSet presAssocID="{BB52B2EB-387E-46CD-A05B-43232730F9D5}" presName="level3hierChild" presStyleCnt="0"/>
      <dgm:spPr/>
    </dgm:pt>
    <dgm:pt modelId="{C843870C-F453-4754-834B-86F717A8D47A}" type="pres">
      <dgm:prSet presAssocID="{451F7A6D-80A2-4692-B21E-C341C069342B}" presName="conn2-1" presStyleLbl="parChTrans1D3" presStyleIdx="6" presStyleCnt="8"/>
      <dgm:spPr/>
      <dgm:t>
        <a:bodyPr/>
        <a:lstStyle/>
        <a:p>
          <a:endParaRPr lang="en-US"/>
        </a:p>
      </dgm:t>
    </dgm:pt>
    <dgm:pt modelId="{51E9E8C1-974C-48B3-9851-62157B240D39}" type="pres">
      <dgm:prSet presAssocID="{451F7A6D-80A2-4692-B21E-C341C069342B}" presName="connTx" presStyleLbl="parChTrans1D3" presStyleIdx="6" presStyleCnt="8"/>
      <dgm:spPr/>
      <dgm:t>
        <a:bodyPr/>
        <a:lstStyle/>
        <a:p>
          <a:endParaRPr lang="en-US"/>
        </a:p>
      </dgm:t>
    </dgm:pt>
    <dgm:pt modelId="{F1CFB78E-0E23-43B3-BA00-13598BFBEDB3}" type="pres">
      <dgm:prSet presAssocID="{2B13FF47-2E30-4D90-920C-B32E32D2CE08}" presName="root2" presStyleCnt="0"/>
      <dgm:spPr/>
    </dgm:pt>
    <dgm:pt modelId="{71BD9A6B-FC47-4CD0-8AEC-C201A2B91A70}" type="pres">
      <dgm:prSet presAssocID="{2B13FF47-2E30-4D90-920C-B32E32D2CE08}" presName="LevelTwoTextNode" presStyleLbl="node3" presStyleIdx="6" presStyleCnt="8" custScaleX="237704">
        <dgm:presLayoutVars>
          <dgm:chPref val="3"/>
        </dgm:presLayoutVars>
      </dgm:prSet>
      <dgm:spPr/>
      <dgm:t>
        <a:bodyPr/>
        <a:lstStyle/>
        <a:p>
          <a:endParaRPr lang="en-US"/>
        </a:p>
      </dgm:t>
    </dgm:pt>
    <dgm:pt modelId="{F63A9D69-954F-4248-84AE-8FDA0B0E6552}" type="pres">
      <dgm:prSet presAssocID="{2B13FF47-2E30-4D90-920C-B32E32D2CE08}" presName="level3hierChild" presStyleCnt="0"/>
      <dgm:spPr/>
    </dgm:pt>
    <dgm:pt modelId="{B36AC453-1AF5-41C9-B5BB-B352ECF82186}" type="pres">
      <dgm:prSet presAssocID="{E8BC4D09-E8F2-4D9F-B6F7-B103C15B6F49}" presName="conn2-1" presStyleLbl="parChTrans1D2" presStyleIdx="7" presStyleCnt="8"/>
      <dgm:spPr/>
      <dgm:t>
        <a:bodyPr/>
        <a:lstStyle/>
        <a:p>
          <a:endParaRPr lang="en-US"/>
        </a:p>
      </dgm:t>
    </dgm:pt>
    <dgm:pt modelId="{8130C2FB-CC95-42CA-BE82-83370E880730}" type="pres">
      <dgm:prSet presAssocID="{E8BC4D09-E8F2-4D9F-B6F7-B103C15B6F49}" presName="connTx" presStyleLbl="parChTrans1D2" presStyleIdx="7" presStyleCnt="8"/>
      <dgm:spPr/>
      <dgm:t>
        <a:bodyPr/>
        <a:lstStyle/>
        <a:p>
          <a:endParaRPr lang="en-US"/>
        </a:p>
      </dgm:t>
    </dgm:pt>
    <dgm:pt modelId="{91716A4B-5EF8-42FA-AD5B-31EE61BD18AB}" type="pres">
      <dgm:prSet presAssocID="{1825DC59-C671-41E2-9488-B2A0C07A9B1B}" presName="root2" presStyleCnt="0"/>
      <dgm:spPr/>
    </dgm:pt>
    <dgm:pt modelId="{37D8F6A6-C4DB-4016-B1E0-7AC0E35160E2}" type="pres">
      <dgm:prSet presAssocID="{1825DC59-C671-41E2-9488-B2A0C07A9B1B}" presName="LevelTwoTextNode" presStyleLbl="node2" presStyleIdx="7" presStyleCnt="8" custScaleX="121379">
        <dgm:presLayoutVars>
          <dgm:chPref val="3"/>
        </dgm:presLayoutVars>
      </dgm:prSet>
      <dgm:spPr/>
      <dgm:t>
        <a:bodyPr/>
        <a:lstStyle/>
        <a:p>
          <a:endParaRPr lang="en-US"/>
        </a:p>
      </dgm:t>
    </dgm:pt>
    <dgm:pt modelId="{73F3C857-6259-4EE9-8125-1C0CB710E2CF}" type="pres">
      <dgm:prSet presAssocID="{1825DC59-C671-41E2-9488-B2A0C07A9B1B}" presName="level3hierChild" presStyleCnt="0"/>
      <dgm:spPr/>
    </dgm:pt>
    <dgm:pt modelId="{918E76D3-38EB-45E9-A0E8-54B2BD7BEABD}" type="pres">
      <dgm:prSet presAssocID="{8B612080-2374-496E-95FB-49223DA2AE11}" presName="conn2-1" presStyleLbl="parChTrans1D3" presStyleIdx="7" presStyleCnt="8"/>
      <dgm:spPr/>
      <dgm:t>
        <a:bodyPr/>
        <a:lstStyle/>
        <a:p>
          <a:endParaRPr lang="en-US"/>
        </a:p>
      </dgm:t>
    </dgm:pt>
    <dgm:pt modelId="{B1FD0607-3601-407D-AA07-B21657A2704F}" type="pres">
      <dgm:prSet presAssocID="{8B612080-2374-496E-95FB-49223DA2AE11}" presName="connTx" presStyleLbl="parChTrans1D3" presStyleIdx="7" presStyleCnt="8"/>
      <dgm:spPr/>
      <dgm:t>
        <a:bodyPr/>
        <a:lstStyle/>
        <a:p>
          <a:endParaRPr lang="en-US"/>
        </a:p>
      </dgm:t>
    </dgm:pt>
    <dgm:pt modelId="{C94AE62B-7442-4996-9CD3-D87E6D3D3E01}" type="pres">
      <dgm:prSet presAssocID="{3B196AE5-861E-479F-94EE-41435E5678BB}" presName="root2" presStyleCnt="0"/>
      <dgm:spPr/>
    </dgm:pt>
    <dgm:pt modelId="{56003CEE-2237-4C1D-8300-DD92DE5648C1}" type="pres">
      <dgm:prSet presAssocID="{3B196AE5-861E-479F-94EE-41435E5678BB}" presName="LevelTwoTextNode" presStyleLbl="node3" presStyleIdx="7" presStyleCnt="8" custScaleX="237704">
        <dgm:presLayoutVars>
          <dgm:chPref val="3"/>
        </dgm:presLayoutVars>
      </dgm:prSet>
      <dgm:spPr/>
      <dgm:t>
        <a:bodyPr/>
        <a:lstStyle/>
        <a:p>
          <a:endParaRPr lang="en-US"/>
        </a:p>
      </dgm:t>
    </dgm:pt>
    <dgm:pt modelId="{2158CE3C-D9F8-4C65-94AA-4461A2817F70}" type="pres">
      <dgm:prSet presAssocID="{3B196AE5-861E-479F-94EE-41435E5678BB}" presName="level3hierChild" presStyleCnt="0"/>
      <dgm:spPr/>
    </dgm:pt>
  </dgm:ptLst>
  <dgm:cxnLst>
    <dgm:cxn modelId="{3DA99017-A668-454D-A4D4-943D2B2D7809}" srcId="{7B963385-BA87-47CA-B9D7-2AB60324B340}" destId="{D661011A-0588-4908-8D39-9450078CDEC6}" srcOrd="1" destOrd="0" parTransId="{2246F0E8-0EEF-4833-A985-CD374569BC3A}" sibTransId="{E53B15D8-2DB4-46C7-A629-A388EF3E0859}"/>
    <dgm:cxn modelId="{F6346D64-1806-4ACE-9EDC-329481E1CFE1}" type="presOf" srcId="{47696177-6BD5-4CAE-9B20-6B7145A710DA}" destId="{DC4D7CD1-2D4D-4AC0-85D4-02F485012A9C}" srcOrd="0" destOrd="0" presId="urn:microsoft.com/office/officeart/2008/layout/HorizontalMultiLevelHierarchy"/>
    <dgm:cxn modelId="{CBADE470-9D25-4949-A126-4EB6F9183E44}" srcId="{1825DC59-C671-41E2-9488-B2A0C07A9B1B}" destId="{3B196AE5-861E-479F-94EE-41435E5678BB}" srcOrd="0" destOrd="0" parTransId="{8B612080-2374-496E-95FB-49223DA2AE11}" sibTransId="{F9380FE9-4CB9-44EF-BC2E-825278B858F3}"/>
    <dgm:cxn modelId="{752CD777-B6A0-4AA9-B03B-0DC9A57A7BE1}" type="presOf" srcId="{E3531F60-C296-435E-9581-91C9D4161B00}" destId="{7C297A88-64CA-4A5F-81F1-BF0A297C3DD1}" srcOrd="0" destOrd="0" presId="urn:microsoft.com/office/officeart/2008/layout/HorizontalMultiLevelHierarchy"/>
    <dgm:cxn modelId="{6DACF537-4FF0-4533-AAFD-66684BDA570C}" type="presOf" srcId="{C1B719D3-A345-4C51-9467-305FC88C03DC}" destId="{D6F2B67C-F329-4F90-B66D-D300479BAF0B}" srcOrd="1" destOrd="0" presId="urn:microsoft.com/office/officeart/2008/layout/HorizontalMultiLevelHierarchy"/>
    <dgm:cxn modelId="{BA61FCA3-96FE-475C-ABCA-450B51274527}" type="presOf" srcId="{EF4B7234-98A4-4FA5-BBF4-D2B421A48D5A}" destId="{F3DBE194-30C5-45DA-AD9D-1CD99A905BB2}" srcOrd="0" destOrd="0" presId="urn:microsoft.com/office/officeart/2008/layout/HorizontalMultiLevelHierarchy"/>
    <dgm:cxn modelId="{BB423FD6-9778-447E-BB10-65D3FE211185}" srcId="{17783736-607B-4439-9954-247F6CAD7D7A}" destId="{4D75DE0F-6670-488E-A154-CF4B14593F72}" srcOrd="0" destOrd="0" parTransId="{C1B719D3-A345-4C51-9467-305FC88C03DC}" sibTransId="{5AB352BF-DA82-484A-8F83-C79FDB83AC9B}"/>
    <dgm:cxn modelId="{74158529-A169-4952-9116-B560CEC93D5C}" type="presOf" srcId="{BB52B2EB-387E-46CD-A05B-43232730F9D5}" destId="{32D40C9B-4083-4109-B183-25CAA5A6A66A}" srcOrd="0" destOrd="0" presId="urn:microsoft.com/office/officeart/2008/layout/HorizontalMultiLevelHierarchy"/>
    <dgm:cxn modelId="{27C4352E-F2C2-46BB-97F8-F9D3D31337CB}" type="presOf" srcId="{EF4B7234-98A4-4FA5-BBF4-D2B421A48D5A}" destId="{4E577EE5-2462-4F6A-AC93-71FFD14C94B5}" srcOrd="1" destOrd="0" presId="urn:microsoft.com/office/officeart/2008/layout/HorizontalMultiLevelHierarchy"/>
    <dgm:cxn modelId="{E8B05D7C-D2E1-4499-9EFB-02F85E1B9A88}" type="presOf" srcId="{538052EC-422E-4A77-ABC2-23EF81D98A28}" destId="{02973A58-2AF5-4622-80DD-588F1D0BC22A}" srcOrd="1" destOrd="0" presId="urn:microsoft.com/office/officeart/2008/layout/HorizontalMultiLevelHierarchy"/>
    <dgm:cxn modelId="{9919261E-597E-435B-A618-9FB287E983DB}" type="presOf" srcId="{E8BC4D09-E8F2-4D9F-B6F7-B103C15B6F49}" destId="{8130C2FB-CC95-42CA-BE82-83370E880730}" srcOrd="1" destOrd="0" presId="urn:microsoft.com/office/officeart/2008/layout/HorizontalMultiLevelHierarchy"/>
    <dgm:cxn modelId="{B88E5CED-9246-495D-B8C6-C52CA8234537}" type="presOf" srcId="{6CC20BDB-5C2C-40FE-B0A9-F3391B171C82}" destId="{E45E31EF-C905-436E-BB00-FBBC07305B06}" srcOrd="1" destOrd="0" presId="urn:microsoft.com/office/officeart/2008/layout/HorizontalMultiLevelHierarchy"/>
    <dgm:cxn modelId="{3B8B4988-C458-4A5C-BAE1-C123C99DE131}" srcId="{D661011A-0588-4908-8D39-9450078CDEC6}" destId="{DF42749F-7F0E-4FEA-8D87-DB20AF68EEE3}" srcOrd="0" destOrd="0" parTransId="{0362FC55-483D-4FDA-A056-BE87F366CE59}" sibTransId="{0EB46E81-642D-486E-AACE-DD6E5575FB54}"/>
    <dgm:cxn modelId="{5FC47B53-CB0F-4E6B-AF92-C70D27098A57}" srcId="{47696177-6BD5-4CAE-9B20-6B7145A710DA}" destId="{7B963385-BA87-47CA-B9D7-2AB60324B340}" srcOrd="0" destOrd="0" parTransId="{586682BB-DD73-44F3-91D2-8C16660EBBEB}" sibTransId="{D66C2018-D6C2-4D07-BB98-37AB55A735A5}"/>
    <dgm:cxn modelId="{7050B4C7-F750-43A4-B0AF-13FBDD397B00}" type="presOf" srcId="{4D75DE0F-6670-488E-A154-CF4B14593F72}" destId="{B904BC20-7534-44DD-A91B-C41D05F93C06}" srcOrd="0" destOrd="0" presId="urn:microsoft.com/office/officeart/2008/layout/HorizontalMultiLevelHierarchy"/>
    <dgm:cxn modelId="{906BEBE5-C0EE-4DDB-A3D5-E10A3A6FB7CB}" type="presOf" srcId="{2246F0E8-0EEF-4833-A985-CD374569BC3A}" destId="{ADCAD44F-5AFE-4E6D-BC69-BD6D6943618A}" srcOrd="0" destOrd="0" presId="urn:microsoft.com/office/officeart/2008/layout/HorizontalMultiLevelHierarchy"/>
    <dgm:cxn modelId="{52D30214-E967-40E2-96AE-3FD1BE893BF3}" type="presOf" srcId="{8EAE5283-8D7C-4B3C-8D12-5ACE86A80865}" destId="{8E19342F-38DE-4D14-95B7-E07EA4DB2BD1}" srcOrd="0" destOrd="0" presId="urn:microsoft.com/office/officeart/2008/layout/HorizontalMultiLevelHierarchy"/>
    <dgm:cxn modelId="{88F59430-D970-4FAC-98FD-DC72464ED3B0}" type="presOf" srcId="{22FF5810-0AD7-43F7-838B-6AD2F74E60B8}" destId="{05C217BB-68D0-4DA8-9A6D-F9D94E39238F}" srcOrd="1" destOrd="0" presId="urn:microsoft.com/office/officeart/2008/layout/HorizontalMultiLevelHierarchy"/>
    <dgm:cxn modelId="{9FFB8133-E003-4D04-95C3-2F36A7FAC096}" type="presOf" srcId="{C1A1E9DD-9B5E-4626-8EAE-583753C18CFB}" destId="{278C23EE-B87C-4CAE-A643-37D65F60B866}" srcOrd="0" destOrd="0" presId="urn:microsoft.com/office/officeart/2008/layout/HorizontalMultiLevelHierarchy"/>
    <dgm:cxn modelId="{C194C879-65AA-454A-AC6B-45AFCC48A3C3}" type="presOf" srcId="{91EC8DFA-AD9F-4C35-AD18-996AE628B869}" destId="{EB93A21D-344B-44C3-8EDA-3B577EEC32A5}" srcOrd="1" destOrd="0" presId="urn:microsoft.com/office/officeart/2008/layout/HorizontalMultiLevelHierarchy"/>
    <dgm:cxn modelId="{165FFD85-28EE-4546-B23B-D5820BD09A03}" srcId="{7B963385-BA87-47CA-B9D7-2AB60324B340}" destId="{BB52B2EB-387E-46CD-A05B-43232730F9D5}" srcOrd="6" destOrd="0" parTransId="{7F7DB8A7-8F5A-4518-9438-16CCCE64A982}" sibTransId="{C669F962-7FB0-4DAE-A683-0F4E7F4817C1}"/>
    <dgm:cxn modelId="{8BA19241-8E21-443D-8DBD-7B79646E1614}" srcId="{7B963385-BA87-47CA-B9D7-2AB60324B340}" destId="{1825DC59-C671-41E2-9488-B2A0C07A9B1B}" srcOrd="7" destOrd="0" parTransId="{E8BC4D09-E8F2-4D9F-B6F7-B103C15B6F49}" sibTransId="{B18C90FD-594D-49B5-9417-5B4C45D7F75F}"/>
    <dgm:cxn modelId="{F5E6A018-0508-42B1-8087-19575BE04072}" srcId="{DB2F9564-1A4B-4A68-ABE9-0D53446CCDE9}" destId="{56AF12E4-ABDC-4F44-A4FE-F5A708724912}" srcOrd="0" destOrd="0" parTransId="{91EC8DFA-AD9F-4C35-AD18-996AE628B869}" sibTransId="{5FD35092-5026-4BCB-BD40-FA7BFFFDE901}"/>
    <dgm:cxn modelId="{87C5F1E9-E27D-45C8-95DF-8C9286823AE5}" type="presOf" srcId="{D661011A-0588-4908-8D39-9450078CDEC6}" destId="{D8502727-C787-4E82-871D-C035E54C085D}" srcOrd="0" destOrd="0" presId="urn:microsoft.com/office/officeart/2008/layout/HorizontalMultiLevelHierarchy"/>
    <dgm:cxn modelId="{9E88CDA9-84C2-41D0-9608-2DFE24B909A8}" srcId="{7B963385-BA87-47CA-B9D7-2AB60324B340}" destId="{0A1EE096-8F2A-49B1-A561-6CE7C54ABBFA}" srcOrd="0" destOrd="0" parTransId="{66395193-5CB7-491B-9CA9-733CCA455941}" sibTransId="{3029EC75-5776-41F0-8389-EEA5A5C1464D}"/>
    <dgm:cxn modelId="{36AFE3CE-8E50-4F59-9E61-AF0551F689BD}" srcId="{BB52B2EB-387E-46CD-A05B-43232730F9D5}" destId="{2B13FF47-2E30-4D90-920C-B32E32D2CE08}" srcOrd="0" destOrd="0" parTransId="{451F7A6D-80A2-4692-B21E-C341C069342B}" sibTransId="{5F7BFFDF-69AB-42D6-AF0B-2A4EAFC6E29E}"/>
    <dgm:cxn modelId="{0860F88B-FBB0-442E-8057-DBC9454B4482}" type="presOf" srcId="{56AF12E4-ABDC-4F44-A4FE-F5A708724912}" destId="{D845AC7F-163D-449B-A644-031374A35933}" srcOrd="0" destOrd="0" presId="urn:microsoft.com/office/officeart/2008/layout/HorizontalMultiLevelHierarchy"/>
    <dgm:cxn modelId="{B37D50C0-A5C5-453A-A33E-6CB49DC2B935}" type="presOf" srcId="{91EC8DFA-AD9F-4C35-AD18-996AE628B869}" destId="{DCAE96D6-E88E-4D61-81FA-445A1C3CED6C}" srcOrd="0" destOrd="0" presId="urn:microsoft.com/office/officeart/2008/layout/HorizontalMultiLevelHierarchy"/>
    <dgm:cxn modelId="{EA95A75F-EA80-46AA-A84F-100A6382CB7E}" type="presOf" srcId="{0362FC55-483D-4FDA-A056-BE87F366CE59}" destId="{488B5BAA-7480-4F28-8CD9-A9FE76E96D8A}" srcOrd="0" destOrd="0" presId="urn:microsoft.com/office/officeart/2008/layout/HorizontalMultiLevelHierarchy"/>
    <dgm:cxn modelId="{338D8566-F955-4A14-876E-A21D6F3E5FA5}" type="presOf" srcId="{0362FC55-483D-4FDA-A056-BE87F366CE59}" destId="{05A252C2-3F16-4237-94C2-ABD4E19F8C23}" srcOrd="1" destOrd="0" presId="urn:microsoft.com/office/officeart/2008/layout/HorizontalMultiLevelHierarchy"/>
    <dgm:cxn modelId="{016C4145-44F6-4449-B7CB-240574307622}" type="presOf" srcId="{E8BC4D09-E8F2-4D9F-B6F7-B103C15B6F49}" destId="{B36AC453-1AF5-41C9-B5BB-B352ECF82186}" srcOrd="0" destOrd="0" presId="urn:microsoft.com/office/officeart/2008/layout/HorizontalMultiLevelHierarchy"/>
    <dgm:cxn modelId="{C6AC2862-9496-45DE-8403-778A67B4989F}" type="presOf" srcId="{6CC20BDB-5C2C-40FE-B0A9-F3391B171C82}" destId="{34CB9CC8-2C6D-4F31-83B4-81B4B41B2DA1}" srcOrd="0" destOrd="0" presId="urn:microsoft.com/office/officeart/2008/layout/HorizontalMultiLevelHierarchy"/>
    <dgm:cxn modelId="{BA712082-D23E-4322-8FB3-A3F82579727E}" type="presOf" srcId="{8B612080-2374-496E-95FB-49223DA2AE11}" destId="{918E76D3-38EB-45E9-A0E8-54B2BD7BEABD}" srcOrd="0" destOrd="0" presId="urn:microsoft.com/office/officeart/2008/layout/HorizontalMultiLevelHierarchy"/>
    <dgm:cxn modelId="{54AA3C90-66E5-4C87-A1EF-6167C2750600}" type="presOf" srcId="{87E0D143-47A1-4A34-84E2-18AF17CD4072}" destId="{25C3A261-92BA-4295-9487-BC202F8715BE}" srcOrd="0" destOrd="0" presId="urn:microsoft.com/office/officeart/2008/layout/HorizontalMultiLevelHierarchy"/>
    <dgm:cxn modelId="{BDA79C17-256D-49EF-8BA3-B010F38F2E21}" type="presOf" srcId="{7F7DB8A7-8F5A-4518-9438-16CCCE64A982}" destId="{FED2B6C4-E176-405F-897B-5FAA91CADD2F}" srcOrd="0" destOrd="0" presId="urn:microsoft.com/office/officeart/2008/layout/HorizontalMultiLevelHierarchy"/>
    <dgm:cxn modelId="{2EED0024-D836-4A3C-B47E-2479CC233324}" type="presOf" srcId="{8B612080-2374-496E-95FB-49223DA2AE11}" destId="{B1FD0607-3601-407D-AA07-B21657A2704F}" srcOrd="1" destOrd="0" presId="urn:microsoft.com/office/officeart/2008/layout/HorizontalMultiLevelHierarchy"/>
    <dgm:cxn modelId="{A69A590B-50A8-4BD6-B06F-4FE1E6BD7464}" type="presOf" srcId="{66395193-5CB7-491B-9CA9-733CCA455941}" destId="{9D3CDA86-4422-4DAC-8361-577CA6F95F74}" srcOrd="1" destOrd="0" presId="urn:microsoft.com/office/officeart/2008/layout/HorizontalMultiLevelHierarchy"/>
    <dgm:cxn modelId="{B5655454-21E2-46C9-A016-A03ADCBBF09A}" type="presOf" srcId="{82C36F19-D781-4815-8DBC-F85289A85476}" destId="{B92733D7-EDFC-4520-9AF0-04AD6AE521B9}" srcOrd="0" destOrd="0" presId="urn:microsoft.com/office/officeart/2008/layout/HorizontalMultiLevelHierarchy"/>
    <dgm:cxn modelId="{03778D29-13C0-4B87-A660-24C1EA072125}" type="presOf" srcId="{D73E08C4-C6B2-44B3-8219-65AA7D90FB7D}" destId="{FBAFC022-E509-4CB8-87CE-20C15F5563F5}" srcOrd="1" destOrd="0" presId="urn:microsoft.com/office/officeart/2008/layout/HorizontalMultiLevelHierarchy"/>
    <dgm:cxn modelId="{18CD9BD4-9F39-4C70-BCF2-7CA422799470}" srcId="{0A1EE096-8F2A-49B1-A561-6CE7C54ABBFA}" destId="{523136D2-4229-4FBB-831E-6E4901578A97}" srcOrd="0" destOrd="0" parTransId="{82C36F19-D781-4815-8DBC-F85289A85476}" sibTransId="{25C1B0D0-C7EC-4610-B9B9-04241086BDBA}"/>
    <dgm:cxn modelId="{5F11FB04-7D43-4B54-837B-B3BCBEF44B17}" type="presOf" srcId="{451F7A6D-80A2-4692-B21E-C341C069342B}" destId="{51E9E8C1-974C-48B3-9851-62157B240D39}" srcOrd="1" destOrd="0" presId="urn:microsoft.com/office/officeart/2008/layout/HorizontalMultiLevelHierarchy"/>
    <dgm:cxn modelId="{B66FCF3C-E1B5-4600-9BF5-CF8B0C6D5FA6}" type="presOf" srcId="{2246F0E8-0EEF-4833-A985-CD374569BC3A}" destId="{31A0BE1B-DCFF-49A7-B115-1FCAF6A43CA1}" srcOrd="1" destOrd="0" presId="urn:microsoft.com/office/officeart/2008/layout/HorizontalMultiLevelHierarchy"/>
    <dgm:cxn modelId="{7584F5E3-5E2F-47EF-BB92-597A5FA7C2D3}" srcId="{8EAE5283-8D7C-4B3C-8D12-5ACE86A80865}" destId="{E3531F60-C296-435E-9581-91C9D4161B00}" srcOrd="0" destOrd="0" parTransId="{87E0D143-47A1-4A34-84E2-18AF17CD4072}" sibTransId="{C85F1440-0BBE-4869-82BF-2536EF4739C2}"/>
    <dgm:cxn modelId="{01529EA8-72B4-46FF-96E1-A055D5AEDC80}" type="presOf" srcId="{EA9E1407-4CEA-45EB-8B50-579957A6838D}" destId="{92A01D91-1F94-42B6-AD1B-AB380FA30818}" srcOrd="0" destOrd="0" presId="urn:microsoft.com/office/officeart/2008/layout/HorizontalMultiLevelHierarchy"/>
    <dgm:cxn modelId="{F368D623-5587-4FD8-81EC-BEEBA8BFD6DD}" type="presOf" srcId="{DF42749F-7F0E-4FEA-8D87-DB20AF68EEE3}" destId="{5392AACD-E248-493D-AAD8-63DA5ED01010}" srcOrd="0" destOrd="0" presId="urn:microsoft.com/office/officeart/2008/layout/HorizontalMultiLevelHierarchy"/>
    <dgm:cxn modelId="{28BC69E6-F095-465A-B413-0033A1CA9870}" type="presOf" srcId="{D73E08C4-C6B2-44B3-8219-65AA7D90FB7D}" destId="{17606BA5-8199-42EB-9C71-1268939D73D2}" srcOrd="0" destOrd="0" presId="urn:microsoft.com/office/officeart/2008/layout/HorizontalMultiLevelHierarchy"/>
    <dgm:cxn modelId="{41A89476-63FE-468F-8D2B-5C8347A48AD6}" type="presOf" srcId="{82C36F19-D781-4815-8DBC-F85289A85476}" destId="{3BB4963A-A12D-4E30-A16C-33BB8432C13B}" srcOrd="1" destOrd="0" presId="urn:microsoft.com/office/officeart/2008/layout/HorizontalMultiLevelHierarchy"/>
    <dgm:cxn modelId="{1223C413-21FF-4ED2-9C56-FA3A1BD8C0ED}" srcId="{C1A1E9DD-9B5E-4626-8EAE-583753C18CFB}" destId="{EA9E1407-4CEA-45EB-8B50-579957A6838D}" srcOrd="0" destOrd="0" parTransId="{538052EC-422E-4A77-ABC2-23EF81D98A28}" sibTransId="{11A613C5-3D90-4CA0-8C66-F4A48F962ACB}"/>
    <dgm:cxn modelId="{65B8F122-BFB0-4166-A9AB-84B9D1AD67D1}" type="presOf" srcId="{523136D2-4229-4FBB-831E-6E4901578A97}" destId="{6EFBEA7F-B90F-4DC7-8266-5F0676D42FEA}" srcOrd="0" destOrd="0" presId="urn:microsoft.com/office/officeart/2008/layout/HorizontalMultiLevelHierarchy"/>
    <dgm:cxn modelId="{E0F3713A-21F1-4C55-AF44-BB1563172C82}" type="presOf" srcId="{1825DC59-C671-41E2-9488-B2A0C07A9B1B}" destId="{37D8F6A6-C4DB-4016-B1E0-7AC0E35160E2}" srcOrd="0" destOrd="0" presId="urn:microsoft.com/office/officeart/2008/layout/HorizontalMultiLevelHierarchy"/>
    <dgm:cxn modelId="{A6C94921-7396-411B-BE8E-850375741138}" srcId="{7B963385-BA87-47CA-B9D7-2AB60324B340}" destId="{C1A1E9DD-9B5E-4626-8EAE-583753C18CFB}" srcOrd="5" destOrd="0" parTransId="{6CC20BDB-5C2C-40FE-B0A9-F3391B171C82}" sibTransId="{BA13C145-502D-4D9B-9D13-5B21B364AA5B}"/>
    <dgm:cxn modelId="{2D195B5E-C868-4AD1-88F4-30BFB2762FB8}" type="presOf" srcId="{17783736-607B-4439-9954-247F6CAD7D7A}" destId="{4D23F84F-44E0-4ED9-9C0E-695288A0A127}" srcOrd="0" destOrd="0" presId="urn:microsoft.com/office/officeart/2008/layout/HorizontalMultiLevelHierarchy"/>
    <dgm:cxn modelId="{903342F0-5777-485F-AB3B-E241077635CC}" srcId="{7B963385-BA87-47CA-B9D7-2AB60324B340}" destId="{DB2F9564-1A4B-4A68-ABE9-0D53446CCDE9}" srcOrd="2" destOrd="0" parTransId="{22FF5810-0AD7-43F7-838B-6AD2F74E60B8}" sibTransId="{08F55E7F-92B6-4EAD-9EEB-932718B73DE3}"/>
    <dgm:cxn modelId="{0C275B1B-8CF9-44E9-BD25-F78F8A35C422}" type="presOf" srcId="{538052EC-422E-4A77-ABC2-23EF81D98A28}" destId="{D3F1A454-51AE-42F6-A183-2BA31A6F4D1F}" srcOrd="0" destOrd="0" presId="urn:microsoft.com/office/officeart/2008/layout/HorizontalMultiLevelHierarchy"/>
    <dgm:cxn modelId="{287B8D39-2D44-41F6-BFDF-428E9D5BFB60}" type="presOf" srcId="{3B196AE5-861E-479F-94EE-41435E5678BB}" destId="{56003CEE-2237-4C1D-8300-DD92DE5648C1}" srcOrd="0" destOrd="0" presId="urn:microsoft.com/office/officeart/2008/layout/HorizontalMultiLevelHierarchy"/>
    <dgm:cxn modelId="{04678E3D-D1D9-4912-A138-3882C0BAB21B}" srcId="{7B963385-BA87-47CA-B9D7-2AB60324B340}" destId="{8EAE5283-8D7C-4B3C-8D12-5ACE86A80865}" srcOrd="3" destOrd="0" parTransId="{EF4B7234-98A4-4FA5-BBF4-D2B421A48D5A}" sibTransId="{B9449C7E-2542-4870-8323-E2AAE5E2C6E6}"/>
    <dgm:cxn modelId="{FF9B9DC2-04D8-490F-98E2-C462FA3289B1}" type="presOf" srcId="{7F7DB8A7-8F5A-4518-9438-16CCCE64A982}" destId="{2D6E2DC1-DD1D-4BC7-8C90-20474E13719B}" srcOrd="1" destOrd="0" presId="urn:microsoft.com/office/officeart/2008/layout/HorizontalMultiLevelHierarchy"/>
    <dgm:cxn modelId="{6202CDCA-BA93-4E74-A8D5-C94FC69F3F83}" type="presOf" srcId="{C1B719D3-A345-4C51-9467-305FC88C03DC}" destId="{8D63046C-1375-438B-973F-E183F9221C8D}" srcOrd="0" destOrd="0" presId="urn:microsoft.com/office/officeart/2008/layout/HorizontalMultiLevelHierarchy"/>
    <dgm:cxn modelId="{AA950C8C-CB24-4882-B36C-C94D75BD0597}" type="presOf" srcId="{66395193-5CB7-491B-9CA9-733CCA455941}" destId="{A401D91A-1970-4A3E-B0BA-199BECFDEE74}" srcOrd="0" destOrd="0" presId="urn:microsoft.com/office/officeart/2008/layout/HorizontalMultiLevelHierarchy"/>
    <dgm:cxn modelId="{6E52F032-6270-4185-BD0A-B72FF1FCBC9A}" srcId="{7B963385-BA87-47CA-B9D7-2AB60324B340}" destId="{17783736-607B-4439-9954-247F6CAD7D7A}" srcOrd="4" destOrd="0" parTransId="{D73E08C4-C6B2-44B3-8219-65AA7D90FB7D}" sibTransId="{0F055CDA-751D-4858-836C-DAD5A3478F96}"/>
    <dgm:cxn modelId="{018E208D-27D3-4C98-B23F-4F300A3CBA26}" type="presOf" srcId="{DB2F9564-1A4B-4A68-ABE9-0D53446CCDE9}" destId="{E48EDAB4-A29E-4070-A4E8-43AE479B732F}" srcOrd="0" destOrd="0" presId="urn:microsoft.com/office/officeart/2008/layout/HorizontalMultiLevelHierarchy"/>
    <dgm:cxn modelId="{AACE9503-1035-4E68-91AA-2710DBB3DE02}" type="presOf" srcId="{451F7A6D-80A2-4692-B21E-C341C069342B}" destId="{C843870C-F453-4754-834B-86F717A8D47A}" srcOrd="0" destOrd="0" presId="urn:microsoft.com/office/officeart/2008/layout/HorizontalMultiLevelHierarchy"/>
    <dgm:cxn modelId="{3A72DCC0-C604-4618-B68A-39EC735C0395}" type="presOf" srcId="{2B13FF47-2E30-4D90-920C-B32E32D2CE08}" destId="{71BD9A6B-FC47-4CD0-8AEC-C201A2B91A70}" srcOrd="0" destOrd="0" presId="urn:microsoft.com/office/officeart/2008/layout/HorizontalMultiLevelHierarchy"/>
    <dgm:cxn modelId="{B5C19855-4582-4D88-92F1-BBB6B1AC6B0D}" type="presOf" srcId="{22FF5810-0AD7-43F7-838B-6AD2F74E60B8}" destId="{CC7A5A0A-9379-4267-B204-96FA1EF59A19}" srcOrd="0" destOrd="0" presId="urn:microsoft.com/office/officeart/2008/layout/HorizontalMultiLevelHierarchy"/>
    <dgm:cxn modelId="{EC22845E-00A1-4F63-A655-B54FD3C953F8}" type="presOf" srcId="{7B963385-BA87-47CA-B9D7-2AB60324B340}" destId="{DD51DE47-D34E-4851-A0C8-909475D18200}" srcOrd="0" destOrd="0" presId="urn:microsoft.com/office/officeart/2008/layout/HorizontalMultiLevelHierarchy"/>
    <dgm:cxn modelId="{F84EA4DE-AEC5-44D8-B56D-03A8226C6FE0}" type="presOf" srcId="{0A1EE096-8F2A-49B1-A561-6CE7C54ABBFA}" destId="{77350C84-154B-4CBC-80D5-977377DC30A0}" srcOrd="0" destOrd="0" presId="urn:microsoft.com/office/officeart/2008/layout/HorizontalMultiLevelHierarchy"/>
    <dgm:cxn modelId="{0A58CD57-741F-4417-B165-306AABF70E00}" type="presOf" srcId="{87E0D143-47A1-4A34-84E2-18AF17CD4072}" destId="{3C7D1585-AFCC-4093-A226-EE7DDE42CB16}" srcOrd="1" destOrd="0" presId="urn:microsoft.com/office/officeart/2008/layout/HorizontalMultiLevelHierarchy"/>
    <dgm:cxn modelId="{B3C212ED-ED98-48CF-A32E-DCC943BA5405}" type="presParOf" srcId="{DC4D7CD1-2D4D-4AC0-85D4-02F485012A9C}" destId="{D2333A54-35FF-48B4-9931-DA23CA22F015}" srcOrd="0" destOrd="0" presId="urn:microsoft.com/office/officeart/2008/layout/HorizontalMultiLevelHierarchy"/>
    <dgm:cxn modelId="{6EFCC17A-0310-4CC9-A8FA-9C01F952C2FA}" type="presParOf" srcId="{D2333A54-35FF-48B4-9931-DA23CA22F015}" destId="{DD51DE47-D34E-4851-A0C8-909475D18200}" srcOrd="0" destOrd="0" presId="urn:microsoft.com/office/officeart/2008/layout/HorizontalMultiLevelHierarchy"/>
    <dgm:cxn modelId="{069804D2-DB17-448D-B730-3EBC30257D89}" type="presParOf" srcId="{D2333A54-35FF-48B4-9931-DA23CA22F015}" destId="{66DFF370-6629-489A-BDAB-8B12FA8ADBC4}" srcOrd="1" destOrd="0" presId="urn:microsoft.com/office/officeart/2008/layout/HorizontalMultiLevelHierarchy"/>
    <dgm:cxn modelId="{4E8C32C0-AC52-4E9E-9721-0EEE1B7DA2C5}" type="presParOf" srcId="{66DFF370-6629-489A-BDAB-8B12FA8ADBC4}" destId="{A401D91A-1970-4A3E-B0BA-199BECFDEE74}" srcOrd="0" destOrd="0" presId="urn:microsoft.com/office/officeart/2008/layout/HorizontalMultiLevelHierarchy"/>
    <dgm:cxn modelId="{5559867E-2D08-47CE-957E-5FCBB07360FA}" type="presParOf" srcId="{A401D91A-1970-4A3E-B0BA-199BECFDEE74}" destId="{9D3CDA86-4422-4DAC-8361-577CA6F95F74}" srcOrd="0" destOrd="0" presId="urn:microsoft.com/office/officeart/2008/layout/HorizontalMultiLevelHierarchy"/>
    <dgm:cxn modelId="{73C808D6-48E0-454D-A1BC-5E8D9D444A00}" type="presParOf" srcId="{66DFF370-6629-489A-BDAB-8B12FA8ADBC4}" destId="{87843019-5E00-494E-A7A9-C616BA6CBD82}" srcOrd="1" destOrd="0" presId="urn:microsoft.com/office/officeart/2008/layout/HorizontalMultiLevelHierarchy"/>
    <dgm:cxn modelId="{221724B4-187F-4E06-A70A-F810BA43F0DF}" type="presParOf" srcId="{87843019-5E00-494E-A7A9-C616BA6CBD82}" destId="{77350C84-154B-4CBC-80D5-977377DC30A0}" srcOrd="0" destOrd="0" presId="urn:microsoft.com/office/officeart/2008/layout/HorizontalMultiLevelHierarchy"/>
    <dgm:cxn modelId="{5C6BC13B-A18B-4AD7-8423-B67BF307738A}" type="presParOf" srcId="{87843019-5E00-494E-A7A9-C616BA6CBD82}" destId="{87CD932A-B5A8-4D03-8937-BD8335DC8F76}" srcOrd="1" destOrd="0" presId="urn:microsoft.com/office/officeart/2008/layout/HorizontalMultiLevelHierarchy"/>
    <dgm:cxn modelId="{0207CCF2-0C40-42A4-8CEA-EB2CE4FDFFE1}" type="presParOf" srcId="{87CD932A-B5A8-4D03-8937-BD8335DC8F76}" destId="{B92733D7-EDFC-4520-9AF0-04AD6AE521B9}" srcOrd="0" destOrd="0" presId="urn:microsoft.com/office/officeart/2008/layout/HorizontalMultiLevelHierarchy"/>
    <dgm:cxn modelId="{DA7F92E7-1E66-4667-9708-7507E8F8FB5E}" type="presParOf" srcId="{B92733D7-EDFC-4520-9AF0-04AD6AE521B9}" destId="{3BB4963A-A12D-4E30-A16C-33BB8432C13B}" srcOrd="0" destOrd="0" presId="urn:microsoft.com/office/officeart/2008/layout/HorizontalMultiLevelHierarchy"/>
    <dgm:cxn modelId="{86F603B7-5AA5-4100-BE53-920393FCFA4B}" type="presParOf" srcId="{87CD932A-B5A8-4D03-8937-BD8335DC8F76}" destId="{F4632CFB-9DD0-414D-8A7C-9FEDB8F71447}" srcOrd="1" destOrd="0" presId="urn:microsoft.com/office/officeart/2008/layout/HorizontalMultiLevelHierarchy"/>
    <dgm:cxn modelId="{7D3D4561-2106-46BD-9FB3-76FD5F4B0660}" type="presParOf" srcId="{F4632CFB-9DD0-414D-8A7C-9FEDB8F71447}" destId="{6EFBEA7F-B90F-4DC7-8266-5F0676D42FEA}" srcOrd="0" destOrd="0" presId="urn:microsoft.com/office/officeart/2008/layout/HorizontalMultiLevelHierarchy"/>
    <dgm:cxn modelId="{60CCDEF5-687C-49E4-A5C1-0E21BDFBA64C}" type="presParOf" srcId="{F4632CFB-9DD0-414D-8A7C-9FEDB8F71447}" destId="{8EBF2057-3264-4C1E-941F-E82DC3BC73B2}" srcOrd="1" destOrd="0" presId="urn:microsoft.com/office/officeart/2008/layout/HorizontalMultiLevelHierarchy"/>
    <dgm:cxn modelId="{6AE4D260-FCEC-4B3C-99E4-B0360073BCFB}" type="presParOf" srcId="{66DFF370-6629-489A-BDAB-8B12FA8ADBC4}" destId="{ADCAD44F-5AFE-4E6D-BC69-BD6D6943618A}" srcOrd="2" destOrd="0" presId="urn:microsoft.com/office/officeart/2008/layout/HorizontalMultiLevelHierarchy"/>
    <dgm:cxn modelId="{3D39348A-23E3-40FB-BB90-5B3DD4A8C283}" type="presParOf" srcId="{ADCAD44F-5AFE-4E6D-BC69-BD6D6943618A}" destId="{31A0BE1B-DCFF-49A7-B115-1FCAF6A43CA1}" srcOrd="0" destOrd="0" presId="urn:microsoft.com/office/officeart/2008/layout/HorizontalMultiLevelHierarchy"/>
    <dgm:cxn modelId="{0AC51B24-FDF5-4F92-A1DB-DC0D9CAD2457}" type="presParOf" srcId="{66DFF370-6629-489A-BDAB-8B12FA8ADBC4}" destId="{F4E960A7-EC8C-48D7-84D9-5E4E46B42B28}" srcOrd="3" destOrd="0" presId="urn:microsoft.com/office/officeart/2008/layout/HorizontalMultiLevelHierarchy"/>
    <dgm:cxn modelId="{92B36710-DEDA-4FC0-A853-A762CA70295F}" type="presParOf" srcId="{F4E960A7-EC8C-48D7-84D9-5E4E46B42B28}" destId="{D8502727-C787-4E82-871D-C035E54C085D}" srcOrd="0" destOrd="0" presId="urn:microsoft.com/office/officeart/2008/layout/HorizontalMultiLevelHierarchy"/>
    <dgm:cxn modelId="{97FB5CB8-88C7-48CC-9DDB-5E0C20120B06}" type="presParOf" srcId="{F4E960A7-EC8C-48D7-84D9-5E4E46B42B28}" destId="{3BEFF345-DB40-437A-A5F9-9075FAC03FB8}" srcOrd="1" destOrd="0" presId="urn:microsoft.com/office/officeart/2008/layout/HorizontalMultiLevelHierarchy"/>
    <dgm:cxn modelId="{A3E5B319-EC3F-4D6A-B373-455A17C4C7EB}" type="presParOf" srcId="{3BEFF345-DB40-437A-A5F9-9075FAC03FB8}" destId="{488B5BAA-7480-4F28-8CD9-A9FE76E96D8A}" srcOrd="0" destOrd="0" presId="urn:microsoft.com/office/officeart/2008/layout/HorizontalMultiLevelHierarchy"/>
    <dgm:cxn modelId="{7EE35F62-9201-4B9E-8AC5-A8F322160A3B}" type="presParOf" srcId="{488B5BAA-7480-4F28-8CD9-A9FE76E96D8A}" destId="{05A252C2-3F16-4237-94C2-ABD4E19F8C23}" srcOrd="0" destOrd="0" presId="urn:microsoft.com/office/officeart/2008/layout/HorizontalMultiLevelHierarchy"/>
    <dgm:cxn modelId="{2123954C-9AE1-4358-9C4E-80A14329BCA9}" type="presParOf" srcId="{3BEFF345-DB40-437A-A5F9-9075FAC03FB8}" destId="{A74BCBE7-BADD-4EFD-9E04-401F50D39B8F}" srcOrd="1" destOrd="0" presId="urn:microsoft.com/office/officeart/2008/layout/HorizontalMultiLevelHierarchy"/>
    <dgm:cxn modelId="{7782A8FC-E999-4B16-86EA-D3B05222E481}" type="presParOf" srcId="{A74BCBE7-BADD-4EFD-9E04-401F50D39B8F}" destId="{5392AACD-E248-493D-AAD8-63DA5ED01010}" srcOrd="0" destOrd="0" presId="urn:microsoft.com/office/officeart/2008/layout/HorizontalMultiLevelHierarchy"/>
    <dgm:cxn modelId="{08F6D604-0BB6-4E75-BBFE-851270CD74D1}" type="presParOf" srcId="{A74BCBE7-BADD-4EFD-9E04-401F50D39B8F}" destId="{677F3FAC-8999-41E3-9FB0-AA0C61EDA389}" srcOrd="1" destOrd="0" presId="urn:microsoft.com/office/officeart/2008/layout/HorizontalMultiLevelHierarchy"/>
    <dgm:cxn modelId="{4EB11699-06E0-48D9-B115-CBA02D2CFFEE}" type="presParOf" srcId="{66DFF370-6629-489A-BDAB-8B12FA8ADBC4}" destId="{CC7A5A0A-9379-4267-B204-96FA1EF59A19}" srcOrd="4" destOrd="0" presId="urn:microsoft.com/office/officeart/2008/layout/HorizontalMultiLevelHierarchy"/>
    <dgm:cxn modelId="{9BA492CD-DAA2-4FB7-AE80-A2FD3D1E9F8B}" type="presParOf" srcId="{CC7A5A0A-9379-4267-B204-96FA1EF59A19}" destId="{05C217BB-68D0-4DA8-9A6D-F9D94E39238F}" srcOrd="0" destOrd="0" presId="urn:microsoft.com/office/officeart/2008/layout/HorizontalMultiLevelHierarchy"/>
    <dgm:cxn modelId="{3CDB6CA4-40CF-44FC-89AA-83C45FDD6267}" type="presParOf" srcId="{66DFF370-6629-489A-BDAB-8B12FA8ADBC4}" destId="{EDC4762B-5501-40F3-8B0C-F207ACB5B870}" srcOrd="5" destOrd="0" presId="urn:microsoft.com/office/officeart/2008/layout/HorizontalMultiLevelHierarchy"/>
    <dgm:cxn modelId="{649743D9-43BB-4CDF-A969-AB1A1611FCFA}" type="presParOf" srcId="{EDC4762B-5501-40F3-8B0C-F207ACB5B870}" destId="{E48EDAB4-A29E-4070-A4E8-43AE479B732F}" srcOrd="0" destOrd="0" presId="urn:microsoft.com/office/officeart/2008/layout/HorizontalMultiLevelHierarchy"/>
    <dgm:cxn modelId="{58E255E4-E7BF-4D9D-9C3D-D168B2090DCC}" type="presParOf" srcId="{EDC4762B-5501-40F3-8B0C-F207ACB5B870}" destId="{83F69921-7468-4F6A-A853-E86677DD7CDE}" srcOrd="1" destOrd="0" presId="urn:microsoft.com/office/officeart/2008/layout/HorizontalMultiLevelHierarchy"/>
    <dgm:cxn modelId="{85EF35E1-6CA6-47C8-8D84-D98CB7114E9B}" type="presParOf" srcId="{83F69921-7468-4F6A-A853-E86677DD7CDE}" destId="{DCAE96D6-E88E-4D61-81FA-445A1C3CED6C}" srcOrd="0" destOrd="0" presId="urn:microsoft.com/office/officeart/2008/layout/HorizontalMultiLevelHierarchy"/>
    <dgm:cxn modelId="{1D224165-2AE7-4FBB-9D4F-F89A12DE83AB}" type="presParOf" srcId="{DCAE96D6-E88E-4D61-81FA-445A1C3CED6C}" destId="{EB93A21D-344B-44C3-8EDA-3B577EEC32A5}" srcOrd="0" destOrd="0" presId="urn:microsoft.com/office/officeart/2008/layout/HorizontalMultiLevelHierarchy"/>
    <dgm:cxn modelId="{016EAE99-D7FA-472A-B113-E19DDE892FDF}" type="presParOf" srcId="{83F69921-7468-4F6A-A853-E86677DD7CDE}" destId="{05C1A12D-3902-4896-B151-64414110C61C}" srcOrd="1" destOrd="0" presId="urn:microsoft.com/office/officeart/2008/layout/HorizontalMultiLevelHierarchy"/>
    <dgm:cxn modelId="{F3F6682C-A498-4D7C-BC27-1BB36D09D45B}" type="presParOf" srcId="{05C1A12D-3902-4896-B151-64414110C61C}" destId="{D845AC7F-163D-449B-A644-031374A35933}" srcOrd="0" destOrd="0" presId="urn:microsoft.com/office/officeart/2008/layout/HorizontalMultiLevelHierarchy"/>
    <dgm:cxn modelId="{C54D5CD8-DCAD-4379-AFA9-27146994AB2E}" type="presParOf" srcId="{05C1A12D-3902-4896-B151-64414110C61C}" destId="{9205E3C7-A704-4675-B4E0-0301CFF1334F}" srcOrd="1" destOrd="0" presId="urn:microsoft.com/office/officeart/2008/layout/HorizontalMultiLevelHierarchy"/>
    <dgm:cxn modelId="{68E7A81A-F406-457F-8EF5-85532D52CA31}" type="presParOf" srcId="{66DFF370-6629-489A-BDAB-8B12FA8ADBC4}" destId="{F3DBE194-30C5-45DA-AD9D-1CD99A905BB2}" srcOrd="6" destOrd="0" presId="urn:microsoft.com/office/officeart/2008/layout/HorizontalMultiLevelHierarchy"/>
    <dgm:cxn modelId="{4905ED33-A716-4406-BB5F-114D1A0CCFE6}" type="presParOf" srcId="{F3DBE194-30C5-45DA-AD9D-1CD99A905BB2}" destId="{4E577EE5-2462-4F6A-AC93-71FFD14C94B5}" srcOrd="0" destOrd="0" presId="urn:microsoft.com/office/officeart/2008/layout/HorizontalMultiLevelHierarchy"/>
    <dgm:cxn modelId="{15B3BEC5-E3A1-4CA9-9F3A-41172CA0F23D}" type="presParOf" srcId="{66DFF370-6629-489A-BDAB-8B12FA8ADBC4}" destId="{9D61AA06-C376-453A-A841-E809B8D99BEE}" srcOrd="7" destOrd="0" presId="urn:microsoft.com/office/officeart/2008/layout/HorizontalMultiLevelHierarchy"/>
    <dgm:cxn modelId="{06359171-F9F7-406D-855B-4E0A4B69DA36}" type="presParOf" srcId="{9D61AA06-C376-453A-A841-E809B8D99BEE}" destId="{8E19342F-38DE-4D14-95B7-E07EA4DB2BD1}" srcOrd="0" destOrd="0" presId="urn:microsoft.com/office/officeart/2008/layout/HorizontalMultiLevelHierarchy"/>
    <dgm:cxn modelId="{7D8FBD0E-E05D-403F-94AC-DD8A2F020991}" type="presParOf" srcId="{9D61AA06-C376-453A-A841-E809B8D99BEE}" destId="{13B97F08-A6B3-414D-8409-9C060F5C3E8D}" srcOrd="1" destOrd="0" presId="urn:microsoft.com/office/officeart/2008/layout/HorizontalMultiLevelHierarchy"/>
    <dgm:cxn modelId="{BAB295C0-D90D-4FF3-88F5-E14EE4DC3E8B}" type="presParOf" srcId="{13B97F08-A6B3-414D-8409-9C060F5C3E8D}" destId="{25C3A261-92BA-4295-9487-BC202F8715BE}" srcOrd="0" destOrd="0" presId="urn:microsoft.com/office/officeart/2008/layout/HorizontalMultiLevelHierarchy"/>
    <dgm:cxn modelId="{54DAEB19-C7C3-40AF-9C7A-A35C0342C576}" type="presParOf" srcId="{25C3A261-92BA-4295-9487-BC202F8715BE}" destId="{3C7D1585-AFCC-4093-A226-EE7DDE42CB16}" srcOrd="0" destOrd="0" presId="urn:microsoft.com/office/officeart/2008/layout/HorizontalMultiLevelHierarchy"/>
    <dgm:cxn modelId="{3D31EC97-0D33-4691-9BDF-817CC2E49C92}" type="presParOf" srcId="{13B97F08-A6B3-414D-8409-9C060F5C3E8D}" destId="{9ECF4B75-FF3C-4612-A63B-C7C27F7B8CE7}" srcOrd="1" destOrd="0" presId="urn:microsoft.com/office/officeart/2008/layout/HorizontalMultiLevelHierarchy"/>
    <dgm:cxn modelId="{FE725A21-3EB4-46CE-979E-83B774ED6069}" type="presParOf" srcId="{9ECF4B75-FF3C-4612-A63B-C7C27F7B8CE7}" destId="{7C297A88-64CA-4A5F-81F1-BF0A297C3DD1}" srcOrd="0" destOrd="0" presId="urn:microsoft.com/office/officeart/2008/layout/HorizontalMultiLevelHierarchy"/>
    <dgm:cxn modelId="{163E92B1-1944-4EBA-96D0-B1413C5921A9}" type="presParOf" srcId="{9ECF4B75-FF3C-4612-A63B-C7C27F7B8CE7}" destId="{CF026FDD-C8DC-442D-BE29-3523DF1A994A}" srcOrd="1" destOrd="0" presId="urn:microsoft.com/office/officeart/2008/layout/HorizontalMultiLevelHierarchy"/>
    <dgm:cxn modelId="{5FF2994B-7C0F-49E8-B27D-10D9F57002CC}" type="presParOf" srcId="{66DFF370-6629-489A-BDAB-8B12FA8ADBC4}" destId="{17606BA5-8199-42EB-9C71-1268939D73D2}" srcOrd="8" destOrd="0" presId="urn:microsoft.com/office/officeart/2008/layout/HorizontalMultiLevelHierarchy"/>
    <dgm:cxn modelId="{8C666EC2-0B55-4F39-9AFB-B26E11D93990}" type="presParOf" srcId="{17606BA5-8199-42EB-9C71-1268939D73D2}" destId="{FBAFC022-E509-4CB8-87CE-20C15F5563F5}" srcOrd="0" destOrd="0" presId="urn:microsoft.com/office/officeart/2008/layout/HorizontalMultiLevelHierarchy"/>
    <dgm:cxn modelId="{7D7F73DD-2562-42B7-A73E-80D5531B1B88}" type="presParOf" srcId="{66DFF370-6629-489A-BDAB-8B12FA8ADBC4}" destId="{CA9DC42D-46F6-4AFE-84A1-899ADAB8CD0A}" srcOrd="9" destOrd="0" presId="urn:microsoft.com/office/officeart/2008/layout/HorizontalMultiLevelHierarchy"/>
    <dgm:cxn modelId="{56422F8F-158F-453B-98E2-F290DE42BDDA}" type="presParOf" srcId="{CA9DC42D-46F6-4AFE-84A1-899ADAB8CD0A}" destId="{4D23F84F-44E0-4ED9-9C0E-695288A0A127}" srcOrd="0" destOrd="0" presId="urn:microsoft.com/office/officeart/2008/layout/HorizontalMultiLevelHierarchy"/>
    <dgm:cxn modelId="{BD0FDE1D-EE5E-4633-8317-30F7C935DEB3}" type="presParOf" srcId="{CA9DC42D-46F6-4AFE-84A1-899ADAB8CD0A}" destId="{B38D8AE3-F192-4396-BED5-C125CC942E22}" srcOrd="1" destOrd="0" presId="urn:microsoft.com/office/officeart/2008/layout/HorizontalMultiLevelHierarchy"/>
    <dgm:cxn modelId="{7F32DB0D-811E-4C9F-846C-8228720701A4}" type="presParOf" srcId="{B38D8AE3-F192-4396-BED5-C125CC942E22}" destId="{8D63046C-1375-438B-973F-E183F9221C8D}" srcOrd="0" destOrd="0" presId="urn:microsoft.com/office/officeart/2008/layout/HorizontalMultiLevelHierarchy"/>
    <dgm:cxn modelId="{DE389452-4E2D-4808-8098-AE0591FA9C48}" type="presParOf" srcId="{8D63046C-1375-438B-973F-E183F9221C8D}" destId="{D6F2B67C-F329-4F90-B66D-D300479BAF0B}" srcOrd="0" destOrd="0" presId="urn:microsoft.com/office/officeart/2008/layout/HorizontalMultiLevelHierarchy"/>
    <dgm:cxn modelId="{FF98C0C4-96A3-4674-A034-756BC189A461}" type="presParOf" srcId="{B38D8AE3-F192-4396-BED5-C125CC942E22}" destId="{45C6EB6B-0275-4E4A-B966-AD71945670B6}" srcOrd="1" destOrd="0" presId="urn:microsoft.com/office/officeart/2008/layout/HorizontalMultiLevelHierarchy"/>
    <dgm:cxn modelId="{77C1AE6A-388E-4BF3-A4D7-D0259FE51202}" type="presParOf" srcId="{45C6EB6B-0275-4E4A-B966-AD71945670B6}" destId="{B904BC20-7534-44DD-A91B-C41D05F93C06}" srcOrd="0" destOrd="0" presId="urn:microsoft.com/office/officeart/2008/layout/HorizontalMultiLevelHierarchy"/>
    <dgm:cxn modelId="{55DDFC30-8B62-4E6A-92CF-41CF8073F207}" type="presParOf" srcId="{45C6EB6B-0275-4E4A-B966-AD71945670B6}" destId="{98BA0CCB-80B8-4678-8F50-FDDCD402C3C8}" srcOrd="1" destOrd="0" presId="urn:microsoft.com/office/officeart/2008/layout/HorizontalMultiLevelHierarchy"/>
    <dgm:cxn modelId="{4C3CDFEE-A2B3-444D-8446-3C4C947B0227}" type="presParOf" srcId="{66DFF370-6629-489A-BDAB-8B12FA8ADBC4}" destId="{34CB9CC8-2C6D-4F31-83B4-81B4B41B2DA1}" srcOrd="10" destOrd="0" presId="urn:microsoft.com/office/officeart/2008/layout/HorizontalMultiLevelHierarchy"/>
    <dgm:cxn modelId="{9EF785D5-9FCE-4B39-8AEE-7DBF2CCD9ADA}" type="presParOf" srcId="{34CB9CC8-2C6D-4F31-83B4-81B4B41B2DA1}" destId="{E45E31EF-C905-436E-BB00-FBBC07305B06}" srcOrd="0" destOrd="0" presId="urn:microsoft.com/office/officeart/2008/layout/HorizontalMultiLevelHierarchy"/>
    <dgm:cxn modelId="{622B13E5-9CE9-47AA-BA96-5F5CE05D9E82}" type="presParOf" srcId="{66DFF370-6629-489A-BDAB-8B12FA8ADBC4}" destId="{44F523F3-75FB-45AC-8E6A-1983838505C1}" srcOrd="11" destOrd="0" presId="urn:microsoft.com/office/officeart/2008/layout/HorizontalMultiLevelHierarchy"/>
    <dgm:cxn modelId="{65E272F3-DFE6-4F7C-B467-06F9EB6C2753}" type="presParOf" srcId="{44F523F3-75FB-45AC-8E6A-1983838505C1}" destId="{278C23EE-B87C-4CAE-A643-37D65F60B866}" srcOrd="0" destOrd="0" presId="urn:microsoft.com/office/officeart/2008/layout/HorizontalMultiLevelHierarchy"/>
    <dgm:cxn modelId="{07398CF5-FB1E-438C-AD61-B304D0D9D472}" type="presParOf" srcId="{44F523F3-75FB-45AC-8E6A-1983838505C1}" destId="{DD94A49A-C1D8-4249-AF02-43C62BB69830}" srcOrd="1" destOrd="0" presId="urn:microsoft.com/office/officeart/2008/layout/HorizontalMultiLevelHierarchy"/>
    <dgm:cxn modelId="{26506EA3-A94A-48A9-99B6-9EDC4690A211}" type="presParOf" srcId="{DD94A49A-C1D8-4249-AF02-43C62BB69830}" destId="{D3F1A454-51AE-42F6-A183-2BA31A6F4D1F}" srcOrd="0" destOrd="0" presId="urn:microsoft.com/office/officeart/2008/layout/HorizontalMultiLevelHierarchy"/>
    <dgm:cxn modelId="{8E53A5EA-B49D-4AE0-84F8-E135E7E4F908}" type="presParOf" srcId="{D3F1A454-51AE-42F6-A183-2BA31A6F4D1F}" destId="{02973A58-2AF5-4622-80DD-588F1D0BC22A}" srcOrd="0" destOrd="0" presId="urn:microsoft.com/office/officeart/2008/layout/HorizontalMultiLevelHierarchy"/>
    <dgm:cxn modelId="{312BD42E-D5E0-4420-AF0C-5017FC4B5AC5}" type="presParOf" srcId="{DD94A49A-C1D8-4249-AF02-43C62BB69830}" destId="{799B4775-8AE2-4009-B6E6-8624DFB9F0D5}" srcOrd="1" destOrd="0" presId="urn:microsoft.com/office/officeart/2008/layout/HorizontalMultiLevelHierarchy"/>
    <dgm:cxn modelId="{3DE90DBA-26A8-4966-9353-B05F20F71D51}" type="presParOf" srcId="{799B4775-8AE2-4009-B6E6-8624DFB9F0D5}" destId="{92A01D91-1F94-42B6-AD1B-AB380FA30818}" srcOrd="0" destOrd="0" presId="urn:microsoft.com/office/officeart/2008/layout/HorizontalMultiLevelHierarchy"/>
    <dgm:cxn modelId="{F838C174-4F78-478E-8406-70FE13145B1D}" type="presParOf" srcId="{799B4775-8AE2-4009-B6E6-8624DFB9F0D5}" destId="{E64801F7-4B4E-44C1-8EC9-38D7EE1F884D}" srcOrd="1" destOrd="0" presId="urn:microsoft.com/office/officeart/2008/layout/HorizontalMultiLevelHierarchy"/>
    <dgm:cxn modelId="{5612D71F-E073-4698-8EED-2863F969D3A6}" type="presParOf" srcId="{66DFF370-6629-489A-BDAB-8B12FA8ADBC4}" destId="{FED2B6C4-E176-405F-897B-5FAA91CADD2F}" srcOrd="12" destOrd="0" presId="urn:microsoft.com/office/officeart/2008/layout/HorizontalMultiLevelHierarchy"/>
    <dgm:cxn modelId="{2BADD5F5-AC3C-423E-A69A-1F7C8F5649E1}" type="presParOf" srcId="{FED2B6C4-E176-405F-897B-5FAA91CADD2F}" destId="{2D6E2DC1-DD1D-4BC7-8C90-20474E13719B}" srcOrd="0" destOrd="0" presId="urn:microsoft.com/office/officeart/2008/layout/HorizontalMultiLevelHierarchy"/>
    <dgm:cxn modelId="{A3887535-F085-419E-8AA6-767D8F7E790D}" type="presParOf" srcId="{66DFF370-6629-489A-BDAB-8B12FA8ADBC4}" destId="{5088C17D-A07B-4D13-B34E-C98F116E295B}" srcOrd="13" destOrd="0" presId="urn:microsoft.com/office/officeart/2008/layout/HorizontalMultiLevelHierarchy"/>
    <dgm:cxn modelId="{F85BD006-0201-4D27-81D8-D28301110342}" type="presParOf" srcId="{5088C17D-A07B-4D13-B34E-C98F116E295B}" destId="{32D40C9B-4083-4109-B183-25CAA5A6A66A}" srcOrd="0" destOrd="0" presId="urn:microsoft.com/office/officeart/2008/layout/HorizontalMultiLevelHierarchy"/>
    <dgm:cxn modelId="{3392CD95-DFF0-4DE0-9EDB-5441663A0E78}" type="presParOf" srcId="{5088C17D-A07B-4D13-B34E-C98F116E295B}" destId="{A0531518-2D24-4F90-9D45-8CDFE1A6382C}" srcOrd="1" destOrd="0" presId="urn:microsoft.com/office/officeart/2008/layout/HorizontalMultiLevelHierarchy"/>
    <dgm:cxn modelId="{B64B0545-966B-4C6E-8AE4-FEB8156F4BB4}" type="presParOf" srcId="{A0531518-2D24-4F90-9D45-8CDFE1A6382C}" destId="{C843870C-F453-4754-834B-86F717A8D47A}" srcOrd="0" destOrd="0" presId="urn:microsoft.com/office/officeart/2008/layout/HorizontalMultiLevelHierarchy"/>
    <dgm:cxn modelId="{9DB31841-8365-4ACA-AAB1-0BA79D758F9E}" type="presParOf" srcId="{C843870C-F453-4754-834B-86F717A8D47A}" destId="{51E9E8C1-974C-48B3-9851-62157B240D39}" srcOrd="0" destOrd="0" presId="urn:microsoft.com/office/officeart/2008/layout/HorizontalMultiLevelHierarchy"/>
    <dgm:cxn modelId="{4F91AB00-0D9C-4C5D-8FDB-FD37FEA2E154}" type="presParOf" srcId="{A0531518-2D24-4F90-9D45-8CDFE1A6382C}" destId="{F1CFB78E-0E23-43B3-BA00-13598BFBEDB3}" srcOrd="1" destOrd="0" presId="urn:microsoft.com/office/officeart/2008/layout/HorizontalMultiLevelHierarchy"/>
    <dgm:cxn modelId="{7BDA7DAB-F82F-4369-825E-9E2C670E9227}" type="presParOf" srcId="{F1CFB78E-0E23-43B3-BA00-13598BFBEDB3}" destId="{71BD9A6B-FC47-4CD0-8AEC-C201A2B91A70}" srcOrd="0" destOrd="0" presId="urn:microsoft.com/office/officeart/2008/layout/HorizontalMultiLevelHierarchy"/>
    <dgm:cxn modelId="{97B613F2-19D8-4D23-954B-E8CDE38E48CA}" type="presParOf" srcId="{F1CFB78E-0E23-43B3-BA00-13598BFBEDB3}" destId="{F63A9D69-954F-4248-84AE-8FDA0B0E6552}" srcOrd="1" destOrd="0" presId="urn:microsoft.com/office/officeart/2008/layout/HorizontalMultiLevelHierarchy"/>
    <dgm:cxn modelId="{09177DBD-01E9-42BC-92F4-F60EAFC7C672}" type="presParOf" srcId="{66DFF370-6629-489A-BDAB-8B12FA8ADBC4}" destId="{B36AC453-1AF5-41C9-B5BB-B352ECF82186}" srcOrd="14" destOrd="0" presId="urn:microsoft.com/office/officeart/2008/layout/HorizontalMultiLevelHierarchy"/>
    <dgm:cxn modelId="{5F73D637-6733-4218-A5F6-72FE5A5CC038}" type="presParOf" srcId="{B36AC453-1AF5-41C9-B5BB-B352ECF82186}" destId="{8130C2FB-CC95-42CA-BE82-83370E880730}" srcOrd="0" destOrd="0" presId="urn:microsoft.com/office/officeart/2008/layout/HorizontalMultiLevelHierarchy"/>
    <dgm:cxn modelId="{6A5907A2-469C-4E06-83B6-9A32B5682396}" type="presParOf" srcId="{66DFF370-6629-489A-BDAB-8B12FA8ADBC4}" destId="{91716A4B-5EF8-42FA-AD5B-31EE61BD18AB}" srcOrd="15" destOrd="0" presId="urn:microsoft.com/office/officeart/2008/layout/HorizontalMultiLevelHierarchy"/>
    <dgm:cxn modelId="{88240633-0EF3-4DF2-B55C-6C1EFE615EDB}" type="presParOf" srcId="{91716A4B-5EF8-42FA-AD5B-31EE61BD18AB}" destId="{37D8F6A6-C4DB-4016-B1E0-7AC0E35160E2}" srcOrd="0" destOrd="0" presId="urn:microsoft.com/office/officeart/2008/layout/HorizontalMultiLevelHierarchy"/>
    <dgm:cxn modelId="{3013937A-7452-4C46-92BA-536632378742}" type="presParOf" srcId="{91716A4B-5EF8-42FA-AD5B-31EE61BD18AB}" destId="{73F3C857-6259-4EE9-8125-1C0CB710E2CF}" srcOrd="1" destOrd="0" presId="urn:microsoft.com/office/officeart/2008/layout/HorizontalMultiLevelHierarchy"/>
    <dgm:cxn modelId="{8B7EFD7B-A2C0-47F9-BF7B-4DA5376C1243}" type="presParOf" srcId="{73F3C857-6259-4EE9-8125-1C0CB710E2CF}" destId="{918E76D3-38EB-45E9-A0E8-54B2BD7BEABD}" srcOrd="0" destOrd="0" presId="urn:microsoft.com/office/officeart/2008/layout/HorizontalMultiLevelHierarchy"/>
    <dgm:cxn modelId="{54C2D106-22DF-4B47-9933-7E6720A427CD}" type="presParOf" srcId="{918E76D3-38EB-45E9-A0E8-54B2BD7BEABD}" destId="{B1FD0607-3601-407D-AA07-B21657A2704F}" srcOrd="0" destOrd="0" presId="urn:microsoft.com/office/officeart/2008/layout/HorizontalMultiLevelHierarchy"/>
    <dgm:cxn modelId="{200CCB27-F4E1-4595-9E43-1F6B94F2902C}" type="presParOf" srcId="{73F3C857-6259-4EE9-8125-1C0CB710E2CF}" destId="{C94AE62B-7442-4996-9CD3-D87E6D3D3E01}" srcOrd="1" destOrd="0" presId="urn:microsoft.com/office/officeart/2008/layout/HorizontalMultiLevelHierarchy"/>
    <dgm:cxn modelId="{786FDCCB-4927-4C16-872C-698D07EF4457}" type="presParOf" srcId="{C94AE62B-7442-4996-9CD3-D87E6D3D3E01}" destId="{56003CEE-2237-4C1D-8300-DD92DE5648C1}" srcOrd="0" destOrd="0" presId="urn:microsoft.com/office/officeart/2008/layout/HorizontalMultiLevelHierarchy"/>
    <dgm:cxn modelId="{2FA495CF-696A-493F-8FFD-68C69AE22D2C}" type="presParOf" srcId="{C94AE62B-7442-4996-9CD3-D87E6D3D3E01}" destId="{2158CE3C-D9F8-4C65-94AA-4461A2817F7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B97BAD-F5DD-4208-BF05-22C2A5FF2682}" type="doc">
      <dgm:prSet loTypeId="urn:microsoft.com/office/officeart/2005/8/layout/hierarchy2" loCatId="hierarchy" qsTypeId="urn:microsoft.com/office/officeart/2005/8/quickstyle/3d3" qsCatId="3D" csTypeId="urn:microsoft.com/office/officeart/2005/8/colors/colorful3" csCatId="colorful" phldr="1"/>
      <dgm:spPr/>
      <dgm:t>
        <a:bodyPr/>
        <a:lstStyle/>
        <a:p>
          <a:endParaRPr lang="en-US"/>
        </a:p>
      </dgm:t>
    </dgm:pt>
    <dgm:pt modelId="{37753E9D-166B-471F-9B39-645A25AED5CB}">
      <dgm:prSet phldrT="[Text]"/>
      <dgm:spPr/>
      <dgm:t>
        <a:bodyPr/>
        <a:lstStyle/>
        <a:p>
          <a:r>
            <a:rPr lang="fa-IR" dirty="0" smtClean="0">
              <a:solidFill>
                <a:schemeClr val="tx1"/>
              </a:solidFill>
              <a:cs typeface="B Yekan" panose="00000400000000000000" pitchFamily="2" charset="-78"/>
            </a:rPr>
            <a:t>ملاک های انتخاب بحث</a:t>
          </a:r>
          <a:endParaRPr lang="en-US" dirty="0">
            <a:solidFill>
              <a:schemeClr val="tx1"/>
            </a:solidFill>
            <a:cs typeface="B Yekan" panose="00000400000000000000" pitchFamily="2" charset="-78"/>
          </a:endParaRPr>
        </a:p>
      </dgm:t>
    </dgm:pt>
    <dgm:pt modelId="{02AA641D-0D6F-40DF-A8AD-0AD1799A73C0}" type="parTrans" cxnId="{0DDE364D-38A7-4469-B0B9-4286FAE39A15}">
      <dgm:prSet/>
      <dgm:spPr/>
      <dgm:t>
        <a:bodyPr/>
        <a:lstStyle/>
        <a:p>
          <a:endParaRPr lang="en-US">
            <a:solidFill>
              <a:schemeClr val="tx1"/>
            </a:solidFill>
          </a:endParaRPr>
        </a:p>
      </dgm:t>
    </dgm:pt>
    <dgm:pt modelId="{CBCE334F-082D-4736-A297-88A2F7CFED31}" type="sibTrans" cxnId="{0DDE364D-38A7-4469-B0B9-4286FAE39A15}">
      <dgm:prSet/>
      <dgm:spPr/>
      <dgm:t>
        <a:bodyPr/>
        <a:lstStyle/>
        <a:p>
          <a:endParaRPr lang="en-US">
            <a:solidFill>
              <a:schemeClr val="tx1"/>
            </a:solidFill>
          </a:endParaRPr>
        </a:p>
      </dgm:t>
    </dgm:pt>
    <dgm:pt modelId="{D71AA84E-B4DD-420D-AFBE-217C59F1D702}">
      <dgm:prSet phldrT="[Text]"/>
      <dgm:spPr/>
      <dgm:t>
        <a:bodyPr/>
        <a:lstStyle/>
        <a:p>
          <a:r>
            <a:rPr lang="fa-IR" dirty="0" smtClean="0">
              <a:solidFill>
                <a:schemeClr val="tx1"/>
              </a:solidFill>
              <a:cs typeface="B Yekan" panose="00000400000000000000" pitchFamily="2" charset="-78"/>
            </a:rPr>
            <a:t>سن افراد</a:t>
          </a:r>
          <a:endParaRPr lang="en-US" dirty="0">
            <a:solidFill>
              <a:schemeClr val="tx1"/>
            </a:solidFill>
            <a:cs typeface="B Yekan" panose="00000400000000000000" pitchFamily="2" charset="-78"/>
          </a:endParaRPr>
        </a:p>
      </dgm:t>
    </dgm:pt>
    <dgm:pt modelId="{6BECF10B-6122-47A5-AF23-C3F14ABCF23C}" type="parTrans" cxnId="{2F25C652-7D27-4EBE-8EA1-915A06D9DF93}">
      <dgm:prSet/>
      <dgm:spPr/>
      <dgm:t>
        <a:bodyPr/>
        <a:lstStyle/>
        <a:p>
          <a:endParaRPr lang="en-US">
            <a:solidFill>
              <a:schemeClr val="tx1"/>
            </a:solidFill>
            <a:cs typeface="B Yekan" panose="00000400000000000000" pitchFamily="2" charset="-78"/>
          </a:endParaRPr>
        </a:p>
      </dgm:t>
    </dgm:pt>
    <dgm:pt modelId="{D14C1C3F-86FD-4598-B209-EEABFB338BBA}" type="sibTrans" cxnId="{2F25C652-7D27-4EBE-8EA1-915A06D9DF93}">
      <dgm:prSet/>
      <dgm:spPr/>
      <dgm:t>
        <a:bodyPr/>
        <a:lstStyle/>
        <a:p>
          <a:endParaRPr lang="en-US">
            <a:solidFill>
              <a:schemeClr val="tx1"/>
            </a:solidFill>
          </a:endParaRPr>
        </a:p>
      </dgm:t>
    </dgm:pt>
    <dgm:pt modelId="{A302BE11-736A-45F9-A500-8017DA191603}">
      <dgm:prSet phldrT="[Text]"/>
      <dgm:spPr/>
      <dgm:t>
        <a:bodyPr/>
        <a:lstStyle/>
        <a:p>
          <a:r>
            <a:rPr lang="fa-IR" dirty="0" smtClean="0">
              <a:solidFill>
                <a:schemeClr val="tx1"/>
              </a:solidFill>
              <a:cs typeface="B Yekan" panose="00000400000000000000" pitchFamily="2" charset="-78"/>
            </a:rPr>
            <a:t>فهم افراد</a:t>
          </a:r>
          <a:endParaRPr lang="en-US" dirty="0">
            <a:solidFill>
              <a:schemeClr val="tx1"/>
            </a:solidFill>
            <a:cs typeface="B Yekan" panose="00000400000000000000" pitchFamily="2" charset="-78"/>
          </a:endParaRPr>
        </a:p>
      </dgm:t>
    </dgm:pt>
    <dgm:pt modelId="{F671A6B4-E665-4A63-82F4-D7E67F41C272}" type="parTrans" cxnId="{A43325D0-493C-4774-8146-B596D1A5D044}">
      <dgm:prSet/>
      <dgm:spPr/>
      <dgm:t>
        <a:bodyPr/>
        <a:lstStyle/>
        <a:p>
          <a:endParaRPr lang="en-US">
            <a:solidFill>
              <a:schemeClr val="tx1"/>
            </a:solidFill>
            <a:cs typeface="B Yekan" panose="00000400000000000000" pitchFamily="2" charset="-78"/>
          </a:endParaRPr>
        </a:p>
      </dgm:t>
    </dgm:pt>
    <dgm:pt modelId="{65317730-571F-455F-840A-8FE26D8125C6}" type="sibTrans" cxnId="{A43325D0-493C-4774-8146-B596D1A5D044}">
      <dgm:prSet/>
      <dgm:spPr/>
      <dgm:t>
        <a:bodyPr/>
        <a:lstStyle/>
        <a:p>
          <a:endParaRPr lang="en-US">
            <a:solidFill>
              <a:schemeClr val="tx1"/>
            </a:solidFill>
          </a:endParaRPr>
        </a:p>
      </dgm:t>
    </dgm:pt>
    <dgm:pt modelId="{5716815B-1450-4087-8E68-8DA890F48396}">
      <dgm:prSet phldrT="[Text]"/>
      <dgm:spPr/>
      <dgm:t>
        <a:bodyPr/>
        <a:lstStyle/>
        <a:p>
          <a:r>
            <a:rPr lang="fa-IR" dirty="0" smtClean="0">
              <a:solidFill>
                <a:schemeClr val="tx1"/>
              </a:solidFill>
              <a:cs typeface="B Yekan" panose="00000400000000000000" pitchFamily="2" charset="-78"/>
            </a:rPr>
            <a:t>فهم عقلی</a:t>
          </a:r>
          <a:endParaRPr lang="en-US" dirty="0">
            <a:solidFill>
              <a:schemeClr val="tx1"/>
            </a:solidFill>
            <a:cs typeface="B Yekan" panose="00000400000000000000" pitchFamily="2" charset="-78"/>
          </a:endParaRPr>
        </a:p>
      </dgm:t>
    </dgm:pt>
    <dgm:pt modelId="{F115FF70-453A-4359-B70A-B0D5FA7F4823}" type="parTrans" cxnId="{C31CDB3E-B0A4-43DB-B221-5F52A7CAE782}">
      <dgm:prSet/>
      <dgm:spPr/>
      <dgm:t>
        <a:bodyPr/>
        <a:lstStyle/>
        <a:p>
          <a:endParaRPr lang="en-US">
            <a:solidFill>
              <a:schemeClr val="tx1"/>
            </a:solidFill>
            <a:cs typeface="B Yekan" panose="00000400000000000000" pitchFamily="2" charset="-78"/>
          </a:endParaRPr>
        </a:p>
      </dgm:t>
    </dgm:pt>
    <dgm:pt modelId="{1EF8822F-7A92-4403-8C36-6E7CB90C6B3C}" type="sibTrans" cxnId="{C31CDB3E-B0A4-43DB-B221-5F52A7CAE782}">
      <dgm:prSet/>
      <dgm:spPr/>
      <dgm:t>
        <a:bodyPr/>
        <a:lstStyle/>
        <a:p>
          <a:endParaRPr lang="en-US">
            <a:solidFill>
              <a:schemeClr val="tx1"/>
            </a:solidFill>
          </a:endParaRPr>
        </a:p>
      </dgm:t>
    </dgm:pt>
    <dgm:pt modelId="{60D0BE91-984A-4FEC-ADE1-DDD4555F1E95}">
      <dgm:prSet phldrT="[Text]"/>
      <dgm:spPr/>
      <dgm:t>
        <a:bodyPr/>
        <a:lstStyle/>
        <a:p>
          <a:r>
            <a:rPr lang="fa-IR" dirty="0" smtClean="0">
              <a:solidFill>
                <a:schemeClr val="tx1"/>
              </a:solidFill>
              <a:cs typeface="B Yekan" panose="00000400000000000000" pitchFamily="2" charset="-78"/>
            </a:rPr>
            <a:t>فهم علمی</a:t>
          </a:r>
          <a:endParaRPr lang="en-US" dirty="0">
            <a:solidFill>
              <a:schemeClr val="tx1"/>
            </a:solidFill>
            <a:cs typeface="B Yekan" panose="00000400000000000000" pitchFamily="2" charset="-78"/>
          </a:endParaRPr>
        </a:p>
      </dgm:t>
    </dgm:pt>
    <dgm:pt modelId="{384EFFB8-AD8F-412D-B5E9-B25DF3F28784}" type="parTrans" cxnId="{85C3A28C-EC07-4A9F-BB3B-3B1E105485F2}">
      <dgm:prSet/>
      <dgm:spPr/>
      <dgm:t>
        <a:bodyPr/>
        <a:lstStyle/>
        <a:p>
          <a:endParaRPr lang="en-US">
            <a:solidFill>
              <a:schemeClr val="tx1"/>
            </a:solidFill>
            <a:cs typeface="B Yekan" panose="00000400000000000000" pitchFamily="2" charset="-78"/>
          </a:endParaRPr>
        </a:p>
      </dgm:t>
    </dgm:pt>
    <dgm:pt modelId="{93741DB2-8185-4B66-91AD-590CE410235A}" type="sibTrans" cxnId="{85C3A28C-EC07-4A9F-BB3B-3B1E105485F2}">
      <dgm:prSet/>
      <dgm:spPr/>
      <dgm:t>
        <a:bodyPr/>
        <a:lstStyle/>
        <a:p>
          <a:endParaRPr lang="en-US">
            <a:solidFill>
              <a:schemeClr val="tx1"/>
            </a:solidFill>
          </a:endParaRPr>
        </a:p>
      </dgm:t>
    </dgm:pt>
    <dgm:pt modelId="{035E8B99-F2CF-4B55-91F2-FC9DBB97530F}">
      <dgm:prSet phldrT="[Text]"/>
      <dgm:spPr/>
      <dgm:t>
        <a:bodyPr/>
        <a:lstStyle/>
        <a:p>
          <a:r>
            <a:rPr lang="fa-IR" dirty="0" smtClean="0">
              <a:solidFill>
                <a:schemeClr val="tx1"/>
              </a:solidFill>
              <a:cs typeface="B Yekan" panose="00000400000000000000" pitchFamily="2" charset="-78"/>
            </a:rPr>
            <a:t>زمان و مکان</a:t>
          </a:r>
          <a:endParaRPr lang="en-US" dirty="0">
            <a:solidFill>
              <a:schemeClr val="tx1"/>
            </a:solidFill>
            <a:cs typeface="B Yekan" panose="00000400000000000000" pitchFamily="2" charset="-78"/>
          </a:endParaRPr>
        </a:p>
      </dgm:t>
    </dgm:pt>
    <dgm:pt modelId="{EB9D135F-7A01-4162-BB18-B395A0C44591}" type="parTrans" cxnId="{C4D49DC5-26F1-4348-BFD7-B56DBD54BF6F}">
      <dgm:prSet/>
      <dgm:spPr/>
      <dgm:t>
        <a:bodyPr/>
        <a:lstStyle/>
        <a:p>
          <a:endParaRPr lang="en-US">
            <a:solidFill>
              <a:schemeClr val="tx1"/>
            </a:solidFill>
            <a:cs typeface="B Yekan" panose="00000400000000000000" pitchFamily="2" charset="-78"/>
          </a:endParaRPr>
        </a:p>
      </dgm:t>
    </dgm:pt>
    <dgm:pt modelId="{D8A2E97D-3834-4074-B053-3D5F21AA80D2}" type="sibTrans" cxnId="{C4D49DC5-26F1-4348-BFD7-B56DBD54BF6F}">
      <dgm:prSet/>
      <dgm:spPr/>
      <dgm:t>
        <a:bodyPr/>
        <a:lstStyle/>
        <a:p>
          <a:endParaRPr lang="en-US">
            <a:solidFill>
              <a:schemeClr val="tx1"/>
            </a:solidFill>
          </a:endParaRPr>
        </a:p>
      </dgm:t>
    </dgm:pt>
    <dgm:pt modelId="{A476D645-62E2-43F0-94FF-1D4DF5C00F65}">
      <dgm:prSet phldrT="[Text]"/>
      <dgm:spPr/>
      <dgm:t>
        <a:bodyPr/>
        <a:lstStyle/>
        <a:p>
          <a:r>
            <a:rPr lang="fa-IR" dirty="0" smtClean="0">
              <a:solidFill>
                <a:schemeClr val="tx1"/>
              </a:solidFill>
              <a:cs typeface="B Yekan" panose="00000400000000000000" pitchFamily="2" charset="-78"/>
            </a:rPr>
            <a:t>نیاز افراد</a:t>
          </a:r>
          <a:endParaRPr lang="en-US" dirty="0">
            <a:solidFill>
              <a:schemeClr val="tx1"/>
            </a:solidFill>
            <a:cs typeface="B Yekan" panose="00000400000000000000" pitchFamily="2" charset="-78"/>
          </a:endParaRPr>
        </a:p>
      </dgm:t>
    </dgm:pt>
    <dgm:pt modelId="{117CAF9B-2703-4FD7-AFD4-FBA394A5AE57}" type="parTrans" cxnId="{51530C71-69AF-42D6-8388-CC1929E41E70}">
      <dgm:prSet/>
      <dgm:spPr/>
      <dgm:t>
        <a:bodyPr/>
        <a:lstStyle/>
        <a:p>
          <a:endParaRPr lang="en-US"/>
        </a:p>
      </dgm:t>
    </dgm:pt>
    <dgm:pt modelId="{372BEB81-B669-45CE-8088-67DA90943D6F}" type="sibTrans" cxnId="{51530C71-69AF-42D6-8388-CC1929E41E70}">
      <dgm:prSet/>
      <dgm:spPr/>
      <dgm:t>
        <a:bodyPr/>
        <a:lstStyle/>
        <a:p>
          <a:endParaRPr lang="en-US"/>
        </a:p>
      </dgm:t>
    </dgm:pt>
    <dgm:pt modelId="{D036BD92-C727-492D-936C-93D795955889}">
      <dgm:prSet phldrT="[Text]"/>
      <dgm:spPr/>
      <dgm:t>
        <a:bodyPr/>
        <a:lstStyle/>
        <a:p>
          <a:r>
            <a:rPr lang="fa-IR" dirty="0" smtClean="0">
              <a:solidFill>
                <a:schemeClr val="tx1"/>
              </a:solidFill>
              <a:cs typeface="B Yekan" panose="00000400000000000000" pitchFamily="2" charset="-78"/>
            </a:rPr>
            <a:t>جنس افراد</a:t>
          </a:r>
          <a:endParaRPr lang="en-US" dirty="0">
            <a:solidFill>
              <a:schemeClr val="tx1"/>
            </a:solidFill>
            <a:cs typeface="B Yekan" panose="00000400000000000000" pitchFamily="2" charset="-78"/>
          </a:endParaRPr>
        </a:p>
      </dgm:t>
    </dgm:pt>
    <dgm:pt modelId="{F4141D49-ED8A-4BBD-A233-D17EE66D2A30}" type="parTrans" cxnId="{7B829E79-B287-4559-B1E7-2D187C57B2AD}">
      <dgm:prSet/>
      <dgm:spPr/>
      <dgm:t>
        <a:bodyPr/>
        <a:lstStyle/>
        <a:p>
          <a:endParaRPr lang="en-US"/>
        </a:p>
      </dgm:t>
    </dgm:pt>
    <dgm:pt modelId="{AA08C044-E164-4A36-B3B8-98D4A4B616BA}" type="sibTrans" cxnId="{7B829E79-B287-4559-B1E7-2D187C57B2AD}">
      <dgm:prSet/>
      <dgm:spPr/>
      <dgm:t>
        <a:bodyPr/>
        <a:lstStyle/>
        <a:p>
          <a:endParaRPr lang="en-US"/>
        </a:p>
      </dgm:t>
    </dgm:pt>
    <dgm:pt modelId="{544ADAFB-3E87-46A2-A13F-F67478EEE9F9}" type="pres">
      <dgm:prSet presAssocID="{C8B97BAD-F5DD-4208-BF05-22C2A5FF2682}" presName="diagram" presStyleCnt="0">
        <dgm:presLayoutVars>
          <dgm:chPref val="1"/>
          <dgm:dir val="rev"/>
          <dgm:animOne val="branch"/>
          <dgm:animLvl val="lvl"/>
          <dgm:resizeHandles val="exact"/>
        </dgm:presLayoutVars>
      </dgm:prSet>
      <dgm:spPr/>
      <dgm:t>
        <a:bodyPr/>
        <a:lstStyle/>
        <a:p>
          <a:endParaRPr lang="en-US"/>
        </a:p>
      </dgm:t>
    </dgm:pt>
    <dgm:pt modelId="{59813B25-24F1-490D-A8AF-BA004C9A09A4}" type="pres">
      <dgm:prSet presAssocID="{37753E9D-166B-471F-9B39-645A25AED5CB}" presName="root1" presStyleCnt="0"/>
      <dgm:spPr/>
    </dgm:pt>
    <dgm:pt modelId="{87806315-3334-4F5A-823F-A2C9E4B38EA7}" type="pres">
      <dgm:prSet presAssocID="{37753E9D-166B-471F-9B39-645A25AED5CB}" presName="LevelOneTextNode" presStyleLbl="node0" presStyleIdx="0" presStyleCnt="1">
        <dgm:presLayoutVars>
          <dgm:chPref val="3"/>
        </dgm:presLayoutVars>
      </dgm:prSet>
      <dgm:spPr/>
      <dgm:t>
        <a:bodyPr/>
        <a:lstStyle/>
        <a:p>
          <a:endParaRPr lang="en-US"/>
        </a:p>
      </dgm:t>
    </dgm:pt>
    <dgm:pt modelId="{6C8AE76A-D345-407F-AC08-E6A05EC2494F}" type="pres">
      <dgm:prSet presAssocID="{37753E9D-166B-471F-9B39-645A25AED5CB}" presName="level2hierChild" presStyleCnt="0"/>
      <dgm:spPr/>
    </dgm:pt>
    <dgm:pt modelId="{527DA7DC-B2DD-4284-A5D2-0C1DA340422F}" type="pres">
      <dgm:prSet presAssocID="{6BECF10B-6122-47A5-AF23-C3F14ABCF23C}" presName="conn2-1" presStyleLbl="parChTrans1D2" presStyleIdx="0" presStyleCnt="5"/>
      <dgm:spPr/>
      <dgm:t>
        <a:bodyPr/>
        <a:lstStyle/>
        <a:p>
          <a:endParaRPr lang="en-US"/>
        </a:p>
      </dgm:t>
    </dgm:pt>
    <dgm:pt modelId="{096BC7B1-0155-4EFD-835E-C668C4C84E18}" type="pres">
      <dgm:prSet presAssocID="{6BECF10B-6122-47A5-AF23-C3F14ABCF23C}" presName="connTx" presStyleLbl="parChTrans1D2" presStyleIdx="0" presStyleCnt="5"/>
      <dgm:spPr/>
      <dgm:t>
        <a:bodyPr/>
        <a:lstStyle/>
        <a:p>
          <a:endParaRPr lang="en-US"/>
        </a:p>
      </dgm:t>
    </dgm:pt>
    <dgm:pt modelId="{A2F590D0-1367-46CE-B8DA-71287ADA047C}" type="pres">
      <dgm:prSet presAssocID="{D71AA84E-B4DD-420D-AFBE-217C59F1D702}" presName="root2" presStyleCnt="0"/>
      <dgm:spPr/>
    </dgm:pt>
    <dgm:pt modelId="{74E6AA59-00E7-4145-8E67-15AF637D1430}" type="pres">
      <dgm:prSet presAssocID="{D71AA84E-B4DD-420D-AFBE-217C59F1D702}" presName="LevelTwoTextNode" presStyleLbl="node2" presStyleIdx="0" presStyleCnt="5">
        <dgm:presLayoutVars>
          <dgm:chPref val="3"/>
        </dgm:presLayoutVars>
      </dgm:prSet>
      <dgm:spPr/>
      <dgm:t>
        <a:bodyPr/>
        <a:lstStyle/>
        <a:p>
          <a:endParaRPr lang="en-US"/>
        </a:p>
      </dgm:t>
    </dgm:pt>
    <dgm:pt modelId="{AA7A615A-D9BA-45EC-A0E6-03BF89D532D7}" type="pres">
      <dgm:prSet presAssocID="{D71AA84E-B4DD-420D-AFBE-217C59F1D702}" presName="level3hierChild" presStyleCnt="0"/>
      <dgm:spPr/>
    </dgm:pt>
    <dgm:pt modelId="{551514B5-B95E-4A88-95A1-5892FCB1C729}" type="pres">
      <dgm:prSet presAssocID="{F4141D49-ED8A-4BBD-A233-D17EE66D2A30}" presName="conn2-1" presStyleLbl="parChTrans1D2" presStyleIdx="1" presStyleCnt="5"/>
      <dgm:spPr/>
      <dgm:t>
        <a:bodyPr/>
        <a:lstStyle/>
        <a:p>
          <a:endParaRPr lang="en-US"/>
        </a:p>
      </dgm:t>
    </dgm:pt>
    <dgm:pt modelId="{C34E67AB-CF08-462E-A333-3D059C507E4A}" type="pres">
      <dgm:prSet presAssocID="{F4141D49-ED8A-4BBD-A233-D17EE66D2A30}" presName="connTx" presStyleLbl="parChTrans1D2" presStyleIdx="1" presStyleCnt="5"/>
      <dgm:spPr/>
      <dgm:t>
        <a:bodyPr/>
        <a:lstStyle/>
        <a:p>
          <a:endParaRPr lang="en-US"/>
        </a:p>
      </dgm:t>
    </dgm:pt>
    <dgm:pt modelId="{CB457B02-AC5A-42ED-BC59-8BD61235799E}" type="pres">
      <dgm:prSet presAssocID="{D036BD92-C727-492D-936C-93D795955889}" presName="root2" presStyleCnt="0"/>
      <dgm:spPr/>
    </dgm:pt>
    <dgm:pt modelId="{4B7DE754-E6B3-47C5-81C1-0E197D5FAF56}" type="pres">
      <dgm:prSet presAssocID="{D036BD92-C727-492D-936C-93D795955889}" presName="LevelTwoTextNode" presStyleLbl="node2" presStyleIdx="1" presStyleCnt="5">
        <dgm:presLayoutVars>
          <dgm:chPref val="3"/>
        </dgm:presLayoutVars>
      </dgm:prSet>
      <dgm:spPr/>
      <dgm:t>
        <a:bodyPr/>
        <a:lstStyle/>
        <a:p>
          <a:endParaRPr lang="en-US"/>
        </a:p>
      </dgm:t>
    </dgm:pt>
    <dgm:pt modelId="{43369EB2-8280-4610-BB07-3E05586FDAF6}" type="pres">
      <dgm:prSet presAssocID="{D036BD92-C727-492D-936C-93D795955889}" presName="level3hierChild" presStyleCnt="0"/>
      <dgm:spPr/>
    </dgm:pt>
    <dgm:pt modelId="{1E6A42D5-0C67-46D3-9785-0735EFCF75D4}" type="pres">
      <dgm:prSet presAssocID="{117CAF9B-2703-4FD7-AFD4-FBA394A5AE57}" presName="conn2-1" presStyleLbl="parChTrans1D2" presStyleIdx="2" presStyleCnt="5"/>
      <dgm:spPr/>
      <dgm:t>
        <a:bodyPr/>
        <a:lstStyle/>
        <a:p>
          <a:endParaRPr lang="en-US"/>
        </a:p>
      </dgm:t>
    </dgm:pt>
    <dgm:pt modelId="{8FEFF072-210E-404E-9ECE-32CFD730980D}" type="pres">
      <dgm:prSet presAssocID="{117CAF9B-2703-4FD7-AFD4-FBA394A5AE57}" presName="connTx" presStyleLbl="parChTrans1D2" presStyleIdx="2" presStyleCnt="5"/>
      <dgm:spPr/>
      <dgm:t>
        <a:bodyPr/>
        <a:lstStyle/>
        <a:p>
          <a:endParaRPr lang="en-US"/>
        </a:p>
      </dgm:t>
    </dgm:pt>
    <dgm:pt modelId="{48BA5BBE-0520-44A9-BE29-0584EC935D42}" type="pres">
      <dgm:prSet presAssocID="{A476D645-62E2-43F0-94FF-1D4DF5C00F65}" presName="root2" presStyleCnt="0"/>
      <dgm:spPr/>
    </dgm:pt>
    <dgm:pt modelId="{68F790E6-3C3D-4E1A-8CFB-82A46E7A4BF5}" type="pres">
      <dgm:prSet presAssocID="{A476D645-62E2-43F0-94FF-1D4DF5C00F65}" presName="LevelTwoTextNode" presStyleLbl="node2" presStyleIdx="2" presStyleCnt="5">
        <dgm:presLayoutVars>
          <dgm:chPref val="3"/>
        </dgm:presLayoutVars>
      </dgm:prSet>
      <dgm:spPr/>
      <dgm:t>
        <a:bodyPr/>
        <a:lstStyle/>
        <a:p>
          <a:endParaRPr lang="en-US"/>
        </a:p>
      </dgm:t>
    </dgm:pt>
    <dgm:pt modelId="{8F4BD399-FEDD-45AB-A76F-32505AF82529}" type="pres">
      <dgm:prSet presAssocID="{A476D645-62E2-43F0-94FF-1D4DF5C00F65}" presName="level3hierChild" presStyleCnt="0"/>
      <dgm:spPr/>
    </dgm:pt>
    <dgm:pt modelId="{C5FFF6EB-E434-4FC4-9266-E1CCB642B04D}" type="pres">
      <dgm:prSet presAssocID="{F671A6B4-E665-4A63-82F4-D7E67F41C272}" presName="conn2-1" presStyleLbl="parChTrans1D2" presStyleIdx="3" presStyleCnt="5"/>
      <dgm:spPr/>
      <dgm:t>
        <a:bodyPr/>
        <a:lstStyle/>
        <a:p>
          <a:endParaRPr lang="en-US"/>
        </a:p>
      </dgm:t>
    </dgm:pt>
    <dgm:pt modelId="{186AF6C0-A56B-4784-AE5E-5340D1A4FFE0}" type="pres">
      <dgm:prSet presAssocID="{F671A6B4-E665-4A63-82F4-D7E67F41C272}" presName="connTx" presStyleLbl="parChTrans1D2" presStyleIdx="3" presStyleCnt="5"/>
      <dgm:spPr/>
      <dgm:t>
        <a:bodyPr/>
        <a:lstStyle/>
        <a:p>
          <a:endParaRPr lang="en-US"/>
        </a:p>
      </dgm:t>
    </dgm:pt>
    <dgm:pt modelId="{1BA594A6-35A6-4420-A406-E37EDBA01D15}" type="pres">
      <dgm:prSet presAssocID="{A302BE11-736A-45F9-A500-8017DA191603}" presName="root2" presStyleCnt="0"/>
      <dgm:spPr/>
    </dgm:pt>
    <dgm:pt modelId="{E2B13E7E-DF97-405E-90E2-1EE59655A961}" type="pres">
      <dgm:prSet presAssocID="{A302BE11-736A-45F9-A500-8017DA191603}" presName="LevelTwoTextNode" presStyleLbl="node2" presStyleIdx="3" presStyleCnt="5">
        <dgm:presLayoutVars>
          <dgm:chPref val="3"/>
        </dgm:presLayoutVars>
      </dgm:prSet>
      <dgm:spPr/>
      <dgm:t>
        <a:bodyPr/>
        <a:lstStyle/>
        <a:p>
          <a:endParaRPr lang="en-US"/>
        </a:p>
      </dgm:t>
    </dgm:pt>
    <dgm:pt modelId="{5521222F-511A-4EC6-86F1-8FFB72B530C6}" type="pres">
      <dgm:prSet presAssocID="{A302BE11-736A-45F9-A500-8017DA191603}" presName="level3hierChild" presStyleCnt="0"/>
      <dgm:spPr/>
    </dgm:pt>
    <dgm:pt modelId="{2AC39396-60FF-4A5F-8B9A-E97CF789067A}" type="pres">
      <dgm:prSet presAssocID="{F115FF70-453A-4359-B70A-B0D5FA7F4823}" presName="conn2-1" presStyleLbl="parChTrans1D3" presStyleIdx="0" presStyleCnt="2"/>
      <dgm:spPr/>
      <dgm:t>
        <a:bodyPr/>
        <a:lstStyle/>
        <a:p>
          <a:endParaRPr lang="en-US"/>
        </a:p>
      </dgm:t>
    </dgm:pt>
    <dgm:pt modelId="{9A7AB732-5776-4CD8-B15D-97543A4E7435}" type="pres">
      <dgm:prSet presAssocID="{F115FF70-453A-4359-B70A-B0D5FA7F4823}" presName="connTx" presStyleLbl="parChTrans1D3" presStyleIdx="0" presStyleCnt="2"/>
      <dgm:spPr/>
      <dgm:t>
        <a:bodyPr/>
        <a:lstStyle/>
        <a:p>
          <a:endParaRPr lang="en-US"/>
        </a:p>
      </dgm:t>
    </dgm:pt>
    <dgm:pt modelId="{BCFD2C63-81AB-40A7-A8A2-1134650541B0}" type="pres">
      <dgm:prSet presAssocID="{5716815B-1450-4087-8E68-8DA890F48396}" presName="root2" presStyleCnt="0"/>
      <dgm:spPr/>
    </dgm:pt>
    <dgm:pt modelId="{020B1AE1-80AB-4CF2-8A7F-B007B397B9A8}" type="pres">
      <dgm:prSet presAssocID="{5716815B-1450-4087-8E68-8DA890F48396}" presName="LevelTwoTextNode" presStyleLbl="node3" presStyleIdx="0" presStyleCnt="2">
        <dgm:presLayoutVars>
          <dgm:chPref val="3"/>
        </dgm:presLayoutVars>
      </dgm:prSet>
      <dgm:spPr/>
      <dgm:t>
        <a:bodyPr/>
        <a:lstStyle/>
        <a:p>
          <a:endParaRPr lang="en-US"/>
        </a:p>
      </dgm:t>
    </dgm:pt>
    <dgm:pt modelId="{944C57FE-0B00-4A56-A7C4-346F34C5F8B3}" type="pres">
      <dgm:prSet presAssocID="{5716815B-1450-4087-8E68-8DA890F48396}" presName="level3hierChild" presStyleCnt="0"/>
      <dgm:spPr/>
    </dgm:pt>
    <dgm:pt modelId="{BDBADC6C-8161-4720-89F2-0719EB554AF0}" type="pres">
      <dgm:prSet presAssocID="{384EFFB8-AD8F-412D-B5E9-B25DF3F28784}" presName="conn2-1" presStyleLbl="parChTrans1D3" presStyleIdx="1" presStyleCnt="2"/>
      <dgm:spPr/>
      <dgm:t>
        <a:bodyPr/>
        <a:lstStyle/>
        <a:p>
          <a:endParaRPr lang="en-US"/>
        </a:p>
      </dgm:t>
    </dgm:pt>
    <dgm:pt modelId="{D721101D-2693-4E37-AC35-8C02C8531B36}" type="pres">
      <dgm:prSet presAssocID="{384EFFB8-AD8F-412D-B5E9-B25DF3F28784}" presName="connTx" presStyleLbl="parChTrans1D3" presStyleIdx="1" presStyleCnt="2"/>
      <dgm:spPr/>
      <dgm:t>
        <a:bodyPr/>
        <a:lstStyle/>
        <a:p>
          <a:endParaRPr lang="en-US"/>
        </a:p>
      </dgm:t>
    </dgm:pt>
    <dgm:pt modelId="{F39B71C4-3536-4400-A163-EC620E976A83}" type="pres">
      <dgm:prSet presAssocID="{60D0BE91-984A-4FEC-ADE1-DDD4555F1E95}" presName="root2" presStyleCnt="0"/>
      <dgm:spPr/>
    </dgm:pt>
    <dgm:pt modelId="{E904AD7C-EE92-4A68-935E-B4BD0CBE59C7}" type="pres">
      <dgm:prSet presAssocID="{60D0BE91-984A-4FEC-ADE1-DDD4555F1E95}" presName="LevelTwoTextNode" presStyleLbl="node3" presStyleIdx="1" presStyleCnt="2">
        <dgm:presLayoutVars>
          <dgm:chPref val="3"/>
        </dgm:presLayoutVars>
      </dgm:prSet>
      <dgm:spPr/>
      <dgm:t>
        <a:bodyPr/>
        <a:lstStyle/>
        <a:p>
          <a:endParaRPr lang="en-US"/>
        </a:p>
      </dgm:t>
    </dgm:pt>
    <dgm:pt modelId="{CDA755EB-8F98-48EB-8348-A516DAAE6BBC}" type="pres">
      <dgm:prSet presAssocID="{60D0BE91-984A-4FEC-ADE1-DDD4555F1E95}" presName="level3hierChild" presStyleCnt="0"/>
      <dgm:spPr/>
    </dgm:pt>
    <dgm:pt modelId="{D9DBBB3B-D736-45B4-A3E0-F06C6A5AB6AF}" type="pres">
      <dgm:prSet presAssocID="{EB9D135F-7A01-4162-BB18-B395A0C44591}" presName="conn2-1" presStyleLbl="parChTrans1D2" presStyleIdx="4" presStyleCnt="5"/>
      <dgm:spPr/>
      <dgm:t>
        <a:bodyPr/>
        <a:lstStyle/>
        <a:p>
          <a:endParaRPr lang="en-US"/>
        </a:p>
      </dgm:t>
    </dgm:pt>
    <dgm:pt modelId="{11C7C5EB-806E-4F84-AD4B-F0F287B79251}" type="pres">
      <dgm:prSet presAssocID="{EB9D135F-7A01-4162-BB18-B395A0C44591}" presName="connTx" presStyleLbl="parChTrans1D2" presStyleIdx="4" presStyleCnt="5"/>
      <dgm:spPr/>
      <dgm:t>
        <a:bodyPr/>
        <a:lstStyle/>
        <a:p>
          <a:endParaRPr lang="en-US"/>
        </a:p>
      </dgm:t>
    </dgm:pt>
    <dgm:pt modelId="{2A9810B5-D497-4395-94C0-3C9E2EEE2DF6}" type="pres">
      <dgm:prSet presAssocID="{035E8B99-F2CF-4B55-91F2-FC9DBB97530F}" presName="root2" presStyleCnt="0"/>
      <dgm:spPr/>
    </dgm:pt>
    <dgm:pt modelId="{F6416997-AAE9-4667-8A77-064DCEDE1AD9}" type="pres">
      <dgm:prSet presAssocID="{035E8B99-F2CF-4B55-91F2-FC9DBB97530F}" presName="LevelTwoTextNode" presStyleLbl="node2" presStyleIdx="4" presStyleCnt="5">
        <dgm:presLayoutVars>
          <dgm:chPref val="3"/>
        </dgm:presLayoutVars>
      </dgm:prSet>
      <dgm:spPr/>
      <dgm:t>
        <a:bodyPr/>
        <a:lstStyle/>
        <a:p>
          <a:endParaRPr lang="en-US"/>
        </a:p>
      </dgm:t>
    </dgm:pt>
    <dgm:pt modelId="{10B1D851-C93C-49B8-B116-5DA84FDF2DF2}" type="pres">
      <dgm:prSet presAssocID="{035E8B99-F2CF-4B55-91F2-FC9DBB97530F}" presName="level3hierChild" presStyleCnt="0"/>
      <dgm:spPr/>
    </dgm:pt>
  </dgm:ptLst>
  <dgm:cxnLst>
    <dgm:cxn modelId="{1E8BC699-6359-4A9F-BB20-0379105D7A09}" type="presOf" srcId="{D036BD92-C727-492D-936C-93D795955889}" destId="{4B7DE754-E6B3-47C5-81C1-0E197D5FAF56}" srcOrd="0" destOrd="0" presId="urn:microsoft.com/office/officeart/2005/8/layout/hierarchy2"/>
    <dgm:cxn modelId="{C49491AD-1682-43C7-A13A-8CB31E6B6777}" type="presOf" srcId="{6BECF10B-6122-47A5-AF23-C3F14ABCF23C}" destId="{096BC7B1-0155-4EFD-835E-C668C4C84E18}" srcOrd="1" destOrd="0" presId="urn:microsoft.com/office/officeart/2005/8/layout/hierarchy2"/>
    <dgm:cxn modelId="{4370CC6C-F3BD-4706-BB5C-AA73D209788D}" type="presOf" srcId="{F115FF70-453A-4359-B70A-B0D5FA7F4823}" destId="{2AC39396-60FF-4A5F-8B9A-E97CF789067A}" srcOrd="0" destOrd="0" presId="urn:microsoft.com/office/officeart/2005/8/layout/hierarchy2"/>
    <dgm:cxn modelId="{C4D49DC5-26F1-4348-BFD7-B56DBD54BF6F}" srcId="{37753E9D-166B-471F-9B39-645A25AED5CB}" destId="{035E8B99-F2CF-4B55-91F2-FC9DBB97530F}" srcOrd="4" destOrd="0" parTransId="{EB9D135F-7A01-4162-BB18-B395A0C44591}" sibTransId="{D8A2E97D-3834-4074-B053-3D5F21AA80D2}"/>
    <dgm:cxn modelId="{875E7352-FD4E-4C03-9EBA-FA08599494F4}" type="presOf" srcId="{117CAF9B-2703-4FD7-AFD4-FBA394A5AE57}" destId="{8FEFF072-210E-404E-9ECE-32CFD730980D}" srcOrd="1" destOrd="0" presId="urn:microsoft.com/office/officeart/2005/8/layout/hierarchy2"/>
    <dgm:cxn modelId="{8D2E6BBD-4DA5-4205-8E76-CDFC65192245}" type="presOf" srcId="{035E8B99-F2CF-4B55-91F2-FC9DBB97530F}" destId="{F6416997-AAE9-4667-8A77-064DCEDE1AD9}" srcOrd="0" destOrd="0" presId="urn:microsoft.com/office/officeart/2005/8/layout/hierarchy2"/>
    <dgm:cxn modelId="{0DDE364D-38A7-4469-B0B9-4286FAE39A15}" srcId="{C8B97BAD-F5DD-4208-BF05-22C2A5FF2682}" destId="{37753E9D-166B-471F-9B39-645A25AED5CB}" srcOrd="0" destOrd="0" parTransId="{02AA641D-0D6F-40DF-A8AD-0AD1799A73C0}" sibTransId="{CBCE334F-082D-4736-A297-88A2F7CFED31}"/>
    <dgm:cxn modelId="{F30944E9-7F18-41FD-87FF-283EBEC77968}" type="presOf" srcId="{37753E9D-166B-471F-9B39-645A25AED5CB}" destId="{87806315-3334-4F5A-823F-A2C9E4B38EA7}" srcOrd="0" destOrd="0" presId="urn:microsoft.com/office/officeart/2005/8/layout/hierarchy2"/>
    <dgm:cxn modelId="{C7650A33-278E-414F-9A09-7B444F0208A0}" type="presOf" srcId="{EB9D135F-7A01-4162-BB18-B395A0C44591}" destId="{11C7C5EB-806E-4F84-AD4B-F0F287B79251}" srcOrd="1" destOrd="0" presId="urn:microsoft.com/office/officeart/2005/8/layout/hierarchy2"/>
    <dgm:cxn modelId="{63727AF9-3A79-43D3-A3D3-C8EE3F247159}" type="presOf" srcId="{F671A6B4-E665-4A63-82F4-D7E67F41C272}" destId="{C5FFF6EB-E434-4FC4-9266-E1CCB642B04D}" srcOrd="0" destOrd="0" presId="urn:microsoft.com/office/officeart/2005/8/layout/hierarchy2"/>
    <dgm:cxn modelId="{116BC56D-175E-4467-8052-2A1CEE205FBE}" type="presOf" srcId="{60D0BE91-984A-4FEC-ADE1-DDD4555F1E95}" destId="{E904AD7C-EE92-4A68-935E-B4BD0CBE59C7}" srcOrd="0" destOrd="0" presId="urn:microsoft.com/office/officeart/2005/8/layout/hierarchy2"/>
    <dgm:cxn modelId="{C31CDB3E-B0A4-43DB-B221-5F52A7CAE782}" srcId="{A302BE11-736A-45F9-A500-8017DA191603}" destId="{5716815B-1450-4087-8E68-8DA890F48396}" srcOrd="0" destOrd="0" parTransId="{F115FF70-453A-4359-B70A-B0D5FA7F4823}" sibTransId="{1EF8822F-7A92-4403-8C36-6E7CB90C6B3C}"/>
    <dgm:cxn modelId="{85C3A28C-EC07-4A9F-BB3B-3B1E105485F2}" srcId="{A302BE11-736A-45F9-A500-8017DA191603}" destId="{60D0BE91-984A-4FEC-ADE1-DDD4555F1E95}" srcOrd="1" destOrd="0" parTransId="{384EFFB8-AD8F-412D-B5E9-B25DF3F28784}" sibTransId="{93741DB2-8185-4B66-91AD-590CE410235A}"/>
    <dgm:cxn modelId="{51530C71-69AF-42D6-8388-CC1929E41E70}" srcId="{37753E9D-166B-471F-9B39-645A25AED5CB}" destId="{A476D645-62E2-43F0-94FF-1D4DF5C00F65}" srcOrd="2" destOrd="0" parTransId="{117CAF9B-2703-4FD7-AFD4-FBA394A5AE57}" sibTransId="{372BEB81-B669-45CE-8088-67DA90943D6F}"/>
    <dgm:cxn modelId="{809BC93B-7C10-42F1-89A9-5F1B683D92E0}" type="presOf" srcId="{F4141D49-ED8A-4BBD-A233-D17EE66D2A30}" destId="{551514B5-B95E-4A88-95A1-5892FCB1C729}" srcOrd="0" destOrd="0" presId="urn:microsoft.com/office/officeart/2005/8/layout/hierarchy2"/>
    <dgm:cxn modelId="{E31E6DC5-E02C-454D-A14F-B415A6D6BE17}" type="presOf" srcId="{117CAF9B-2703-4FD7-AFD4-FBA394A5AE57}" destId="{1E6A42D5-0C67-46D3-9785-0735EFCF75D4}" srcOrd="0" destOrd="0" presId="urn:microsoft.com/office/officeart/2005/8/layout/hierarchy2"/>
    <dgm:cxn modelId="{7855D30D-F5F6-443D-BBFE-128E93F15B59}" type="presOf" srcId="{F115FF70-453A-4359-B70A-B0D5FA7F4823}" destId="{9A7AB732-5776-4CD8-B15D-97543A4E7435}" srcOrd="1" destOrd="0" presId="urn:microsoft.com/office/officeart/2005/8/layout/hierarchy2"/>
    <dgm:cxn modelId="{D0669645-1A49-40FF-9A57-F056705B2FF9}" type="presOf" srcId="{D71AA84E-B4DD-420D-AFBE-217C59F1D702}" destId="{74E6AA59-00E7-4145-8E67-15AF637D1430}" srcOrd="0" destOrd="0" presId="urn:microsoft.com/office/officeart/2005/8/layout/hierarchy2"/>
    <dgm:cxn modelId="{92C37C7B-871F-4AF8-99E8-C31E83A07C3B}" type="presOf" srcId="{6BECF10B-6122-47A5-AF23-C3F14ABCF23C}" destId="{527DA7DC-B2DD-4284-A5D2-0C1DA340422F}" srcOrd="0" destOrd="0" presId="urn:microsoft.com/office/officeart/2005/8/layout/hierarchy2"/>
    <dgm:cxn modelId="{A43325D0-493C-4774-8146-B596D1A5D044}" srcId="{37753E9D-166B-471F-9B39-645A25AED5CB}" destId="{A302BE11-736A-45F9-A500-8017DA191603}" srcOrd="3" destOrd="0" parTransId="{F671A6B4-E665-4A63-82F4-D7E67F41C272}" sibTransId="{65317730-571F-455F-840A-8FE26D8125C6}"/>
    <dgm:cxn modelId="{37EF55A9-C657-4357-8B3B-52D64064CA35}" type="presOf" srcId="{EB9D135F-7A01-4162-BB18-B395A0C44591}" destId="{D9DBBB3B-D736-45B4-A3E0-F06C6A5AB6AF}" srcOrd="0" destOrd="0" presId="urn:microsoft.com/office/officeart/2005/8/layout/hierarchy2"/>
    <dgm:cxn modelId="{9438DF7C-1EE8-4B4C-8902-927FC5169567}" type="presOf" srcId="{384EFFB8-AD8F-412D-B5E9-B25DF3F28784}" destId="{BDBADC6C-8161-4720-89F2-0719EB554AF0}" srcOrd="0" destOrd="0" presId="urn:microsoft.com/office/officeart/2005/8/layout/hierarchy2"/>
    <dgm:cxn modelId="{6DA1EB32-9219-4D9C-B2CA-9EAE5305C15D}" type="presOf" srcId="{A476D645-62E2-43F0-94FF-1D4DF5C00F65}" destId="{68F790E6-3C3D-4E1A-8CFB-82A46E7A4BF5}" srcOrd="0" destOrd="0" presId="urn:microsoft.com/office/officeart/2005/8/layout/hierarchy2"/>
    <dgm:cxn modelId="{2F25C652-7D27-4EBE-8EA1-915A06D9DF93}" srcId="{37753E9D-166B-471F-9B39-645A25AED5CB}" destId="{D71AA84E-B4DD-420D-AFBE-217C59F1D702}" srcOrd="0" destOrd="0" parTransId="{6BECF10B-6122-47A5-AF23-C3F14ABCF23C}" sibTransId="{D14C1C3F-86FD-4598-B209-EEABFB338BBA}"/>
    <dgm:cxn modelId="{F3BEFE5E-A9F8-41EA-8BCB-22E85D9A2DDF}" type="presOf" srcId="{F671A6B4-E665-4A63-82F4-D7E67F41C272}" destId="{186AF6C0-A56B-4784-AE5E-5340D1A4FFE0}" srcOrd="1" destOrd="0" presId="urn:microsoft.com/office/officeart/2005/8/layout/hierarchy2"/>
    <dgm:cxn modelId="{65037DC3-B7DC-43B5-9E5C-975B0E8AAE1D}" type="presOf" srcId="{5716815B-1450-4087-8E68-8DA890F48396}" destId="{020B1AE1-80AB-4CF2-8A7F-B007B397B9A8}" srcOrd="0" destOrd="0" presId="urn:microsoft.com/office/officeart/2005/8/layout/hierarchy2"/>
    <dgm:cxn modelId="{DC5C320A-E465-402F-BFC7-F61DE8647C4E}" type="presOf" srcId="{A302BE11-736A-45F9-A500-8017DA191603}" destId="{E2B13E7E-DF97-405E-90E2-1EE59655A961}" srcOrd="0" destOrd="0" presId="urn:microsoft.com/office/officeart/2005/8/layout/hierarchy2"/>
    <dgm:cxn modelId="{7B829E79-B287-4559-B1E7-2D187C57B2AD}" srcId="{37753E9D-166B-471F-9B39-645A25AED5CB}" destId="{D036BD92-C727-492D-936C-93D795955889}" srcOrd="1" destOrd="0" parTransId="{F4141D49-ED8A-4BBD-A233-D17EE66D2A30}" sibTransId="{AA08C044-E164-4A36-B3B8-98D4A4B616BA}"/>
    <dgm:cxn modelId="{7878EBD9-21B1-4283-A7D5-9762D263696A}" type="presOf" srcId="{C8B97BAD-F5DD-4208-BF05-22C2A5FF2682}" destId="{544ADAFB-3E87-46A2-A13F-F67478EEE9F9}" srcOrd="0" destOrd="0" presId="urn:microsoft.com/office/officeart/2005/8/layout/hierarchy2"/>
    <dgm:cxn modelId="{570B9DF0-D3D5-48A3-8D62-0B210C309C2A}" type="presOf" srcId="{384EFFB8-AD8F-412D-B5E9-B25DF3F28784}" destId="{D721101D-2693-4E37-AC35-8C02C8531B36}" srcOrd="1" destOrd="0" presId="urn:microsoft.com/office/officeart/2005/8/layout/hierarchy2"/>
    <dgm:cxn modelId="{A392E64E-6B94-4017-A892-19506F3E4372}" type="presOf" srcId="{F4141D49-ED8A-4BBD-A233-D17EE66D2A30}" destId="{C34E67AB-CF08-462E-A333-3D059C507E4A}" srcOrd="1" destOrd="0" presId="urn:microsoft.com/office/officeart/2005/8/layout/hierarchy2"/>
    <dgm:cxn modelId="{9D505918-5864-4D02-B371-CECE0743D406}" type="presParOf" srcId="{544ADAFB-3E87-46A2-A13F-F67478EEE9F9}" destId="{59813B25-24F1-490D-A8AF-BA004C9A09A4}" srcOrd="0" destOrd="0" presId="urn:microsoft.com/office/officeart/2005/8/layout/hierarchy2"/>
    <dgm:cxn modelId="{2FD53B2C-F548-4EB3-91EB-08373AB6592C}" type="presParOf" srcId="{59813B25-24F1-490D-A8AF-BA004C9A09A4}" destId="{87806315-3334-4F5A-823F-A2C9E4B38EA7}" srcOrd="0" destOrd="0" presId="urn:microsoft.com/office/officeart/2005/8/layout/hierarchy2"/>
    <dgm:cxn modelId="{ED9FDC9E-2AB9-4659-9CA6-FD7A06E77E91}" type="presParOf" srcId="{59813B25-24F1-490D-A8AF-BA004C9A09A4}" destId="{6C8AE76A-D345-407F-AC08-E6A05EC2494F}" srcOrd="1" destOrd="0" presId="urn:microsoft.com/office/officeart/2005/8/layout/hierarchy2"/>
    <dgm:cxn modelId="{CB426738-C8FF-47CD-8730-65E4F231B8D7}" type="presParOf" srcId="{6C8AE76A-D345-407F-AC08-E6A05EC2494F}" destId="{527DA7DC-B2DD-4284-A5D2-0C1DA340422F}" srcOrd="0" destOrd="0" presId="urn:microsoft.com/office/officeart/2005/8/layout/hierarchy2"/>
    <dgm:cxn modelId="{A03CF809-94DB-41DE-BCA4-B553B864201A}" type="presParOf" srcId="{527DA7DC-B2DD-4284-A5D2-0C1DA340422F}" destId="{096BC7B1-0155-4EFD-835E-C668C4C84E18}" srcOrd="0" destOrd="0" presId="urn:microsoft.com/office/officeart/2005/8/layout/hierarchy2"/>
    <dgm:cxn modelId="{A01717A3-52A2-434C-AA36-943AAD1AEF9B}" type="presParOf" srcId="{6C8AE76A-D345-407F-AC08-E6A05EC2494F}" destId="{A2F590D0-1367-46CE-B8DA-71287ADA047C}" srcOrd="1" destOrd="0" presId="urn:microsoft.com/office/officeart/2005/8/layout/hierarchy2"/>
    <dgm:cxn modelId="{56A897CD-DACD-4966-82E2-28082A934F7D}" type="presParOf" srcId="{A2F590D0-1367-46CE-B8DA-71287ADA047C}" destId="{74E6AA59-00E7-4145-8E67-15AF637D1430}" srcOrd="0" destOrd="0" presId="urn:microsoft.com/office/officeart/2005/8/layout/hierarchy2"/>
    <dgm:cxn modelId="{CADA0D46-DE46-48CE-B912-8930C77CF3FD}" type="presParOf" srcId="{A2F590D0-1367-46CE-B8DA-71287ADA047C}" destId="{AA7A615A-D9BA-45EC-A0E6-03BF89D532D7}" srcOrd="1" destOrd="0" presId="urn:microsoft.com/office/officeart/2005/8/layout/hierarchy2"/>
    <dgm:cxn modelId="{4F71D127-8272-41FE-84F6-8E924E1CEE33}" type="presParOf" srcId="{6C8AE76A-D345-407F-AC08-E6A05EC2494F}" destId="{551514B5-B95E-4A88-95A1-5892FCB1C729}" srcOrd="2" destOrd="0" presId="urn:microsoft.com/office/officeart/2005/8/layout/hierarchy2"/>
    <dgm:cxn modelId="{60D4340B-D7F4-4498-8DED-2C042610442E}" type="presParOf" srcId="{551514B5-B95E-4A88-95A1-5892FCB1C729}" destId="{C34E67AB-CF08-462E-A333-3D059C507E4A}" srcOrd="0" destOrd="0" presId="urn:microsoft.com/office/officeart/2005/8/layout/hierarchy2"/>
    <dgm:cxn modelId="{3823C819-F310-4CC3-BCCD-1FC91ACE35AC}" type="presParOf" srcId="{6C8AE76A-D345-407F-AC08-E6A05EC2494F}" destId="{CB457B02-AC5A-42ED-BC59-8BD61235799E}" srcOrd="3" destOrd="0" presId="urn:microsoft.com/office/officeart/2005/8/layout/hierarchy2"/>
    <dgm:cxn modelId="{0605018F-96E8-4EC9-99A7-78423E870433}" type="presParOf" srcId="{CB457B02-AC5A-42ED-BC59-8BD61235799E}" destId="{4B7DE754-E6B3-47C5-81C1-0E197D5FAF56}" srcOrd="0" destOrd="0" presId="urn:microsoft.com/office/officeart/2005/8/layout/hierarchy2"/>
    <dgm:cxn modelId="{ECD9A2AA-9929-466F-868A-57136C273FD5}" type="presParOf" srcId="{CB457B02-AC5A-42ED-BC59-8BD61235799E}" destId="{43369EB2-8280-4610-BB07-3E05586FDAF6}" srcOrd="1" destOrd="0" presId="urn:microsoft.com/office/officeart/2005/8/layout/hierarchy2"/>
    <dgm:cxn modelId="{152C2A96-B194-48B4-80E7-B99A4374EBF3}" type="presParOf" srcId="{6C8AE76A-D345-407F-AC08-E6A05EC2494F}" destId="{1E6A42D5-0C67-46D3-9785-0735EFCF75D4}" srcOrd="4" destOrd="0" presId="urn:microsoft.com/office/officeart/2005/8/layout/hierarchy2"/>
    <dgm:cxn modelId="{40E18FFB-AB59-4E58-A94E-D0B858FEFF92}" type="presParOf" srcId="{1E6A42D5-0C67-46D3-9785-0735EFCF75D4}" destId="{8FEFF072-210E-404E-9ECE-32CFD730980D}" srcOrd="0" destOrd="0" presId="urn:microsoft.com/office/officeart/2005/8/layout/hierarchy2"/>
    <dgm:cxn modelId="{B7C72715-15BA-4E2D-9010-2D00FC1B6FB3}" type="presParOf" srcId="{6C8AE76A-D345-407F-AC08-E6A05EC2494F}" destId="{48BA5BBE-0520-44A9-BE29-0584EC935D42}" srcOrd="5" destOrd="0" presId="urn:microsoft.com/office/officeart/2005/8/layout/hierarchy2"/>
    <dgm:cxn modelId="{F1B11A07-5788-47D8-BB78-24AB522EF69C}" type="presParOf" srcId="{48BA5BBE-0520-44A9-BE29-0584EC935D42}" destId="{68F790E6-3C3D-4E1A-8CFB-82A46E7A4BF5}" srcOrd="0" destOrd="0" presId="urn:microsoft.com/office/officeart/2005/8/layout/hierarchy2"/>
    <dgm:cxn modelId="{FD20CA03-DAE2-46A6-9A70-C7D1C6CC9C59}" type="presParOf" srcId="{48BA5BBE-0520-44A9-BE29-0584EC935D42}" destId="{8F4BD399-FEDD-45AB-A76F-32505AF82529}" srcOrd="1" destOrd="0" presId="urn:microsoft.com/office/officeart/2005/8/layout/hierarchy2"/>
    <dgm:cxn modelId="{DC18F00D-B725-43D1-B324-EAE1897CE491}" type="presParOf" srcId="{6C8AE76A-D345-407F-AC08-E6A05EC2494F}" destId="{C5FFF6EB-E434-4FC4-9266-E1CCB642B04D}" srcOrd="6" destOrd="0" presId="urn:microsoft.com/office/officeart/2005/8/layout/hierarchy2"/>
    <dgm:cxn modelId="{233AD03F-5E67-417A-BF24-ED0200CE7733}" type="presParOf" srcId="{C5FFF6EB-E434-4FC4-9266-E1CCB642B04D}" destId="{186AF6C0-A56B-4784-AE5E-5340D1A4FFE0}" srcOrd="0" destOrd="0" presId="urn:microsoft.com/office/officeart/2005/8/layout/hierarchy2"/>
    <dgm:cxn modelId="{44D17C97-A3AB-4756-AF1C-C1209A5A294A}" type="presParOf" srcId="{6C8AE76A-D345-407F-AC08-E6A05EC2494F}" destId="{1BA594A6-35A6-4420-A406-E37EDBA01D15}" srcOrd="7" destOrd="0" presId="urn:microsoft.com/office/officeart/2005/8/layout/hierarchy2"/>
    <dgm:cxn modelId="{370C44ED-4C2E-4D8D-80F4-AA9635BD5A6B}" type="presParOf" srcId="{1BA594A6-35A6-4420-A406-E37EDBA01D15}" destId="{E2B13E7E-DF97-405E-90E2-1EE59655A961}" srcOrd="0" destOrd="0" presId="urn:microsoft.com/office/officeart/2005/8/layout/hierarchy2"/>
    <dgm:cxn modelId="{0C9C288E-3612-409E-825A-424997A1E2B0}" type="presParOf" srcId="{1BA594A6-35A6-4420-A406-E37EDBA01D15}" destId="{5521222F-511A-4EC6-86F1-8FFB72B530C6}" srcOrd="1" destOrd="0" presId="urn:microsoft.com/office/officeart/2005/8/layout/hierarchy2"/>
    <dgm:cxn modelId="{6E2E82ED-3623-4825-806A-8C6ECBF479C5}" type="presParOf" srcId="{5521222F-511A-4EC6-86F1-8FFB72B530C6}" destId="{2AC39396-60FF-4A5F-8B9A-E97CF789067A}" srcOrd="0" destOrd="0" presId="urn:microsoft.com/office/officeart/2005/8/layout/hierarchy2"/>
    <dgm:cxn modelId="{90B6AD8B-65A0-4C07-8569-6A625AEFF73F}" type="presParOf" srcId="{2AC39396-60FF-4A5F-8B9A-E97CF789067A}" destId="{9A7AB732-5776-4CD8-B15D-97543A4E7435}" srcOrd="0" destOrd="0" presId="urn:microsoft.com/office/officeart/2005/8/layout/hierarchy2"/>
    <dgm:cxn modelId="{30CD847C-977C-41B0-A677-467756C97252}" type="presParOf" srcId="{5521222F-511A-4EC6-86F1-8FFB72B530C6}" destId="{BCFD2C63-81AB-40A7-A8A2-1134650541B0}" srcOrd="1" destOrd="0" presId="urn:microsoft.com/office/officeart/2005/8/layout/hierarchy2"/>
    <dgm:cxn modelId="{16033DE8-2853-41AB-92A1-D85BED979E00}" type="presParOf" srcId="{BCFD2C63-81AB-40A7-A8A2-1134650541B0}" destId="{020B1AE1-80AB-4CF2-8A7F-B007B397B9A8}" srcOrd="0" destOrd="0" presId="urn:microsoft.com/office/officeart/2005/8/layout/hierarchy2"/>
    <dgm:cxn modelId="{F782106F-9D5C-4EA2-8548-2F2B3AAAA5FB}" type="presParOf" srcId="{BCFD2C63-81AB-40A7-A8A2-1134650541B0}" destId="{944C57FE-0B00-4A56-A7C4-346F34C5F8B3}" srcOrd="1" destOrd="0" presId="urn:microsoft.com/office/officeart/2005/8/layout/hierarchy2"/>
    <dgm:cxn modelId="{814E1AFE-F3E2-4FDF-872F-2CCBD56CCCE5}" type="presParOf" srcId="{5521222F-511A-4EC6-86F1-8FFB72B530C6}" destId="{BDBADC6C-8161-4720-89F2-0719EB554AF0}" srcOrd="2" destOrd="0" presId="urn:microsoft.com/office/officeart/2005/8/layout/hierarchy2"/>
    <dgm:cxn modelId="{2BEF75A6-34D9-4A4E-953A-742F20603BDF}" type="presParOf" srcId="{BDBADC6C-8161-4720-89F2-0719EB554AF0}" destId="{D721101D-2693-4E37-AC35-8C02C8531B36}" srcOrd="0" destOrd="0" presId="urn:microsoft.com/office/officeart/2005/8/layout/hierarchy2"/>
    <dgm:cxn modelId="{0864A449-8312-4114-838F-7BC0408CBAEA}" type="presParOf" srcId="{5521222F-511A-4EC6-86F1-8FFB72B530C6}" destId="{F39B71C4-3536-4400-A163-EC620E976A83}" srcOrd="3" destOrd="0" presId="urn:microsoft.com/office/officeart/2005/8/layout/hierarchy2"/>
    <dgm:cxn modelId="{E5C77412-5A12-4981-90C1-E35034BDC667}" type="presParOf" srcId="{F39B71C4-3536-4400-A163-EC620E976A83}" destId="{E904AD7C-EE92-4A68-935E-B4BD0CBE59C7}" srcOrd="0" destOrd="0" presId="urn:microsoft.com/office/officeart/2005/8/layout/hierarchy2"/>
    <dgm:cxn modelId="{8EE2EE8B-5B2C-4335-A1C6-2F37F3A9553D}" type="presParOf" srcId="{F39B71C4-3536-4400-A163-EC620E976A83}" destId="{CDA755EB-8F98-48EB-8348-A516DAAE6BBC}" srcOrd="1" destOrd="0" presId="urn:microsoft.com/office/officeart/2005/8/layout/hierarchy2"/>
    <dgm:cxn modelId="{E1ADCE48-0149-4A7E-A724-6E3195F73625}" type="presParOf" srcId="{6C8AE76A-D345-407F-AC08-E6A05EC2494F}" destId="{D9DBBB3B-D736-45B4-A3E0-F06C6A5AB6AF}" srcOrd="8" destOrd="0" presId="urn:microsoft.com/office/officeart/2005/8/layout/hierarchy2"/>
    <dgm:cxn modelId="{8ED93B65-8E5F-4B72-8663-37A7F85BE5A9}" type="presParOf" srcId="{D9DBBB3B-D736-45B4-A3E0-F06C6A5AB6AF}" destId="{11C7C5EB-806E-4F84-AD4B-F0F287B79251}" srcOrd="0" destOrd="0" presId="urn:microsoft.com/office/officeart/2005/8/layout/hierarchy2"/>
    <dgm:cxn modelId="{2B645B4A-0F45-424E-98CB-425E0B309507}" type="presParOf" srcId="{6C8AE76A-D345-407F-AC08-E6A05EC2494F}" destId="{2A9810B5-D497-4395-94C0-3C9E2EEE2DF6}" srcOrd="9" destOrd="0" presId="urn:microsoft.com/office/officeart/2005/8/layout/hierarchy2"/>
    <dgm:cxn modelId="{48F2BF08-618E-450E-A785-AC5C4B2627F3}" type="presParOf" srcId="{2A9810B5-D497-4395-94C0-3C9E2EEE2DF6}" destId="{F6416997-AAE9-4667-8A77-064DCEDE1AD9}" srcOrd="0" destOrd="0" presId="urn:microsoft.com/office/officeart/2005/8/layout/hierarchy2"/>
    <dgm:cxn modelId="{76A8040C-E278-4C88-A9D3-29B6D92C8E8C}" type="presParOf" srcId="{2A9810B5-D497-4395-94C0-3C9E2EEE2DF6}" destId="{10B1D851-C93C-49B8-B116-5DA84FDF2DF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4273DD-A891-4BA2-84A2-7C56D7B6527D}" type="doc">
      <dgm:prSet loTypeId="urn:microsoft.com/office/officeart/2005/8/layout/hierarchy2" loCatId="hierarchy" qsTypeId="urn:microsoft.com/office/officeart/2005/8/quickstyle/3d3" qsCatId="3D" csTypeId="urn:microsoft.com/office/officeart/2005/8/colors/colorful1" csCatId="colorful" phldr="1"/>
      <dgm:spPr/>
      <dgm:t>
        <a:bodyPr/>
        <a:lstStyle/>
        <a:p>
          <a:pPr rtl="1"/>
          <a:endParaRPr lang="fa-IR"/>
        </a:p>
      </dgm:t>
    </dgm:pt>
    <dgm:pt modelId="{14DC1FD9-E6DF-41C1-B262-9EFD8B3F3879}">
      <dgm:prSet phldrT="[Text]" custT="1"/>
      <dgm:spPr>
        <a:xfrm>
          <a:off x="4899806" y="3276602"/>
          <a:ext cx="1444757" cy="769293"/>
        </a:xfrm>
        <a:prstGeom prst="roundRect">
          <a:avLst>
            <a:gd name="adj" fmla="val 10000"/>
          </a:avLst>
        </a:prstGeom>
        <a:solidFill>
          <a:srgbClr val="418AB3">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2000" smtClean="0">
              <a:solidFill>
                <a:sysClr val="windowText" lastClr="000000"/>
              </a:solidFill>
              <a:latin typeface="Trebuchet MS" panose="020B0603020202020204"/>
              <a:ea typeface="+mn-ea"/>
              <a:cs typeface="B Yekan" panose="00000400000000000000" pitchFamily="2" charset="-78"/>
            </a:rPr>
            <a:t>آداب نماز خواندن</a:t>
          </a:r>
          <a:endParaRPr lang="fa-IR" sz="2000" dirty="0">
            <a:solidFill>
              <a:sysClr val="windowText" lastClr="000000"/>
            </a:solidFill>
            <a:latin typeface="Trebuchet MS" panose="020B0603020202020204"/>
            <a:ea typeface="+mn-ea"/>
            <a:cs typeface="B Yekan" panose="00000400000000000000" pitchFamily="2" charset="-78"/>
          </a:endParaRPr>
        </a:p>
      </dgm:t>
    </dgm:pt>
    <dgm:pt modelId="{59325A8B-7D84-47ED-851D-85A08C5C3EAB}" type="parTrans" cxnId="{9986AC5E-9C24-4CD8-ABF2-14B961603F95}">
      <dgm:prSet/>
      <dgm:spPr/>
      <dgm:t>
        <a:bodyPr/>
        <a:lstStyle/>
        <a:p>
          <a:pPr rtl="1"/>
          <a:endParaRPr lang="fa-IR"/>
        </a:p>
      </dgm:t>
    </dgm:pt>
    <dgm:pt modelId="{9BA05609-855C-4167-AF1B-CA38CE584AA0}" type="sibTrans" cxnId="{9986AC5E-9C24-4CD8-ABF2-14B961603F95}">
      <dgm:prSet/>
      <dgm:spPr/>
      <dgm:t>
        <a:bodyPr/>
        <a:lstStyle/>
        <a:p>
          <a:pPr rtl="1"/>
          <a:endParaRPr lang="fa-IR"/>
        </a:p>
      </dgm:t>
    </dgm:pt>
    <dgm:pt modelId="{CF07F908-40D8-45B2-BDC3-26DE3E313B40}">
      <dgm:prSet phldrT="[Text]" custT="1"/>
      <dgm:spPr>
        <a:xfrm>
          <a:off x="3216889" y="1220007"/>
          <a:ext cx="1444757" cy="603039"/>
        </a:xfrm>
        <a:prstGeom prst="roundRect">
          <a:avLst>
            <a:gd name="adj" fmla="val 10000"/>
          </a:avLst>
        </a:prstGeom>
        <a:solidFill>
          <a:srgbClr val="F692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2000" dirty="0" smtClean="0">
              <a:solidFill>
                <a:sysClr val="windowText" lastClr="000000"/>
              </a:solidFill>
              <a:latin typeface="Trebuchet MS" panose="020B0603020202020204"/>
              <a:ea typeface="+mn-ea"/>
              <a:cs typeface="B Yekan" panose="00000400000000000000" pitchFamily="2" charset="-78"/>
            </a:rPr>
            <a:t>قبل نماز</a:t>
          </a:r>
          <a:endParaRPr lang="fa-IR" sz="2000" dirty="0">
            <a:solidFill>
              <a:sysClr val="windowText" lastClr="000000"/>
            </a:solidFill>
            <a:latin typeface="Trebuchet MS" panose="020B0603020202020204"/>
            <a:ea typeface="+mn-ea"/>
            <a:cs typeface="B Yekan" panose="00000400000000000000" pitchFamily="2" charset="-78"/>
          </a:endParaRPr>
        </a:p>
      </dgm:t>
    </dgm:pt>
    <dgm:pt modelId="{109F70BF-32A5-4CF9-9883-74DBD40A42AD}" type="parTrans" cxnId="{3C5B8F7E-D6F8-4E8E-A1ED-EA7DBB59EDCC}">
      <dgm:prSet custT="1"/>
      <dgm:spPr>
        <a:xfrm rot="15818932">
          <a:off x="3704259" y="2587244"/>
          <a:ext cx="2152934" cy="8286"/>
        </a:xfrm>
        <a:custGeom>
          <a:avLst/>
          <a:gdLst/>
          <a:ahLst/>
          <a:cxnLst/>
          <a:rect l="0" t="0" r="0" b="0"/>
          <a:pathLst>
            <a:path>
              <a:moveTo>
                <a:pt x="0" y="4143"/>
              </a:moveTo>
              <a:lnTo>
                <a:pt x="2152934" y="4143"/>
              </a:lnTo>
            </a:path>
          </a:pathLst>
        </a:custGeom>
        <a:noFill/>
        <a:ln w="19050" cap="rnd" cmpd="sng" algn="ctr">
          <a:solidFill>
            <a:srgbClr val="A6B727">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800">
            <a:solidFill>
              <a:sysClr val="windowText" lastClr="000000"/>
            </a:solidFill>
            <a:latin typeface="Trebuchet MS" panose="020B0603020202020204"/>
            <a:ea typeface="+mn-ea"/>
            <a:cs typeface="Tahoma" panose="020B0604030504040204" pitchFamily="34" charset="0"/>
          </a:endParaRPr>
        </a:p>
      </dgm:t>
    </dgm:pt>
    <dgm:pt modelId="{9539FF70-4416-4408-A55B-724350D4B945}" type="sibTrans" cxnId="{3C5B8F7E-D6F8-4E8E-A1ED-EA7DBB59EDCC}">
      <dgm:prSet/>
      <dgm:spPr/>
      <dgm:t>
        <a:bodyPr/>
        <a:lstStyle/>
        <a:p>
          <a:pPr rtl="1"/>
          <a:endParaRPr lang="fa-IR"/>
        </a:p>
      </dgm:t>
    </dgm:pt>
    <dgm:pt modelId="{9B096CAC-116C-4A7F-86D2-92A81E5BDA2E}">
      <dgm:prSet phldrT="[Text]" custT="1"/>
      <dgm:spPr>
        <a:xfrm>
          <a:off x="797454" y="3256"/>
          <a:ext cx="2181274" cy="297700"/>
        </a:xfrm>
        <a:prstGeom prst="roundRect">
          <a:avLst>
            <a:gd name="adj" fmla="val 10000"/>
          </a:avLst>
        </a:prstGeom>
        <a:solidFill>
          <a:srgbClr val="F692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smtClean="0">
              <a:solidFill>
                <a:sysClr val="windowText" lastClr="000000"/>
              </a:solidFill>
              <a:latin typeface="Trebuchet MS" panose="020B0603020202020204"/>
              <a:ea typeface="+mn-ea"/>
              <a:cs typeface="B Yekan" panose="00000400000000000000" pitchFamily="2" charset="-78"/>
            </a:rPr>
            <a:t>استغفار</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139E09BA-78C7-42A3-AC79-338F4BAC27A9}" type="parTrans" cxnId="{A1C1DB3C-3E79-40EA-98DB-217FB6887DAA}">
      <dgm:prSet custT="1"/>
      <dgm:spPr>
        <a:xfrm rot="15608052">
          <a:off x="2402820" y="832673"/>
          <a:ext cx="1389976" cy="8286"/>
        </a:xfrm>
        <a:custGeom>
          <a:avLst/>
          <a:gdLst/>
          <a:ahLst/>
          <a:cxnLst/>
          <a:rect l="0" t="0" r="0" b="0"/>
          <a:pathLst>
            <a:path>
              <a:moveTo>
                <a:pt x="0" y="4143"/>
              </a:moveTo>
              <a:lnTo>
                <a:pt x="1389976"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360AC711-8890-4DCD-882F-B9D6C5962FC7}" type="sibTrans" cxnId="{A1C1DB3C-3E79-40EA-98DB-217FB6887DAA}">
      <dgm:prSet/>
      <dgm:spPr/>
      <dgm:t>
        <a:bodyPr/>
        <a:lstStyle/>
        <a:p>
          <a:pPr rtl="1"/>
          <a:endParaRPr lang="fa-IR"/>
        </a:p>
      </dgm:t>
    </dgm:pt>
    <dgm:pt modelId="{F8784091-43CC-481C-BC0B-60C0F25C0B6C}">
      <dgm:prSet phldrT="[Text]" custT="1"/>
      <dgm:spPr>
        <a:xfrm>
          <a:off x="797454" y="345611"/>
          <a:ext cx="2181274" cy="297700"/>
        </a:xfrm>
        <a:prstGeom prst="roundRect">
          <a:avLst>
            <a:gd name="adj" fmla="val 10000"/>
          </a:avLst>
        </a:prstGeom>
        <a:solidFill>
          <a:srgbClr val="F692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smtClean="0">
              <a:solidFill>
                <a:sysClr val="windowText" lastClr="000000"/>
              </a:solidFill>
              <a:latin typeface="Trebuchet MS" panose="020B0603020202020204"/>
              <a:ea typeface="+mn-ea"/>
              <a:cs typeface="B Yekan" panose="00000400000000000000" pitchFamily="2" charset="-78"/>
            </a:rPr>
            <a:t>لباس پاکیزه</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8FF73329-6FED-4942-8128-EFB54B5C05A1}" type="parTrans" cxnId="{61EB18E6-55A7-4909-ADA7-DE5BEDD8B63A}">
      <dgm:prSet custT="1"/>
      <dgm:spPr>
        <a:xfrm rot="15416685">
          <a:off x="2570650" y="1003851"/>
          <a:ext cx="1054317" cy="8286"/>
        </a:xfrm>
        <a:custGeom>
          <a:avLst/>
          <a:gdLst/>
          <a:ahLst/>
          <a:cxnLst/>
          <a:rect l="0" t="0" r="0" b="0"/>
          <a:pathLst>
            <a:path>
              <a:moveTo>
                <a:pt x="0" y="4143"/>
              </a:moveTo>
              <a:lnTo>
                <a:pt x="1054317"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A21F388C-FB5C-43F2-969A-CB1B4A5279FC}" type="sibTrans" cxnId="{61EB18E6-55A7-4909-ADA7-DE5BEDD8B63A}">
      <dgm:prSet/>
      <dgm:spPr/>
      <dgm:t>
        <a:bodyPr/>
        <a:lstStyle/>
        <a:p>
          <a:pPr rtl="1"/>
          <a:endParaRPr lang="fa-IR"/>
        </a:p>
      </dgm:t>
    </dgm:pt>
    <dgm:pt modelId="{B2D2C808-D4FE-48ED-A5E6-0E8A053DDCD6}">
      <dgm:prSet phldrT="[Text]" custT="1"/>
      <dgm:spPr>
        <a:xfrm>
          <a:off x="3216889" y="3787673"/>
          <a:ext cx="1444757" cy="603039"/>
        </a:xfrm>
        <a:prstGeom prst="roundRect">
          <a:avLst>
            <a:gd name="adj" fmla="val 10000"/>
          </a:avLst>
        </a:prstGeom>
        <a:solidFill>
          <a:srgbClr val="A6B727">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2000" dirty="0" smtClean="0">
              <a:solidFill>
                <a:sysClr val="windowText" lastClr="000000"/>
              </a:solidFill>
              <a:latin typeface="Trebuchet MS" panose="020B0603020202020204"/>
              <a:ea typeface="+mn-ea"/>
              <a:cs typeface="B Yekan" panose="00000400000000000000" pitchFamily="2" charset="-78"/>
            </a:rPr>
            <a:t>حین نماز</a:t>
          </a:r>
          <a:endParaRPr lang="fa-IR" sz="2000" dirty="0">
            <a:solidFill>
              <a:sysClr val="windowText" lastClr="000000"/>
            </a:solidFill>
            <a:latin typeface="Trebuchet MS" panose="020B0603020202020204"/>
            <a:ea typeface="+mn-ea"/>
            <a:cs typeface="B Yekan" panose="00000400000000000000" pitchFamily="2" charset="-78"/>
          </a:endParaRPr>
        </a:p>
      </dgm:t>
    </dgm:pt>
    <dgm:pt modelId="{7F384749-CA88-47D7-8B59-1DD6980CD5F0}" type="parTrans" cxnId="{69F868C4-D45E-4D0C-BC26-A77D31C8F912}">
      <dgm:prSet custT="1"/>
      <dgm:spPr>
        <a:xfrm rot="7145813">
          <a:off x="4535850" y="3871077"/>
          <a:ext cx="489751" cy="8286"/>
        </a:xfrm>
        <a:custGeom>
          <a:avLst/>
          <a:gdLst/>
          <a:ahLst/>
          <a:cxnLst/>
          <a:rect l="0" t="0" r="0" b="0"/>
          <a:pathLst>
            <a:path>
              <a:moveTo>
                <a:pt x="0" y="4143"/>
              </a:moveTo>
              <a:lnTo>
                <a:pt x="489751" y="4143"/>
              </a:lnTo>
            </a:path>
          </a:pathLst>
        </a:custGeom>
        <a:noFill/>
        <a:ln w="19050" cap="rnd" cmpd="sng" algn="ctr">
          <a:solidFill>
            <a:srgbClr val="A6B727">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ADC298EB-1100-4DDC-86FD-4BFEC8303F9C}" type="sibTrans" cxnId="{69F868C4-D45E-4D0C-BC26-A77D31C8F912}">
      <dgm:prSet/>
      <dgm:spPr/>
      <dgm:t>
        <a:bodyPr/>
        <a:lstStyle/>
        <a:p>
          <a:pPr rtl="1"/>
          <a:endParaRPr lang="fa-IR"/>
        </a:p>
      </dgm:t>
    </dgm:pt>
    <dgm:pt modelId="{8E1A6A85-18E8-401C-B115-7067E7FE3D2C}">
      <dgm:prSet phldrT="[Text]" custT="1"/>
      <dgm:spPr>
        <a:xfrm>
          <a:off x="797454" y="5138586"/>
          <a:ext cx="2181274" cy="297700"/>
        </a:xfrm>
        <a:prstGeom prst="roundRect">
          <a:avLst>
            <a:gd name="adj" fmla="val 10000"/>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smtClean="0">
              <a:solidFill>
                <a:sysClr val="windowText" lastClr="000000"/>
              </a:solidFill>
              <a:latin typeface="Trebuchet MS" panose="020B0603020202020204"/>
              <a:ea typeface="+mn-ea"/>
              <a:cs typeface="B Yekan" panose="00000400000000000000" pitchFamily="2" charset="-78"/>
            </a:rPr>
            <a:t>تعقیبات</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C27C05A4-F16D-49C2-B4F1-0C4AC9896B23}" type="parTrans" cxnId="{6B4FBDA3-0A68-42E5-B83E-C5CDBEC57284}">
      <dgm:prSet custT="1"/>
      <dgm:spPr>
        <a:xfrm rot="14707178">
          <a:off x="2814773" y="5540059"/>
          <a:ext cx="566071" cy="8286"/>
        </a:xfrm>
        <a:custGeom>
          <a:avLst/>
          <a:gdLst/>
          <a:ahLst/>
          <a:cxnLst/>
          <a:rect l="0" t="0" r="0" b="0"/>
          <a:pathLst>
            <a:path>
              <a:moveTo>
                <a:pt x="0" y="4143"/>
              </a:moveTo>
              <a:lnTo>
                <a:pt x="566071"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96D9CE2C-8F8C-485E-8A9B-D38BD401B093}" type="sibTrans" cxnId="{6B4FBDA3-0A68-42E5-B83E-C5CDBEC57284}">
      <dgm:prSet/>
      <dgm:spPr/>
      <dgm:t>
        <a:bodyPr/>
        <a:lstStyle/>
        <a:p>
          <a:pPr rtl="1"/>
          <a:endParaRPr lang="fa-IR"/>
        </a:p>
      </dgm:t>
    </dgm:pt>
    <dgm:pt modelId="{AEB9B3F7-69B1-443D-9010-A9C2A8D2D31D}">
      <dgm:prSet phldrT="[Text]" custT="1"/>
      <dgm:spPr>
        <a:xfrm>
          <a:off x="3216889" y="5499449"/>
          <a:ext cx="1444757" cy="603039"/>
        </a:xfrm>
        <a:prstGeom prst="roundRect">
          <a:avLst>
            <a:gd name="adj" fmla="val 10000"/>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2000" smtClean="0">
              <a:solidFill>
                <a:sysClr val="windowText" lastClr="000000"/>
              </a:solidFill>
              <a:latin typeface="Trebuchet MS" panose="020B0603020202020204"/>
              <a:ea typeface="+mn-ea"/>
              <a:cs typeface="B Yekan" panose="00000400000000000000" pitchFamily="2" charset="-78"/>
            </a:rPr>
            <a:t>بعد نماز</a:t>
          </a:r>
          <a:endParaRPr lang="fa-IR" sz="2000" dirty="0">
            <a:solidFill>
              <a:sysClr val="windowText" lastClr="000000"/>
            </a:solidFill>
            <a:latin typeface="Trebuchet MS" panose="020B0603020202020204"/>
            <a:ea typeface="+mn-ea"/>
            <a:cs typeface="B Yekan" panose="00000400000000000000" pitchFamily="2" charset="-78"/>
          </a:endParaRPr>
        </a:p>
      </dgm:t>
    </dgm:pt>
    <dgm:pt modelId="{F03F0555-9E03-40C7-A398-6C2EE0051465}" type="parTrans" cxnId="{A6872C51-5178-4417-B263-C63F17639B50}">
      <dgm:prSet custT="1"/>
      <dgm:spPr>
        <a:xfrm rot="5781068">
          <a:off x="3704259" y="4726965"/>
          <a:ext cx="2152934" cy="8286"/>
        </a:xfrm>
        <a:custGeom>
          <a:avLst/>
          <a:gdLst/>
          <a:ahLst/>
          <a:cxnLst/>
          <a:rect l="0" t="0" r="0" b="0"/>
          <a:pathLst>
            <a:path>
              <a:moveTo>
                <a:pt x="0" y="4143"/>
              </a:moveTo>
              <a:lnTo>
                <a:pt x="2152934" y="4143"/>
              </a:lnTo>
            </a:path>
          </a:pathLst>
        </a:custGeom>
        <a:noFill/>
        <a:ln w="19050" cap="rnd" cmpd="sng" algn="ctr">
          <a:solidFill>
            <a:srgbClr val="A6B727">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800">
            <a:solidFill>
              <a:sysClr val="windowText" lastClr="000000"/>
            </a:solidFill>
            <a:latin typeface="Trebuchet MS" panose="020B0603020202020204"/>
            <a:ea typeface="+mn-ea"/>
            <a:cs typeface="Tahoma" panose="020B0604030504040204" pitchFamily="34" charset="0"/>
          </a:endParaRPr>
        </a:p>
      </dgm:t>
    </dgm:pt>
    <dgm:pt modelId="{714ACBD8-109D-4F03-B41B-20B249C8640E}" type="sibTrans" cxnId="{A6872C51-5178-4417-B263-C63F17639B50}">
      <dgm:prSet/>
      <dgm:spPr/>
      <dgm:t>
        <a:bodyPr/>
        <a:lstStyle/>
        <a:p>
          <a:pPr rtl="1"/>
          <a:endParaRPr lang="fa-IR"/>
        </a:p>
      </dgm:t>
    </dgm:pt>
    <dgm:pt modelId="{5BCAFDCA-1455-4229-BE0E-F7A73C5522F8}">
      <dgm:prSet phldrT="[Text]" custT="1"/>
      <dgm:spPr>
        <a:xfrm>
          <a:off x="797454" y="687966"/>
          <a:ext cx="2181274" cy="297700"/>
        </a:xfrm>
        <a:prstGeom prst="roundRect">
          <a:avLst>
            <a:gd name="adj" fmla="val 10000"/>
          </a:avLst>
        </a:prstGeom>
        <a:solidFill>
          <a:srgbClr val="F692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smtClean="0">
              <a:solidFill>
                <a:sysClr val="windowText" lastClr="000000"/>
              </a:solidFill>
              <a:latin typeface="Trebuchet MS" panose="020B0603020202020204"/>
              <a:ea typeface="+mn-ea"/>
              <a:cs typeface="B Yekan" panose="00000400000000000000" pitchFamily="2" charset="-78"/>
            </a:rPr>
            <a:t>عطر</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86605C1B-1CB6-4129-AB49-3DE0EA5F9B94}" type="parTrans" cxnId="{1F1BF615-3D82-467A-97B4-A7B7AA8363E5}">
      <dgm:prSet custT="1"/>
      <dgm:spPr>
        <a:xfrm rot="15049260">
          <a:off x="2735335" y="1175029"/>
          <a:ext cx="724947" cy="8286"/>
        </a:xfrm>
        <a:custGeom>
          <a:avLst/>
          <a:gdLst/>
          <a:ahLst/>
          <a:cxnLst/>
          <a:rect l="0" t="0" r="0" b="0"/>
          <a:pathLst>
            <a:path>
              <a:moveTo>
                <a:pt x="0" y="4143"/>
              </a:moveTo>
              <a:lnTo>
                <a:pt x="724947"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046DD888-CA17-4369-9DAD-95CA78718440}" type="sibTrans" cxnId="{1F1BF615-3D82-467A-97B4-A7B7AA8363E5}">
      <dgm:prSet/>
      <dgm:spPr/>
      <dgm:t>
        <a:bodyPr/>
        <a:lstStyle/>
        <a:p>
          <a:pPr rtl="1"/>
          <a:endParaRPr lang="fa-IR"/>
        </a:p>
      </dgm:t>
    </dgm:pt>
    <dgm:pt modelId="{2F569772-BCC1-44E2-A40D-D256DFACFD3E}">
      <dgm:prSet phldrT="[Text]" custT="1"/>
      <dgm:spPr>
        <a:xfrm>
          <a:off x="797454" y="1030322"/>
          <a:ext cx="2181274" cy="297700"/>
        </a:xfrm>
        <a:prstGeom prst="roundRect">
          <a:avLst>
            <a:gd name="adj" fmla="val 10000"/>
          </a:avLst>
        </a:prstGeom>
        <a:solidFill>
          <a:srgbClr val="F692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smtClean="0">
              <a:solidFill>
                <a:sysClr val="windowText" lastClr="000000"/>
              </a:solidFill>
              <a:latin typeface="Trebuchet MS" panose="020B0603020202020204"/>
              <a:ea typeface="+mn-ea"/>
              <a:cs typeface="B Yekan" panose="00000400000000000000" pitchFamily="2" charset="-78"/>
            </a:rPr>
            <a:t>رو به عکس نایستادن</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AB8B5B43-5609-4907-ABEF-034D81E698E6}" type="parTrans" cxnId="{71E28293-92AC-45CB-9A7C-E8BCE7C0BD2D}">
      <dgm:prSet custT="1"/>
      <dgm:spPr>
        <a:xfrm rot="14110531">
          <a:off x="2889285" y="1346206"/>
          <a:ext cx="417046" cy="8286"/>
        </a:xfrm>
        <a:custGeom>
          <a:avLst/>
          <a:gdLst/>
          <a:ahLst/>
          <a:cxnLst/>
          <a:rect l="0" t="0" r="0" b="0"/>
          <a:pathLst>
            <a:path>
              <a:moveTo>
                <a:pt x="0" y="4143"/>
              </a:moveTo>
              <a:lnTo>
                <a:pt x="417046"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5C6B5DE3-7FE3-4ED7-91BE-6305DDD2A9EC}" type="sibTrans" cxnId="{71E28293-92AC-45CB-9A7C-E8BCE7C0BD2D}">
      <dgm:prSet/>
      <dgm:spPr/>
      <dgm:t>
        <a:bodyPr/>
        <a:lstStyle/>
        <a:p>
          <a:pPr rtl="1"/>
          <a:endParaRPr lang="fa-IR"/>
        </a:p>
      </dgm:t>
    </dgm:pt>
    <dgm:pt modelId="{1C2AD238-9816-410F-A631-D9B432AB04BB}">
      <dgm:prSet phldrT="[Text]" custT="1"/>
      <dgm:spPr>
        <a:xfrm>
          <a:off x="797454" y="1372677"/>
          <a:ext cx="2181274" cy="297700"/>
        </a:xfrm>
        <a:prstGeom prst="roundRect">
          <a:avLst>
            <a:gd name="adj" fmla="val 10000"/>
          </a:avLst>
        </a:prstGeom>
        <a:solidFill>
          <a:srgbClr val="F692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smtClean="0">
              <a:solidFill>
                <a:sysClr val="windowText" lastClr="000000"/>
              </a:solidFill>
              <a:latin typeface="Trebuchet MS" panose="020B0603020202020204"/>
              <a:ea typeface="+mn-ea"/>
              <a:cs typeface="B Yekan" panose="00000400000000000000" pitchFamily="2" charset="-78"/>
            </a:rPr>
            <a:t>انگشتر عقیق</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ABA6C398-F6A2-4787-91D3-9A42B5D38258}" type="parTrans" cxnId="{F65C59F5-61DA-41D2-84D7-D5317E2F6093}">
      <dgm:prSet custT="1"/>
      <dgm:spPr>
        <a:xfrm rot="10800000">
          <a:off x="2978728" y="1517384"/>
          <a:ext cx="238160" cy="8286"/>
        </a:xfrm>
        <a:custGeom>
          <a:avLst/>
          <a:gdLst/>
          <a:ahLst/>
          <a:cxnLst/>
          <a:rect l="0" t="0" r="0" b="0"/>
          <a:pathLst>
            <a:path>
              <a:moveTo>
                <a:pt x="0" y="4143"/>
              </a:moveTo>
              <a:lnTo>
                <a:pt x="238160"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60DEFC3D-1337-40ED-8E52-42FC9ED4621E}" type="sibTrans" cxnId="{F65C59F5-61DA-41D2-84D7-D5317E2F6093}">
      <dgm:prSet/>
      <dgm:spPr/>
      <dgm:t>
        <a:bodyPr/>
        <a:lstStyle/>
        <a:p>
          <a:pPr rtl="1"/>
          <a:endParaRPr lang="fa-IR"/>
        </a:p>
      </dgm:t>
    </dgm:pt>
    <dgm:pt modelId="{68B114A2-6CCC-41C1-98B8-0970F579BCFB}">
      <dgm:prSet phldrT="[Text]" custT="1"/>
      <dgm:spPr>
        <a:xfrm>
          <a:off x="797454" y="1715032"/>
          <a:ext cx="2181274" cy="297700"/>
        </a:xfrm>
        <a:prstGeom prst="roundRect">
          <a:avLst>
            <a:gd name="adj" fmla="val 10000"/>
          </a:avLst>
        </a:prstGeom>
        <a:solidFill>
          <a:srgbClr val="F692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smtClean="0">
              <a:solidFill>
                <a:sysClr val="windowText" lastClr="000000"/>
              </a:solidFill>
              <a:latin typeface="Trebuchet MS" panose="020B0603020202020204"/>
              <a:ea typeface="+mn-ea"/>
              <a:cs typeface="B Yekan" panose="00000400000000000000" pitchFamily="2" charset="-78"/>
            </a:rPr>
            <a:t>اذان و اقامه</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81401732-A23C-41FF-90D0-C43D8D63111D}" type="parTrans" cxnId="{4F634FC7-29B1-45B9-9C9E-4D254AA0734F}">
      <dgm:prSet custT="1"/>
      <dgm:spPr>
        <a:xfrm rot="7489469">
          <a:off x="2889285" y="1688562"/>
          <a:ext cx="417046" cy="8286"/>
        </a:xfrm>
        <a:custGeom>
          <a:avLst/>
          <a:gdLst/>
          <a:ahLst/>
          <a:cxnLst/>
          <a:rect l="0" t="0" r="0" b="0"/>
          <a:pathLst>
            <a:path>
              <a:moveTo>
                <a:pt x="0" y="4143"/>
              </a:moveTo>
              <a:lnTo>
                <a:pt x="417046"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923225CB-8E91-4172-A068-1CB5DEFC1334}" type="sibTrans" cxnId="{4F634FC7-29B1-45B9-9C9E-4D254AA0734F}">
      <dgm:prSet/>
      <dgm:spPr/>
      <dgm:t>
        <a:bodyPr/>
        <a:lstStyle/>
        <a:p>
          <a:pPr rtl="1"/>
          <a:endParaRPr lang="fa-IR"/>
        </a:p>
      </dgm:t>
    </dgm:pt>
    <dgm:pt modelId="{983AE77D-1C1E-45DD-987A-646A20AD15BF}">
      <dgm:prSet phldrT="[Text]" custT="1"/>
      <dgm:spPr>
        <a:xfrm>
          <a:off x="797454" y="2057388"/>
          <a:ext cx="2181274" cy="297700"/>
        </a:xfrm>
        <a:prstGeom prst="roundRect">
          <a:avLst>
            <a:gd name="adj" fmla="val 10000"/>
          </a:avLst>
        </a:prstGeom>
        <a:solidFill>
          <a:srgbClr val="F692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smtClean="0">
              <a:solidFill>
                <a:sysClr val="windowText" lastClr="000000"/>
              </a:solidFill>
              <a:latin typeface="Trebuchet MS" panose="020B0603020202020204"/>
              <a:ea typeface="+mn-ea"/>
              <a:cs typeface="B Yekan" panose="00000400000000000000" pitchFamily="2" charset="-78"/>
            </a:rPr>
            <a:t>مسواک</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2FC332CD-DF66-4A13-A387-7AF02CF12221}" type="parTrans" cxnId="{F42294E5-1DD6-4254-A6D8-827F304E1E49}">
      <dgm:prSet custT="1"/>
      <dgm:spPr>
        <a:xfrm rot="6550740">
          <a:off x="2735335" y="1859739"/>
          <a:ext cx="724947" cy="8286"/>
        </a:xfrm>
        <a:custGeom>
          <a:avLst/>
          <a:gdLst/>
          <a:ahLst/>
          <a:cxnLst/>
          <a:rect l="0" t="0" r="0" b="0"/>
          <a:pathLst>
            <a:path>
              <a:moveTo>
                <a:pt x="0" y="4143"/>
              </a:moveTo>
              <a:lnTo>
                <a:pt x="724947"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3B608C86-8AE6-49BA-B48D-9E1DA2BB3CA4}" type="sibTrans" cxnId="{F42294E5-1DD6-4254-A6D8-827F304E1E49}">
      <dgm:prSet/>
      <dgm:spPr/>
      <dgm:t>
        <a:bodyPr/>
        <a:lstStyle/>
        <a:p>
          <a:pPr rtl="1"/>
          <a:endParaRPr lang="fa-IR"/>
        </a:p>
      </dgm:t>
    </dgm:pt>
    <dgm:pt modelId="{A437CEB4-08AF-4E7B-AA27-5A9E2F5160AD}">
      <dgm:prSet phldrT="[Text]" custT="1"/>
      <dgm:spPr>
        <a:xfrm>
          <a:off x="797454" y="2399743"/>
          <a:ext cx="2181274" cy="297700"/>
        </a:xfrm>
        <a:prstGeom prst="roundRect">
          <a:avLst>
            <a:gd name="adj" fmla="val 10000"/>
          </a:avLst>
        </a:prstGeom>
        <a:solidFill>
          <a:srgbClr val="F692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smtClean="0">
              <a:solidFill>
                <a:sysClr val="windowText" lastClr="000000"/>
              </a:solidFill>
              <a:latin typeface="Trebuchet MS" panose="020B0603020202020204"/>
              <a:ea typeface="+mn-ea"/>
              <a:cs typeface="B Yekan" panose="00000400000000000000" pitchFamily="2" charset="-78"/>
            </a:rPr>
            <a:t>وضوی با توجه</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C2C6F799-EF7E-4B97-AF25-84979D14FEAF}" type="parTrans" cxnId="{EF21CF10-C37F-4AA8-BFE7-C6A9C176E80A}">
      <dgm:prSet custT="1"/>
      <dgm:spPr>
        <a:xfrm rot="6183315">
          <a:off x="2570650" y="2030917"/>
          <a:ext cx="1054317" cy="8286"/>
        </a:xfrm>
        <a:custGeom>
          <a:avLst/>
          <a:gdLst/>
          <a:ahLst/>
          <a:cxnLst/>
          <a:rect l="0" t="0" r="0" b="0"/>
          <a:pathLst>
            <a:path>
              <a:moveTo>
                <a:pt x="0" y="4143"/>
              </a:moveTo>
              <a:lnTo>
                <a:pt x="1054317"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BFC330BE-574E-4BF8-8B32-6B6CCC016D7D}" type="sibTrans" cxnId="{EF21CF10-C37F-4AA8-BFE7-C6A9C176E80A}">
      <dgm:prSet/>
      <dgm:spPr/>
      <dgm:t>
        <a:bodyPr/>
        <a:lstStyle/>
        <a:p>
          <a:pPr rtl="1"/>
          <a:endParaRPr lang="fa-IR"/>
        </a:p>
      </dgm:t>
    </dgm:pt>
    <dgm:pt modelId="{A3B3A470-860D-4BB3-81AB-4842329AE6FB}">
      <dgm:prSet phldrT="[Text]" custT="1"/>
      <dgm:spPr>
        <a:xfrm>
          <a:off x="797454" y="2742098"/>
          <a:ext cx="2181274" cy="297700"/>
        </a:xfrm>
        <a:prstGeom prst="roundRect">
          <a:avLst>
            <a:gd name="adj" fmla="val 10000"/>
          </a:avLst>
        </a:prstGeom>
        <a:solidFill>
          <a:srgbClr val="F692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dirty="0" smtClean="0">
              <a:solidFill>
                <a:sysClr val="windowText" lastClr="000000"/>
              </a:solidFill>
              <a:latin typeface="Trebuchet MS" panose="020B0603020202020204"/>
              <a:ea typeface="+mn-ea"/>
              <a:cs typeface="B Yekan" panose="00000400000000000000" pitchFamily="2" charset="-78"/>
            </a:rPr>
            <a:t>برطرف کردن عوامل حواس پرتی</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1D3E4CEA-B232-40EC-871D-BA3A331208BE}" type="parTrans" cxnId="{B19FE046-EEBB-401A-A93C-CB86802CD1ED}">
      <dgm:prSet custT="1"/>
      <dgm:spPr>
        <a:xfrm rot="5991948">
          <a:off x="2402820" y="2202095"/>
          <a:ext cx="1389976" cy="8286"/>
        </a:xfrm>
        <a:custGeom>
          <a:avLst/>
          <a:gdLst/>
          <a:ahLst/>
          <a:cxnLst/>
          <a:rect l="0" t="0" r="0" b="0"/>
          <a:pathLst>
            <a:path>
              <a:moveTo>
                <a:pt x="0" y="4143"/>
              </a:moveTo>
              <a:lnTo>
                <a:pt x="1389976"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47DACEE1-3B25-408F-A730-1F0CC95DA54E}" type="sibTrans" cxnId="{B19FE046-EEBB-401A-A93C-CB86802CD1ED}">
      <dgm:prSet/>
      <dgm:spPr/>
      <dgm:t>
        <a:bodyPr/>
        <a:lstStyle/>
        <a:p>
          <a:pPr rtl="1"/>
          <a:endParaRPr lang="fa-IR"/>
        </a:p>
      </dgm:t>
    </dgm:pt>
    <dgm:pt modelId="{780327A3-9C9E-47DF-BA87-7D3D5F375EA3}">
      <dgm:prSet custT="1"/>
      <dgm:spPr>
        <a:xfrm>
          <a:off x="797454" y="3084454"/>
          <a:ext cx="2181274" cy="297700"/>
        </a:xfrm>
        <a:prstGeom prst="roundRect">
          <a:avLst>
            <a:gd name="adj" fmla="val 10000"/>
          </a:avLst>
        </a:prstGeom>
        <a:solidFill>
          <a:srgbClr val="A6B727">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smtClean="0">
              <a:solidFill>
                <a:sysClr val="windowText" lastClr="000000"/>
              </a:solidFill>
              <a:latin typeface="Trebuchet MS" panose="020B0603020202020204"/>
              <a:ea typeface="+mn-ea"/>
              <a:cs typeface="B Yekan" panose="00000400000000000000" pitchFamily="2" charset="-78"/>
            </a:rPr>
            <a:t>اول وقت</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11E22B0B-FF90-4FC9-8B63-3A2BFB1EE272}" type="parTrans" cxnId="{FD238895-E6D5-4F9D-B646-4400E9A12C03}">
      <dgm:prSet custT="1"/>
      <dgm:spPr>
        <a:xfrm rot="15267012">
          <a:off x="2653605" y="3657105"/>
          <a:ext cx="888406" cy="8286"/>
        </a:xfrm>
        <a:custGeom>
          <a:avLst/>
          <a:gdLst/>
          <a:ahLst/>
          <a:cxnLst/>
          <a:rect l="0" t="0" r="0" b="0"/>
          <a:pathLst>
            <a:path>
              <a:moveTo>
                <a:pt x="0" y="4143"/>
              </a:moveTo>
              <a:lnTo>
                <a:pt x="888406"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ACC96DDF-6EB5-44FE-9BB3-1F745CDCE37A}" type="sibTrans" cxnId="{FD238895-E6D5-4F9D-B646-4400E9A12C03}">
      <dgm:prSet/>
      <dgm:spPr/>
      <dgm:t>
        <a:bodyPr/>
        <a:lstStyle/>
        <a:p>
          <a:pPr rtl="1"/>
          <a:endParaRPr lang="fa-IR"/>
        </a:p>
      </dgm:t>
    </dgm:pt>
    <dgm:pt modelId="{10565C9B-7FE6-4F8D-A492-DE504E5DC90C}">
      <dgm:prSet custT="1"/>
      <dgm:spPr>
        <a:xfrm>
          <a:off x="797454" y="3426809"/>
          <a:ext cx="2181274" cy="297700"/>
        </a:xfrm>
        <a:prstGeom prst="roundRect">
          <a:avLst>
            <a:gd name="adj" fmla="val 10000"/>
          </a:avLst>
        </a:prstGeom>
        <a:solidFill>
          <a:srgbClr val="A6B727">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smtClean="0">
              <a:solidFill>
                <a:sysClr val="windowText" lastClr="000000"/>
              </a:solidFill>
              <a:latin typeface="Trebuchet MS" panose="020B0603020202020204"/>
              <a:ea typeface="+mn-ea"/>
              <a:cs typeface="B Yekan" panose="00000400000000000000" pitchFamily="2" charset="-78"/>
            </a:rPr>
            <a:t>در مسجد</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D697CC6C-2BCE-4B0B-B699-0487FC82E085}" type="parTrans" cxnId="{1C783B95-181C-4287-853C-17DF4D1F9972}">
      <dgm:prSet custT="1"/>
      <dgm:spPr>
        <a:xfrm rot="14707178">
          <a:off x="2814773" y="3828283"/>
          <a:ext cx="566071" cy="8286"/>
        </a:xfrm>
        <a:custGeom>
          <a:avLst/>
          <a:gdLst/>
          <a:ahLst/>
          <a:cxnLst/>
          <a:rect l="0" t="0" r="0" b="0"/>
          <a:pathLst>
            <a:path>
              <a:moveTo>
                <a:pt x="0" y="4143"/>
              </a:moveTo>
              <a:lnTo>
                <a:pt x="566071"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927428EE-8AA2-4BAE-AE12-C0575CA02764}" type="sibTrans" cxnId="{1C783B95-181C-4287-853C-17DF4D1F9972}">
      <dgm:prSet/>
      <dgm:spPr/>
      <dgm:t>
        <a:bodyPr/>
        <a:lstStyle/>
        <a:p>
          <a:pPr rtl="1"/>
          <a:endParaRPr lang="fa-IR"/>
        </a:p>
      </dgm:t>
    </dgm:pt>
    <dgm:pt modelId="{F9722A46-8B9C-41BA-90D2-EACF5AFD0571}">
      <dgm:prSet custT="1"/>
      <dgm:spPr>
        <a:xfrm>
          <a:off x="797454" y="3769165"/>
          <a:ext cx="2181274" cy="297700"/>
        </a:xfrm>
        <a:prstGeom prst="roundRect">
          <a:avLst>
            <a:gd name="adj" fmla="val 10000"/>
          </a:avLst>
        </a:prstGeom>
        <a:solidFill>
          <a:srgbClr val="A6B727">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smtClean="0">
              <a:solidFill>
                <a:sysClr val="windowText" lastClr="000000"/>
              </a:solidFill>
              <a:latin typeface="Trebuchet MS" panose="020B0603020202020204"/>
              <a:ea typeface="+mn-ea"/>
              <a:cs typeface="B Yekan" panose="00000400000000000000" pitchFamily="2" charset="-78"/>
            </a:rPr>
            <a:t>مکان خلوت</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7CD654E2-5315-4A79-B7AE-EEC5DD0D56A4}" type="parTrans" cxnId="{30D18D73-4C67-48C0-9836-AE43DD2E7924}">
      <dgm:prSet custT="1"/>
      <dgm:spPr>
        <a:xfrm rot="12942401">
          <a:off x="2951161" y="3999460"/>
          <a:ext cx="293295" cy="8286"/>
        </a:xfrm>
        <a:custGeom>
          <a:avLst/>
          <a:gdLst/>
          <a:ahLst/>
          <a:cxnLst/>
          <a:rect l="0" t="0" r="0" b="0"/>
          <a:pathLst>
            <a:path>
              <a:moveTo>
                <a:pt x="0" y="4143"/>
              </a:moveTo>
              <a:lnTo>
                <a:pt x="293295"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14FE174D-2678-4E19-861F-521EF5B28B6D}" type="sibTrans" cxnId="{30D18D73-4C67-48C0-9836-AE43DD2E7924}">
      <dgm:prSet/>
      <dgm:spPr/>
      <dgm:t>
        <a:bodyPr/>
        <a:lstStyle/>
        <a:p>
          <a:pPr rtl="1"/>
          <a:endParaRPr lang="fa-IR"/>
        </a:p>
      </dgm:t>
    </dgm:pt>
    <dgm:pt modelId="{71095663-6FDD-4001-BB0D-73AA0494B938}">
      <dgm:prSet custT="1"/>
      <dgm:spPr>
        <a:xfrm>
          <a:off x="797454" y="4111520"/>
          <a:ext cx="2181274" cy="297700"/>
        </a:xfrm>
        <a:prstGeom prst="roundRect">
          <a:avLst>
            <a:gd name="adj" fmla="val 10000"/>
          </a:avLst>
        </a:prstGeom>
        <a:solidFill>
          <a:srgbClr val="A6B727">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smtClean="0">
              <a:solidFill>
                <a:sysClr val="windowText" lastClr="000000"/>
              </a:solidFill>
              <a:latin typeface="Trebuchet MS" panose="020B0603020202020204"/>
              <a:ea typeface="+mn-ea"/>
              <a:cs typeface="B Yekan" panose="00000400000000000000" pitchFamily="2" charset="-78"/>
            </a:rPr>
            <a:t>با طمأنینه</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1CD79056-DB20-4D10-A516-37FB37A7C663}" type="parTrans" cxnId="{8E8A8438-92E7-40A3-95C3-6A686DEDE132}">
      <dgm:prSet custT="1"/>
      <dgm:spPr>
        <a:xfrm rot="8657599">
          <a:off x="2951161" y="4170638"/>
          <a:ext cx="293295" cy="8286"/>
        </a:xfrm>
        <a:custGeom>
          <a:avLst/>
          <a:gdLst/>
          <a:ahLst/>
          <a:cxnLst/>
          <a:rect l="0" t="0" r="0" b="0"/>
          <a:pathLst>
            <a:path>
              <a:moveTo>
                <a:pt x="0" y="4143"/>
              </a:moveTo>
              <a:lnTo>
                <a:pt x="293295"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7FCD308D-C196-4245-8624-D9EE2AC6507D}" type="sibTrans" cxnId="{8E8A8438-92E7-40A3-95C3-6A686DEDE132}">
      <dgm:prSet/>
      <dgm:spPr/>
      <dgm:t>
        <a:bodyPr/>
        <a:lstStyle/>
        <a:p>
          <a:pPr rtl="1"/>
          <a:endParaRPr lang="fa-IR"/>
        </a:p>
      </dgm:t>
    </dgm:pt>
    <dgm:pt modelId="{39D4B1A4-804F-43BF-952C-9C3FAF3D57D5}">
      <dgm:prSet custT="1"/>
      <dgm:spPr>
        <a:xfrm>
          <a:off x="797454" y="4453875"/>
          <a:ext cx="2181274" cy="297700"/>
        </a:xfrm>
        <a:prstGeom prst="roundRect">
          <a:avLst>
            <a:gd name="adj" fmla="val 10000"/>
          </a:avLst>
        </a:prstGeom>
        <a:solidFill>
          <a:srgbClr val="A6B727">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smtClean="0">
              <a:solidFill>
                <a:sysClr val="windowText" lastClr="000000"/>
              </a:solidFill>
              <a:latin typeface="Trebuchet MS" panose="020B0603020202020204"/>
              <a:ea typeface="+mn-ea"/>
              <a:cs typeface="B Yekan" panose="00000400000000000000" pitchFamily="2" charset="-78"/>
            </a:rPr>
            <a:t>حضور قلب</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5A108DC7-5F74-4575-946E-3DB5536659BC}" type="parTrans" cxnId="{2AA6C2F0-7796-4D2B-863C-26E208CBE21F}">
      <dgm:prSet custT="1"/>
      <dgm:spPr>
        <a:xfrm rot="6892822">
          <a:off x="2814773" y="4341816"/>
          <a:ext cx="566071" cy="8286"/>
        </a:xfrm>
        <a:custGeom>
          <a:avLst/>
          <a:gdLst/>
          <a:ahLst/>
          <a:cxnLst/>
          <a:rect l="0" t="0" r="0" b="0"/>
          <a:pathLst>
            <a:path>
              <a:moveTo>
                <a:pt x="0" y="4143"/>
              </a:moveTo>
              <a:lnTo>
                <a:pt x="566071"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628EF298-004B-469D-AD37-60CB8D6488B4}" type="sibTrans" cxnId="{2AA6C2F0-7796-4D2B-863C-26E208CBE21F}">
      <dgm:prSet/>
      <dgm:spPr/>
      <dgm:t>
        <a:bodyPr/>
        <a:lstStyle/>
        <a:p>
          <a:pPr rtl="1"/>
          <a:endParaRPr lang="fa-IR"/>
        </a:p>
      </dgm:t>
    </dgm:pt>
    <dgm:pt modelId="{595894A0-C00A-4338-AB6E-F85C2B9BDD5F}">
      <dgm:prSet custT="1"/>
      <dgm:spPr>
        <a:xfrm>
          <a:off x="797454" y="4796231"/>
          <a:ext cx="2181274" cy="297700"/>
        </a:xfrm>
        <a:prstGeom prst="roundRect">
          <a:avLst>
            <a:gd name="adj" fmla="val 10000"/>
          </a:avLst>
        </a:prstGeom>
        <a:solidFill>
          <a:srgbClr val="A6B727">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smtClean="0">
              <a:solidFill>
                <a:sysClr val="windowText" lastClr="000000"/>
              </a:solidFill>
              <a:latin typeface="Trebuchet MS" panose="020B0603020202020204"/>
              <a:ea typeface="+mn-ea"/>
              <a:cs typeface="B Yekan" panose="00000400000000000000" pitchFamily="2" charset="-78"/>
            </a:rPr>
            <a:t>نشاط</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18BAD9B6-5346-4491-B1D4-9C40E53A4833}" type="parTrans" cxnId="{458C7A94-59B3-4F8A-B820-172345183851}">
      <dgm:prSet custT="1"/>
      <dgm:spPr>
        <a:xfrm rot="6332988">
          <a:off x="2653605" y="4512993"/>
          <a:ext cx="888406" cy="8286"/>
        </a:xfrm>
        <a:custGeom>
          <a:avLst/>
          <a:gdLst/>
          <a:ahLst/>
          <a:cxnLst/>
          <a:rect l="0" t="0" r="0" b="0"/>
          <a:pathLst>
            <a:path>
              <a:moveTo>
                <a:pt x="0" y="4143"/>
              </a:moveTo>
              <a:lnTo>
                <a:pt x="888406"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392D08D9-FCA5-4572-8002-294B27BA751A}" type="sibTrans" cxnId="{458C7A94-59B3-4F8A-B820-172345183851}">
      <dgm:prSet/>
      <dgm:spPr/>
      <dgm:t>
        <a:bodyPr/>
        <a:lstStyle/>
        <a:p>
          <a:pPr rtl="1"/>
          <a:endParaRPr lang="fa-IR"/>
        </a:p>
      </dgm:t>
    </dgm:pt>
    <dgm:pt modelId="{6D7C385A-CA53-4A8B-8879-B1AEF2F283E5}">
      <dgm:prSet phldrT="[Text]" custT="1"/>
      <dgm:spPr>
        <a:xfrm>
          <a:off x="797454" y="5480941"/>
          <a:ext cx="2181274" cy="297700"/>
        </a:xfrm>
        <a:prstGeom prst="roundRect">
          <a:avLst>
            <a:gd name="adj" fmla="val 10000"/>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smtClean="0">
              <a:solidFill>
                <a:sysClr val="windowText" lastClr="000000"/>
              </a:solidFill>
              <a:latin typeface="Trebuchet MS" panose="020B0603020202020204"/>
              <a:ea typeface="+mn-ea"/>
              <a:cs typeface="B Yekan" panose="00000400000000000000" pitchFamily="2" charset="-78"/>
            </a:rPr>
            <a:t>سجده شکر</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D12DB7D8-8BF4-48D2-8E27-38D9AD31458B}" type="parTrans" cxnId="{54790AF7-6B81-4FAB-A065-5D8005FC94A9}">
      <dgm:prSet custT="1"/>
      <dgm:spPr>
        <a:xfrm rot="12942401">
          <a:off x="2951161" y="5711237"/>
          <a:ext cx="293295" cy="8286"/>
        </a:xfrm>
        <a:custGeom>
          <a:avLst/>
          <a:gdLst/>
          <a:ahLst/>
          <a:cxnLst/>
          <a:rect l="0" t="0" r="0" b="0"/>
          <a:pathLst>
            <a:path>
              <a:moveTo>
                <a:pt x="0" y="4143"/>
              </a:moveTo>
              <a:lnTo>
                <a:pt x="293295"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1C468670-6701-4695-A40C-2C8570901967}" type="sibTrans" cxnId="{54790AF7-6B81-4FAB-A065-5D8005FC94A9}">
      <dgm:prSet/>
      <dgm:spPr/>
      <dgm:t>
        <a:bodyPr/>
        <a:lstStyle/>
        <a:p>
          <a:pPr rtl="1"/>
          <a:endParaRPr lang="fa-IR"/>
        </a:p>
      </dgm:t>
    </dgm:pt>
    <dgm:pt modelId="{781500A2-9F50-425E-9C1F-788E0B8BCB0A}">
      <dgm:prSet phldrT="[Text]" custT="1"/>
      <dgm:spPr>
        <a:xfrm>
          <a:off x="797454" y="5823297"/>
          <a:ext cx="2181274" cy="297700"/>
        </a:xfrm>
        <a:prstGeom prst="roundRect">
          <a:avLst>
            <a:gd name="adj" fmla="val 10000"/>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smtClean="0">
              <a:solidFill>
                <a:sysClr val="windowText" lastClr="000000"/>
              </a:solidFill>
              <a:latin typeface="Trebuchet MS" panose="020B0603020202020204"/>
              <a:ea typeface="+mn-ea"/>
              <a:cs typeface="B Yekan" panose="00000400000000000000" pitchFamily="2" charset="-78"/>
            </a:rPr>
            <a:t>صلوات</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6B0F756E-E150-468A-B5A7-1DB0BA70528C}" type="parTrans" cxnId="{98FEB67B-30A0-477D-B133-850C08CFB986}">
      <dgm:prSet custT="1"/>
      <dgm:spPr>
        <a:xfrm rot="8657599">
          <a:off x="2951161" y="5882415"/>
          <a:ext cx="293295" cy="8286"/>
        </a:xfrm>
        <a:custGeom>
          <a:avLst/>
          <a:gdLst/>
          <a:ahLst/>
          <a:cxnLst/>
          <a:rect l="0" t="0" r="0" b="0"/>
          <a:pathLst>
            <a:path>
              <a:moveTo>
                <a:pt x="0" y="4143"/>
              </a:moveTo>
              <a:lnTo>
                <a:pt x="293295"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A998C557-2585-4F3F-8328-1B7C060267CB}" type="sibTrans" cxnId="{98FEB67B-30A0-477D-B133-850C08CFB986}">
      <dgm:prSet/>
      <dgm:spPr/>
      <dgm:t>
        <a:bodyPr/>
        <a:lstStyle/>
        <a:p>
          <a:pPr rtl="1"/>
          <a:endParaRPr lang="fa-IR"/>
        </a:p>
      </dgm:t>
    </dgm:pt>
    <dgm:pt modelId="{6057EFBF-CC7B-4B4E-B061-1B0056739AFB}">
      <dgm:prSet phldrT="[Text]" custT="1"/>
      <dgm:spPr>
        <a:xfrm>
          <a:off x="797454" y="6165652"/>
          <a:ext cx="2181274" cy="297700"/>
        </a:xfrm>
        <a:prstGeom prst="roundRect">
          <a:avLst>
            <a:gd name="adj" fmla="val 10000"/>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1"/>
          <a:r>
            <a:rPr lang="fa-IR" sz="1400" smtClean="0">
              <a:solidFill>
                <a:sysClr val="windowText" lastClr="000000"/>
              </a:solidFill>
              <a:latin typeface="Trebuchet MS" panose="020B0603020202020204"/>
              <a:ea typeface="+mn-ea"/>
              <a:cs typeface="B Yekan" panose="00000400000000000000" pitchFamily="2" charset="-78"/>
            </a:rPr>
            <a:t>آیه الکرسی</a:t>
          </a:r>
          <a:endParaRPr lang="fa-IR" sz="1400" dirty="0">
            <a:solidFill>
              <a:sysClr val="windowText" lastClr="000000"/>
            </a:solidFill>
            <a:latin typeface="Trebuchet MS" panose="020B0603020202020204"/>
            <a:ea typeface="+mn-ea"/>
            <a:cs typeface="B Yekan" panose="00000400000000000000" pitchFamily="2" charset="-78"/>
          </a:endParaRPr>
        </a:p>
      </dgm:t>
    </dgm:pt>
    <dgm:pt modelId="{171F0657-B27B-43BD-8CF9-75AA2C191078}" type="parTrans" cxnId="{9A749463-9916-4C91-B44A-AC563BD7FC3B}">
      <dgm:prSet custT="1"/>
      <dgm:spPr>
        <a:xfrm rot="6892822">
          <a:off x="2814773" y="6053592"/>
          <a:ext cx="566071" cy="8286"/>
        </a:xfrm>
        <a:custGeom>
          <a:avLst/>
          <a:gdLst/>
          <a:ahLst/>
          <a:cxnLst/>
          <a:rect l="0" t="0" r="0" b="0"/>
          <a:pathLst>
            <a:path>
              <a:moveTo>
                <a:pt x="0" y="4143"/>
              </a:moveTo>
              <a:lnTo>
                <a:pt x="566071" y="4143"/>
              </a:lnTo>
            </a:path>
          </a:pathLst>
        </a:custGeom>
        <a:noFill/>
        <a:ln w="19050" cap="rnd" cmpd="sng" algn="ctr">
          <a:solidFill>
            <a:srgbClr val="F692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rtl="1"/>
          <a:endParaRPr lang="fa-IR" sz="600">
            <a:solidFill>
              <a:sysClr val="windowText" lastClr="000000"/>
            </a:solidFill>
            <a:latin typeface="Trebuchet MS" panose="020B0603020202020204"/>
            <a:ea typeface="+mn-ea"/>
            <a:cs typeface="Tahoma" panose="020B0604030504040204" pitchFamily="34" charset="0"/>
          </a:endParaRPr>
        </a:p>
      </dgm:t>
    </dgm:pt>
    <dgm:pt modelId="{0F5850D9-AF07-465A-892F-7C67DC4441BA}" type="sibTrans" cxnId="{9A749463-9916-4C91-B44A-AC563BD7FC3B}">
      <dgm:prSet/>
      <dgm:spPr/>
      <dgm:t>
        <a:bodyPr/>
        <a:lstStyle/>
        <a:p>
          <a:pPr rtl="1"/>
          <a:endParaRPr lang="fa-IR"/>
        </a:p>
      </dgm:t>
    </dgm:pt>
    <dgm:pt modelId="{E0D1C376-3C07-4334-99EC-40DCCE09FC8B}" type="pres">
      <dgm:prSet presAssocID="{884273DD-A891-4BA2-84A2-7C56D7B6527D}" presName="diagram" presStyleCnt="0">
        <dgm:presLayoutVars>
          <dgm:chPref val="1"/>
          <dgm:dir val="rev"/>
          <dgm:animOne val="branch"/>
          <dgm:animLvl val="lvl"/>
          <dgm:resizeHandles val="exact"/>
        </dgm:presLayoutVars>
      </dgm:prSet>
      <dgm:spPr/>
      <dgm:t>
        <a:bodyPr/>
        <a:lstStyle/>
        <a:p>
          <a:pPr rtl="1"/>
          <a:endParaRPr lang="fa-IR"/>
        </a:p>
      </dgm:t>
    </dgm:pt>
    <dgm:pt modelId="{48AC0964-64D8-44E3-9771-ACD8FDDA9958}" type="pres">
      <dgm:prSet presAssocID="{14DC1FD9-E6DF-41C1-B262-9EFD8B3F3879}" presName="root1" presStyleCnt="0"/>
      <dgm:spPr/>
      <dgm:t>
        <a:bodyPr/>
        <a:lstStyle/>
        <a:p>
          <a:pPr rtl="1"/>
          <a:endParaRPr lang="fa-IR"/>
        </a:p>
      </dgm:t>
    </dgm:pt>
    <dgm:pt modelId="{826CD31B-EB49-44AE-80CC-6481BDD74345}" type="pres">
      <dgm:prSet presAssocID="{14DC1FD9-E6DF-41C1-B262-9EFD8B3F3879}" presName="LevelOneTextNode" presStyleLbl="node0" presStyleIdx="0" presStyleCnt="1" custScaleX="242653" custScaleY="258412">
        <dgm:presLayoutVars>
          <dgm:chPref val="3"/>
        </dgm:presLayoutVars>
      </dgm:prSet>
      <dgm:spPr/>
      <dgm:t>
        <a:bodyPr/>
        <a:lstStyle/>
        <a:p>
          <a:pPr rtl="1"/>
          <a:endParaRPr lang="fa-IR"/>
        </a:p>
      </dgm:t>
    </dgm:pt>
    <dgm:pt modelId="{72491B42-B96F-4F08-BC43-7355EEAA9D24}" type="pres">
      <dgm:prSet presAssocID="{14DC1FD9-E6DF-41C1-B262-9EFD8B3F3879}" presName="level2hierChild" presStyleCnt="0"/>
      <dgm:spPr/>
      <dgm:t>
        <a:bodyPr/>
        <a:lstStyle/>
        <a:p>
          <a:pPr rtl="1"/>
          <a:endParaRPr lang="fa-IR"/>
        </a:p>
      </dgm:t>
    </dgm:pt>
    <dgm:pt modelId="{61B0E860-78D2-460F-8873-E6A383A61A10}" type="pres">
      <dgm:prSet presAssocID="{109F70BF-32A5-4CF9-9883-74DBD40A42AD}" presName="conn2-1" presStyleLbl="parChTrans1D2" presStyleIdx="0" presStyleCnt="3"/>
      <dgm:spPr/>
      <dgm:t>
        <a:bodyPr/>
        <a:lstStyle/>
        <a:p>
          <a:pPr rtl="1"/>
          <a:endParaRPr lang="fa-IR"/>
        </a:p>
      </dgm:t>
    </dgm:pt>
    <dgm:pt modelId="{A9A8A5D5-1426-4560-9E18-E8A8A9BFFF72}" type="pres">
      <dgm:prSet presAssocID="{109F70BF-32A5-4CF9-9883-74DBD40A42AD}" presName="connTx" presStyleLbl="parChTrans1D2" presStyleIdx="0" presStyleCnt="3"/>
      <dgm:spPr/>
      <dgm:t>
        <a:bodyPr/>
        <a:lstStyle/>
        <a:p>
          <a:pPr rtl="1"/>
          <a:endParaRPr lang="fa-IR"/>
        </a:p>
      </dgm:t>
    </dgm:pt>
    <dgm:pt modelId="{C0B71053-D02C-40C7-8C82-271DB20A3053}" type="pres">
      <dgm:prSet presAssocID="{CF07F908-40D8-45B2-BDC3-26DE3E313B40}" presName="root2" presStyleCnt="0"/>
      <dgm:spPr/>
      <dgm:t>
        <a:bodyPr/>
        <a:lstStyle/>
        <a:p>
          <a:pPr rtl="1"/>
          <a:endParaRPr lang="fa-IR"/>
        </a:p>
      </dgm:t>
    </dgm:pt>
    <dgm:pt modelId="{8F45A7EE-1FFC-4961-863D-0E92CFA19553}" type="pres">
      <dgm:prSet presAssocID="{CF07F908-40D8-45B2-BDC3-26DE3E313B40}" presName="LevelTwoTextNode" presStyleLbl="node2" presStyleIdx="0" presStyleCnt="3" custScaleX="242653" custScaleY="202566">
        <dgm:presLayoutVars>
          <dgm:chPref val="3"/>
        </dgm:presLayoutVars>
      </dgm:prSet>
      <dgm:spPr/>
      <dgm:t>
        <a:bodyPr/>
        <a:lstStyle/>
        <a:p>
          <a:pPr rtl="1"/>
          <a:endParaRPr lang="fa-IR"/>
        </a:p>
      </dgm:t>
    </dgm:pt>
    <dgm:pt modelId="{F4A81C8F-0A33-4B0C-A42C-673247A83ED9}" type="pres">
      <dgm:prSet presAssocID="{CF07F908-40D8-45B2-BDC3-26DE3E313B40}" presName="level3hierChild" presStyleCnt="0"/>
      <dgm:spPr/>
      <dgm:t>
        <a:bodyPr/>
        <a:lstStyle/>
        <a:p>
          <a:pPr rtl="1"/>
          <a:endParaRPr lang="fa-IR"/>
        </a:p>
      </dgm:t>
    </dgm:pt>
    <dgm:pt modelId="{00DF9575-6B1C-4077-90A6-84AA6B9FDC33}" type="pres">
      <dgm:prSet presAssocID="{139E09BA-78C7-42A3-AC79-338F4BAC27A9}" presName="conn2-1" presStyleLbl="parChTrans1D3" presStyleIdx="0" presStyleCnt="19"/>
      <dgm:spPr/>
      <dgm:t>
        <a:bodyPr/>
        <a:lstStyle/>
        <a:p>
          <a:pPr rtl="1"/>
          <a:endParaRPr lang="fa-IR"/>
        </a:p>
      </dgm:t>
    </dgm:pt>
    <dgm:pt modelId="{21758A71-CB56-42B8-95F5-C7DED4C389DC}" type="pres">
      <dgm:prSet presAssocID="{139E09BA-78C7-42A3-AC79-338F4BAC27A9}" presName="connTx" presStyleLbl="parChTrans1D3" presStyleIdx="0" presStyleCnt="19"/>
      <dgm:spPr/>
      <dgm:t>
        <a:bodyPr/>
        <a:lstStyle/>
        <a:p>
          <a:pPr rtl="1"/>
          <a:endParaRPr lang="fa-IR"/>
        </a:p>
      </dgm:t>
    </dgm:pt>
    <dgm:pt modelId="{E7CA5C67-7A13-4B02-8F1F-E9253EC115EF}" type="pres">
      <dgm:prSet presAssocID="{9B096CAC-116C-4A7F-86D2-92A81E5BDA2E}" presName="root2" presStyleCnt="0"/>
      <dgm:spPr/>
      <dgm:t>
        <a:bodyPr/>
        <a:lstStyle/>
        <a:p>
          <a:pPr rtl="1"/>
          <a:endParaRPr lang="fa-IR"/>
        </a:p>
      </dgm:t>
    </dgm:pt>
    <dgm:pt modelId="{676B0A89-2C20-459E-A240-88FC6708124F}" type="pres">
      <dgm:prSet presAssocID="{9B096CAC-116C-4A7F-86D2-92A81E5BDA2E}" presName="LevelTwoTextNode" presStyleLbl="node3" presStyleIdx="0" presStyleCnt="19" custScaleX="366354">
        <dgm:presLayoutVars>
          <dgm:chPref val="3"/>
        </dgm:presLayoutVars>
      </dgm:prSet>
      <dgm:spPr/>
      <dgm:t>
        <a:bodyPr/>
        <a:lstStyle/>
        <a:p>
          <a:pPr rtl="1"/>
          <a:endParaRPr lang="fa-IR"/>
        </a:p>
      </dgm:t>
    </dgm:pt>
    <dgm:pt modelId="{CDB0C2AC-A300-4095-86F1-EA2949934738}" type="pres">
      <dgm:prSet presAssocID="{9B096CAC-116C-4A7F-86D2-92A81E5BDA2E}" presName="level3hierChild" presStyleCnt="0"/>
      <dgm:spPr/>
      <dgm:t>
        <a:bodyPr/>
        <a:lstStyle/>
        <a:p>
          <a:pPr rtl="1"/>
          <a:endParaRPr lang="fa-IR"/>
        </a:p>
      </dgm:t>
    </dgm:pt>
    <dgm:pt modelId="{97AF2912-53EA-4327-B3FE-C81BFA9D19D7}" type="pres">
      <dgm:prSet presAssocID="{8FF73329-6FED-4942-8128-EFB54B5C05A1}" presName="conn2-1" presStyleLbl="parChTrans1D3" presStyleIdx="1" presStyleCnt="19"/>
      <dgm:spPr/>
      <dgm:t>
        <a:bodyPr/>
        <a:lstStyle/>
        <a:p>
          <a:pPr rtl="1"/>
          <a:endParaRPr lang="fa-IR"/>
        </a:p>
      </dgm:t>
    </dgm:pt>
    <dgm:pt modelId="{795F2291-6DAE-4A61-84BE-0B774ADB0944}" type="pres">
      <dgm:prSet presAssocID="{8FF73329-6FED-4942-8128-EFB54B5C05A1}" presName="connTx" presStyleLbl="parChTrans1D3" presStyleIdx="1" presStyleCnt="19"/>
      <dgm:spPr/>
      <dgm:t>
        <a:bodyPr/>
        <a:lstStyle/>
        <a:p>
          <a:pPr rtl="1"/>
          <a:endParaRPr lang="fa-IR"/>
        </a:p>
      </dgm:t>
    </dgm:pt>
    <dgm:pt modelId="{40CDFE8A-08F3-414E-99CB-5E5078C73808}" type="pres">
      <dgm:prSet presAssocID="{F8784091-43CC-481C-BC0B-60C0F25C0B6C}" presName="root2" presStyleCnt="0"/>
      <dgm:spPr/>
      <dgm:t>
        <a:bodyPr/>
        <a:lstStyle/>
        <a:p>
          <a:pPr rtl="1"/>
          <a:endParaRPr lang="fa-IR"/>
        </a:p>
      </dgm:t>
    </dgm:pt>
    <dgm:pt modelId="{D84F2344-44BE-47CB-B997-75706C0D0B30}" type="pres">
      <dgm:prSet presAssocID="{F8784091-43CC-481C-BC0B-60C0F25C0B6C}" presName="LevelTwoTextNode" presStyleLbl="node3" presStyleIdx="1" presStyleCnt="19" custScaleX="366354">
        <dgm:presLayoutVars>
          <dgm:chPref val="3"/>
        </dgm:presLayoutVars>
      </dgm:prSet>
      <dgm:spPr/>
      <dgm:t>
        <a:bodyPr/>
        <a:lstStyle/>
        <a:p>
          <a:pPr rtl="1"/>
          <a:endParaRPr lang="fa-IR"/>
        </a:p>
      </dgm:t>
    </dgm:pt>
    <dgm:pt modelId="{38AC2A9B-25B3-4790-98C0-EEBD695E0F48}" type="pres">
      <dgm:prSet presAssocID="{F8784091-43CC-481C-BC0B-60C0F25C0B6C}" presName="level3hierChild" presStyleCnt="0"/>
      <dgm:spPr/>
      <dgm:t>
        <a:bodyPr/>
        <a:lstStyle/>
        <a:p>
          <a:pPr rtl="1"/>
          <a:endParaRPr lang="fa-IR"/>
        </a:p>
      </dgm:t>
    </dgm:pt>
    <dgm:pt modelId="{24368BBF-A4C1-4296-B944-9EE6ED3D65CD}" type="pres">
      <dgm:prSet presAssocID="{86605C1B-1CB6-4129-AB49-3DE0EA5F9B94}" presName="conn2-1" presStyleLbl="parChTrans1D3" presStyleIdx="2" presStyleCnt="19"/>
      <dgm:spPr/>
      <dgm:t>
        <a:bodyPr/>
        <a:lstStyle/>
        <a:p>
          <a:pPr rtl="1"/>
          <a:endParaRPr lang="fa-IR"/>
        </a:p>
      </dgm:t>
    </dgm:pt>
    <dgm:pt modelId="{E462658C-0F15-4052-A58D-4F7A8F5880C4}" type="pres">
      <dgm:prSet presAssocID="{86605C1B-1CB6-4129-AB49-3DE0EA5F9B94}" presName="connTx" presStyleLbl="parChTrans1D3" presStyleIdx="2" presStyleCnt="19"/>
      <dgm:spPr/>
      <dgm:t>
        <a:bodyPr/>
        <a:lstStyle/>
        <a:p>
          <a:pPr rtl="1"/>
          <a:endParaRPr lang="fa-IR"/>
        </a:p>
      </dgm:t>
    </dgm:pt>
    <dgm:pt modelId="{5D7FB4EB-4C2D-4A60-8504-86A9D3176AB5}" type="pres">
      <dgm:prSet presAssocID="{5BCAFDCA-1455-4229-BE0E-F7A73C5522F8}" presName="root2" presStyleCnt="0"/>
      <dgm:spPr/>
      <dgm:t>
        <a:bodyPr/>
        <a:lstStyle/>
        <a:p>
          <a:pPr rtl="1"/>
          <a:endParaRPr lang="fa-IR"/>
        </a:p>
      </dgm:t>
    </dgm:pt>
    <dgm:pt modelId="{98A45606-07B2-41C0-A1B7-A91B1533B422}" type="pres">
      <dgm:prSet presAssocID="{5BCAFDCA-1455-4229-BE0E-F7A73C5522F8}" presName="LevelTwoTextNode" presStyleLbl="node3" presStyleIdx="2" presStyleCnt="19" custScaleX="366354">
        <dgm:presLayoutVars>
          <dgm:chPref val="3"/>
        </dgm:presLayoutVars>
      </dgm:prSet>
      <dgm:spPr/>
      <dgm:t>
        <a:bodyPr/>
        <a:lstStyle/>
        <a:p>
          <a:pPr rtl="1"/>
          <a:endParaRPr lang="fa-IR"/>
        </a:p>
      </dgm:t>
    </dgm:pt>
    <dgm:pt modelId="{08C569CD-7062-4D43-ACDB-CAA26161266F}" type="pres">
      <dgm:prSet presAssocID="{5BCAFDCA-1455-4229-BE0E-F7A73C5522F8}" presName="level3hierChild" presStyleCnt="0"/>
      <dgm:spPr/>
      <dgm:t>
        <a:bodyPr/>
        <a:lstStyle/>
        <a:p>
          <a:pPr rtl="1"/>
          <a:endParaRPr lang="fa-IR"/>
        </a:p>
      </dgm:t>
    </dgm:pt>
    <dgm:pt modelId="{971E19C3-E606-4894-9523-827922CF567B}" type="pres">
      <dgm:prSet presAssocID="{AB8B5B43-5609-4907-ABEF-034D81E698E6}" presName="conn2-1" presStyleLbl="parChTrans1D3" presStyleIdx="3" presStyleCnt="19"/>
      <dgm:spPr/>
      <dgm:t>
        <a:bodyPr/>
        <a:lstStyle/>
        <a:p>
          <a:pPr rtl="1"/>
          <a:endParaRPr lang="fa-IR"/>
        </a:p>
      </dgm:t>
    </dgm:pt>
    <dgm:pt modelId="{DB000929-9527-4EF7-9E8D-5DFCAF6610B7}" type="pres">
      <dgm:prSet presAssocID="{AB8B5B43-5609-4907-ABEF-034D81E698E6}" presName="connTx" presStyleLbl="parChTrans1D3" presStyleIdx="3" presStyleCnt="19"/>
      <dgm:spPr/>
      <dgm:t>
        <a:bodyPr/>
        <a:lstStyle/>
        <a:p>
          <a:pPr rtl="1"/>
          <a:endParaRPr lang="fa-IR"/>
        </a:p>
      </dgm:t>
    </dgm:pt>
    <dgm:pt modelId="{E0C07EDC-B366-4A99-AF0E-E4A787EE11C9}" type="pres">
      <dgm:prSet presAssocID="{2F569772-BCC1-44E2-A40D-D256DFACFD3E}" presName="root2" presStyleCnt="0"/>
      <dgm:spPr/>
      <dgm:t>
        <a:bodyPr/>
        <a:lstStyle/>
        <a:p>
          <a:pPr rtl="1"/>
          <a:endParaRPr lang="fa-IR"/>
        </a:p>
      </dgm:t>
    </dgm:pt>
    <dgm:pt modelId="{37D11702-DA06-42EF-94DD-C92D46955E77}" type="pres">
      <dgm:prSet presAssocID="{2F569772-BCC1-44E2-A40D-D256DFACFD3E}" presName="LevelTwoTextNode" presStyleLbl="node3" presStyleIdx="3" presStyleCnt="19" custScaleX="366354">
        <dgm:presLayoutVars>
          <dgm:chPref val="3"/>
        </dgm:presLayoutVars>
      </dgm:prSet>
      <dgm:spPr/>
      <dgm:t>
        <a:bodyPr/>
        <a:lstStyle/>
        <a:p>
          <a:pPr rtl="1"/>
          <a:endParaRPr lang="fa-IR"/>
        </a:p>
      </dgm:t>
    </dgm:pt>
    <dgm:pt modelId="{1411D1E1-CD6F-40FA-AF85-ABFE0CD338D2}" type="pres">
      <dgm:prSet presAssocID="{2F569772-BCC1-44E2-A40D-D256DFACFD3E}" presName="level3hierChild" presStyleCnt="0"/>
      <dgm:spPr/>
      <dgm:t>
        <a:bodyPr/>
        <a:lstStyle/>
        <a:p>
          <a:pPr rtl="1"/>
          <a:endParaRPr lang="fa-IR"/>
        </a:p>
      </dgm:t>
    </dgm:pt>
    <dgm:pt modelId="{6C5E5C2C-8F68-4C7C-9C01-C71C783D6540}" type="pres">
      <dgm:prSet presAssocID="{ABA6C398-F6A2-4787-91D3-9A42B5D38258}" presName="conn2-1" presStyleLbl="parChTrans1D3" presStyleIdx="4" presStyleCnt="19"/>
      <dgm:spPr/>
      <dgm:t>
        <a:bodyPr/>
        <a:lstStyle/>
        <a:p>
          <a:pPr rtl="1"/>
          <a:endParaRPr lang="fa-IR"/>
        </a:p>
      </dgm:t>
    </dgm:pt>
    <dgm:pt modelId="{641058B7-A8F7-4778-A99F-D376519E621E}" type="pres">
      <dgm:prSet presAssocID="{ABA6C398-F6A2-4787-91D3-9A42B5D38258}" presName="connTx" presStyleLbl="parChTrans1D3" presStyleIdx="4" presStyleCnt="19"/>
      <dgm:spPr/>
      <dgm:t>
        <a:bodyPr/>
        <a:lstStyle/>
        <a:p>
          <a:pPr rtl="1"/>
          <a:endParaRPr lang="fa-IR"/>
        </a:p>
      </dgm:t>
    </dgm:pt>
    <dgm:pt modelId="{3966EF16-A2B8-4123-8F43-EFA3716DDC4D}" type="pres">
      <dgm:prSet presAssocID="{1C2AD238-9816-410F-A631-D9B432AB04BB}" presName="root2" presStyleCnt="0"/>
      <dgm:spPr/>
      <dgm:t>
        <a:bodyPr/>
        <a:lstStyle/>
        <a:p>
          <a:pPr rtl="1"/>
          <a:endParaRPr lang="fa-IR"/>
        </a:p>
      </dgm:t>
    </dgm:pt>
    <dgm:pt modelId="{410F6507-4C57-4B95-BCED-AE9BDE768CE6}" type="pres">
      <dgm:prSet presAssocID="{1C2AD238-9816-410F-A631-D9B432AB04BB}" presName="LevelTwoTextNode" presStyleLbl="node3" presStyleIdx="4" presStyleCnt="19" custScaleX="366354">
        <dgm:presLayoutVars>
          <dgm:chPref val="3"/>
        </dgm:presLayoutVars>
      </dgm:prSet>
      <dgm:spPr/>
      <dgm:t>
        <a:bodyPr/>
        <a:lstStyle/>
        <a:p>
          <a:pPr rtl="1"/>
          <a:endParaRPr lang="fa-IR"/>
        </a:p>
      </dgm:t>
    </dgm:pt>
    <dgm:pt modelId="{70D398B4-0C60-4DEE-923F-AB01B35B1309}" type="pres">
      <dgm:prSet presAssocID="{1C2AD238-9816-410F-A631-D9B432AB04BB}" presName="level3hierChild" presStyleCnt="0"/>
      <dgm:spPr/>
      <dgm:t>
        <a:bodyPr/>
        <a:lstStyle/>
        <a:p>
          <a:pPr rtl="1"/>
          <a:endParaRPr lang="fa-IR"/>
        </a:p>
      </dgm:t>
    </dgm:pt>
    <dgm:pt modelId="{BF8C7FE5-0BEC-441F-861F-F1E2FF07C05F}" type="pres">
      <dgm:prSet presAssocID="{81401732-A23C-41FF-90D0-C43D8D63111D}" presName="conn2-1" presStyleLbl="parChTrans1D3" presStyleIdx="5" presStyleCnt="19"/>
      <dgm:spPr/>
      <dgm:t>
        <a:bodyPr/>
        <a:lstStyle/>
        <a:p>
          <a:pPr rtl="1"/>
          <a:endParaRPr lang="fa-IR"/>
        </a:p>
      </dgm:t>
    </dgm:pt>
    <dgm:pt modelId="{F5FA8FEB-B450-426D-930E-02276B15B453}" type="pres">
      <dgm:prSet presAssocID="{81401732-A23C-41FF-90D0-C43D8D63111D}" presName="connTx" presStyleLbl="parChTrans1D3" presStyleIdx="5" presStyleCnt="19"/>
      <dgm:spPr/>
      <dgm:t>
        <a:bodyPr/>
        <a:lstStyle/>
        <a:p>
          <a:pPr rtl="1"/>
          <a:endParaRPr lang="fa-IR"/>
        </a:p>
      </dgm:t>
    </dgm:pt>
    <dgm:pt modelId="{8D3BECF5-422E-4FCE-BF19-28AAA5A68D21}" type="pres">
      <dgm:prSet presAssocID="{68B114A2-6CCC-41C1-98B8-0970F579BCFB}" presName="root2" presStyleCnt="0"/>
      <dgm:spPr/>
      <dgm:t>
        <a:bodyPr/>
        <a:lstStyle/>
        <a:p>
          <a:pPr rtl="1"/>
          <a:endParaRPr lang="fa-IR"/>
        </a:p>
      </dgm:t>
    </dgm:pt>
    <dgm:pt modelId="{771D6FD8-5985-45E9-ADF8-4853667D2489}" type="pres">
      <dgm:prSet presAssocID="{68B114A2-6CCC-41C1-98B8-0970F579BCFB}" presName="LevelTwoTextNode" presStyleLbl="node3" presStyleIdx="5" presStyleCnt="19" custScaleX="366354">
        <dgm:presLayoutVars>
          <dgm:chPref val="3"/>
        </dgm:presLayoutVars>
      </dgm:prSet>
      <dgm:spPr/>
      <dgm:t>
        <a:bodyPr/>
        <a:lstStyle/>
        <a:p>
          <a:pPr rtl="1"/>
          <a:endParaRPr lang="fa-IR"/>
        </a:p>
      </dgm:t>
    </dgm:pt>
    <dgm:pt modelId="{AB598A08-627B-4A8B-A37E-6C89E9B5CEF1}" type="pres">
      <dgm:prSet presAssocID="{68B114A2-6CCC-41C1-98B8-0970F579BCFB}" presName="level3hierChild" presStyleCnt="0"/>
      <dgm:spPr/>
      <dgm:t>
        <a:bodyPr/>
        <a:lstStyle/>
        <a:p>
          <a:pPr rtl="1"/>
          <a:endParaRPr lang="fa-IR"/>
        </a:p>
      </dgm:t>
    </dgm:pt>
    <dgm:pt modelId="{CB6D7D65-0BD5-4E6F-B90E-B565FC935F02}" type="pres">
      <dgm:prSet presAssocID="{2FC332CD-DF66-4A13-A387-7AF02CF12221}" presName="conn2-1" presStyleLbl="parChTrans1D3" presStyleIdx="6" presStyleCnt="19"/>
      <dgm:spPr/>
      <dgm:t>
        <a:bodyPr/>
        <a:lstStyle/>
        <a:p>
          <a:pPr rtl="1"/>
          <a:endParaRPr lang="fa-IR"/>
        </a:p>
      </dgm:t>
    </dgm:pt>
    <dgm:pt modelId="{AFC1B1FC-9679-464B-B8D2-3AF9AABAEE96}" type="pres">
      <dgm:prSet presAssocID="{2FC332CD-DF66-4A13-A387-7AF02CF12221}" presName="connTx" presStyleLbl="parChTrans1D3" presStyleIdx="6" presStyleCnt="19"/>
      <dgm:spPr/>
      <dgm:t>
        <a:bodyPr/>
        <a:lstStyle/>
        <a:p>
          <a:pPr rtl="1"/>
          <a:endParaRPr lang="fa-IR"/>
        </a:p>
      </dgm:t>
    </dgm:pt>
    <dgm:pt modelId="{606C00EA-13E3-4C46-8246-8E13DD013A78}" type="pres">
      <dgm:prSet presAssocID="{983AE77D-1C1E-45DD-987A-646A20AD15BF}" presName="root2" presStyleCnt="0"/>
      <dgm:spPr/>
      <dgm:t>
        <a:bodyPr/>
        <a:lstStyle/>
        <a:p>
          <a:pPr rtl="1"/>
          <a:endParaRPr lang="fa-IR"/>
        </a:p>
      </dgm:t>
    </dgm:pt>
    <dgm:pt modelId="{394B73E7-18B5-4143-BECE-60D41AFFB0A5}" type="pres">
      <dgm:prSet presAssocID="{983AE77D-1C1E-45DD-987A-646A20AD15BF}" presName="LevelTwoTextNode" presStyleLbl="node3" presStyleIdx="6" presStyleCnt="19" custScaleX="366354">
        <dgm:presLayoutVars>
          <dgm:chPref val="3"/>
        </dgm:presLayoutVars>
      </dgm:prSet>
      <dgm:spPr/>
      <dgm:t>
        <a:bodyPr/>
        <a:lstStyle/>
        <a:p>
          <a:pPr rtl="1"/>
          <a:endParaRPr lang="fa-IR"/>
        </a:p>
      </dgm:t>
    </dgm:pt>
    <dgm:pt modelId="{5FC759AC-7642-4C1B-8A4A-40C97A967345}" type="pres">
      <dgm:prSet presAssocID="{983AE77D-1C1E-45DD-987A-646A20AD15BF}" presName="level3hierChild" presStyleCnt="0"/>
      <dgm:spPr/>
      <dgm:t>
        <a:bodyPr/>
        <a:lstStyle/>
        <a:p>
          <a:pPr rtl="1"/>
          <a:endParaRPr lang="fa-IR"/>
        </a:p>
      </dgm:t>
    </dgm:pt>
    <dgm:pt modelId="{F722F67D-8CA9-481D-899C-07BD31A2B41E}" type="pres">
      <dgm:prSet presAssocID="{C2C6F799-EF7E-4B97-AF25-84979D14FEAF}" presName="conn2-1" presStyleLbl="parChTrans1D3" presStyleIdx="7" presStyleCnt="19"/>
      <dgm:spPr/>
      <dgm:t>
        <a:bodyPr/>
        <a:lstStyle/>
        <a:p>
          <a:pPr rtl="1"/>
          <a:endParaRPr lang="fa-IR"/>
        </a:p>
      </dgm:t>
    </dgm:pt>
    <dgm:pt modelId="{D0315E83-95C1-403D-9615-06DF51E91427}" type="pres">
      <dgm:prSet presAssocID="{C2C6F799-EF7E-4B97-AF25-84979D14FEAF}" presName="connTx" presStyleLbl="parChTrans1D3" presStyleIdx="7" presStyleCnt="19"/>
      <dgm:spPr/>
      <dgm:t>
        <a:bodyPr/>
        <a:lstStyle/>
        <a:p>
          <a:pPr rtl="1"/>
          <a:endParaRPr lang="fa-IR"/>
        </a:p>
      </dgm:t>
    </dgm:pt>
    <dgm:pt modelId="{07134D5A-8BAC-4C0C-83E8-63C2B8466AFA}" type="pres">
      <dgm:prSet presAssocID="{A437CEB4-08AF-4E7B-AA27-5A9E2F5160AD}" presName="root2" presStyleCnt="0"/>
      <dgm:spPr/>
      <dgm:t>
        <a:bodyPr/>
        <a:lstStyle/>
        <a:p>
          <a:pPr rtl="1"/>
          <a:endParaRPr lang="fa-IR"/>
        </a:p>
      </dgm:t>
    </dgm:pt>
    <dgm:pt modelId="{88B565C2-F70E-4F70-B215-C54FE3BC02B5}" type="pres">
      <dgm:prSet presAssocID="{A437CEB4-08AF-4E7B-AA27-5A9E2F5160AD}" presName="LevelTwoTextNode" presStyleLbl="node3" presStyleIdx="7" presStyleCnt="19" custScaleX="366354">
        <dgm:presLayoutVars>
          <dgm:chPref val="3"/>
        </dgm:presLayoutVars>
      </dgm:prSet>
      <dgm:spPr/>
      <dgm:t>
        <a:bodyPr/>
        <a:lstStyle/>
        <a:p>
          <a:pPr rtl="1"/>
          <a:endParaRPr lang="fa-IR"/>
        </a:p>
      </dgm:t>
    </dgm:pt>
    <dgm:pt modelId="{DB4F83E7-A087-4AB6-9B2E-A48C98A29D61}" type="pres">
      <dgm:prSet presAssocID="{A437CEB4-08AF-4E7B-AA27-5A9E2F5160AD}" presName="level3hierChild" presStyleCnt="0"/>
      <dgm:spPr/>
      <dgm:t>
        <a:bodyPr/>
        <a:lstStyle/>
        <a:p>
          <a:pPr rtl="1"/>
          <a:endParaRPr lang="fa-IR"/>
        </a:p>
      </dgm:t>
    </dgm:pt>
    <dgm:pt modelId="{EAED6E84-D47A-48F4-8795-6CD5890EE13E}" type="pres">
      <dgm:prSet presAssocID="{1D3E4CEA-B232-40EC-871D-BA3A331208BE}" presName="conn2-1" presStyleLbl="parChTrans1D3" presStyleIdx="8" presStyleCnt="19"/>
      <dgm:spPr/>
      <dgm:t>
        <a:bodyPr/>
        <a:lstStyle/>
        <a:p>
          <a:pPr rtl="1"/>
          <a:endParaRPr lang="fa-IR"/>
        </a:p>
      </dgm:t>
    </dgm:pt>
    <dgm:pt modelId="{BD6DD74D-F372-48C4-9724-E903782B381B}" type="pres">
      <dgm:prSet presAssocID="{1D3E4CEA-B232-40EC-871D-BA3A331208BE}" presName="connTx" presStyleLbl="parChTrans1D3" presStyleIdx="8" presStyleCnt="19"/>
      <dgm:spPr/>
      <dgm:t>
        <a:bodyPr/>
        <a:lstStyle/>
        <a:p>
          <a:pPr rtl="1"/>
          <a:endParaRPr lang="fa-IR"/>
        </a:p>
      </dgm:t>
    </dgm:pt>
    <dgm:pt modelId="{0A720C44-CA04-485F-96F0-CBEE4CEAE6AF}" type="pres">
      <dgm:prSet presAssocID="{A3B3A470-860D-4BB3-81AB-4842329AE6FB}" presName="root2" presStyleCnt="0"/>
      <dgm:spPr/>
      <dgm:t>
        <a:bodyPr/>
        <a:lstStyle/>
        <a:p>
          <a:pPr rtl="1"/>
          <a:endParaRPr lang="fa-IR"/>
        </a:p>
      </dgm:t>
    </dgm:pt>
    <dgm:pt modelId="{AE8C6082-9C18-4616-956C-5C8CBF804657}" type="pres">
      <dgm:prSet presAssocID="{A3B3A470-860D-4BB3-81AB-4842329AE6FB}" presName="LevelTwoTextNode" presStyleLbl="node3" presStyleIdx="8" presStyleCnt="19" custScaleX="366354">
        <dgm:presLayoutVars>
          <dgm:chPref val="3"/>
        </dgm:presLayoutVars>
      </dgm:prSet>
      <dgm:spPr/>
      <dgm:t>
        <a:bodyPr/>
        <a:lstStyle/>
        <a:p>
          <a:pPr rtl="1"/>
          <a:endParaRPr lang="fa-IR"/>
        </a:p>
      </dgm:t>
    </dgm:pt>
    <dgm:pt modelId="{A5425A8F-8B5C-41E0-BF9F-2F569BCE28AF}" type="pres">
      <dgm:prSet presAssocID="{A3B3A470-860D-4BB3-81AB-4842329AE6FB}" presName="level3hierChild" presStyleCnt="0"/>
      <dgm:spPr/>
      <dgm:t>
        <a:bodyPr/>
        <a:lstStyle/>
        <a:p>
          <a:pPr rtl="1"/>
          <a:endParaRPr lang="fa-IR"/>
        </a:p>
      </dgm:t>
    </dgm:pt>
    <dgm:pt modelId="{1C89F381-33FB-487A-8520-B01494043B05}" type="pres">
      <dgm:prSet presAssocID="{7F384749-CA88-47D7-8B59-1DD6980CD5F0}" presName="conn2-1" presStyleLbl="parChTrans1D2" presStyleIdx="1" presStyleCnt="3"/>
      <dgm:spPr/>
      <dgm:t>
        <a:bodyPr/>
        <a:lstStyle/>
        <a:p>
          <a:pPr rtl="1"/>
          <a:endParaRPr lang="fa-IR"/>
        </a:p>
      </dgm:t>
    </dgm:pt>
    <dgm:pt modelId="{840A3B6B-C78F-49B4-9004-ABFA0370A84F}" type="pres">
      <dgm:prSet presAssocID="{7F384749-CA88-47D7-8B59-1DD6980CD5F0}" presName="connTx" presStyleLbl="parChTrans1D2" presStyleIdx="1" presStyleCnt="3"/>
      <dgm:spPr/>
      <dgm:t>
        <a:bodyPr/>
        <a:lstStyle/>
        <a:p>
          <a:pPr rtl="1"/>
          <a:endParaRPr lang="fa-IR"/>
        </a:p>
      </dgm:t>
    </dgm:pt>
    <dgm:pt modelId="{EEDC9893-0A23-48AB-AF6F-182B9EF216CB}" type="pres">
      <dgm:prSet presAssocID="{B2D2C808-D4FE-48ED-A5E6-0E8A053DDCD6}" presName="root2" presStyleCnt="0"/>
      <dgm:spPr/>
      <dgm:t>
        <a:bodyPr/>
        <a:lstStyle/>
        <a:p>
          <a:pPr rtl="1"/>
          <a:endParaRPr lang="fa-IR"/>
        </a:p>
      </dgm:t>
    </dgm:pt>
    <dgm:pt modelId="{04EE06F2-D104-465B-88BA-3A993702D412}" type="pres">
      <dgm:prSet presAssocID="{B2D2C808-D4FE-48ED-A5E6-0E8A053DDCD6}" presName="LevelTwoTextNode" presStyleLbl="node2" presStyleIdx="1" presStyleCnt="3" custScaleX="242653" custScaleY="202566">
        <dgm:presLayoutVars>
          <dgm:chPref val="3"/>
        </dgm:presLayoutVars>
      </dgm:prSet>
      <dgm:spPr/>
      <dgm:t>
        <a:bodyPr/>
        <a:lstStyle/>
        <a:p>
          <a:pPr rtl="1"/>
          <a:endParaRPr lang="fa-IR"/>
        </a:p>
      </dgm:t>
    </dgm:pt>
    <dgm:pt modelId="{9A008260-B2B1-4EC1-9D94-BF3387464AB5}" type="pres">
      <dgm:prSet presAssocID="{B2D2C808-D4FE-48ED-A5E6-0E8A053DDCD6}" presName="level3hierChild" presStyleCnt="0"/>
      <dgm:spPr/>
      <dgm:t>
        <a:bodyPr/>
        <a:lstStyle/>
        <a:p>
          <a:pPr rtl="1"/>
          <a:endParaRPr lang="fa-IR"/>
        </a:p>
      </dgm:t>
    </dgm:pt>
    <dgm:pt modelId="{CCBA5335-8502-4DB9-A7A0-0F66AD26BA06}" type="pres">
      <dgm:prSet presAssocID="{11E22B0B-FF90-4FC9-8B63-3A2BFB1EE272}" presName="conn2-1" presStyleLbl="parChTrans1D3" presStyleIdx="9" presStyleCnt="19"/>
      <dgm:spPr/>
      <dgm:t>
        <a:bodyPr/>
        <a:lstStyle/>
        <a:p>
          <a:pPr rtl="1"/>
          <a:endParaRPr lang="fa-IR"/>
        </a:p>
      </dgm:t>
    </dgm:pt>
    <dgm:pt modelId="{14103CCD-ACE0-44FE-8D89-04A9918FC252}" type="pres">
      <dgm:prSet presAssocID="{11E22B0B-FF90-4FC9-8B63-3A2BFB1EE272}" presName="connTx" presStyleLbl="parChTrans1D3" presStyleIdx="9" presStyleCnt="19"/>
      <dgm:spPr/>
      <dgm:t>
        <a:bodyPr/>
        <a:lstStyle/>
        <a:p>
          <a:pPr rtl="1"/>
          <a:endParaRPr lang="fa-IR"/>
        </a:p>
      </dgm:t>
    </dgm:pt>
    <dgm:pt modelId="{A2C9F6AF-EA9A-4232-B7ED-4E5C75F1DBFA}" type="pres">
      <dgm:prSet presAssocID="{780327A3-9C9E-47DF-BA87-7D3D5F375EA3}" presName="root2" presStyleCnt="0"/>
      <dgm:spPr/>
      <dgm:t>
        <a:bodyPr/>
        <a:lstStyle/>
        <a:p>
          <a:pPr rtl="1"/>
          <a:endParaRPr lang="fa-IR"/>
        </a:p>
      </dgm:t>
    </dgm:pt>
    <dgm:pt modelId="{B30A6F1C-1937-4C0B-88F4-5AB1DF22CF51}" type="pres">
      <dgm:prSet presAssocID="{780327A3-9C9E-47DF-BA87-7D3D5F375EA3}" presName="LevelTwoTextNode" presStyleLbl="node3" presStyleIdx="9" presStyleCnt="19" custScaleX="366354">
        <dgm:presLayoutVars>
          <dgm:chPref val="3"/>
        </dgm:presLayoutVars>
      </dgm:prSet>
      <dgm:spPr/>
      <dgm:t>
        <a:bodyPr/>
        <a:lstStyle/>
        <a:p>
          <a:pPr rtl="1"/>
          <a:endParaRPr lang="fa-IR"/>
        </a:p>
      </dgm:t>
    </dgm:pt>
    <dgm:pt modelId="{E83ACDCB-A528-440E-A78B-5CC4C1541BC2}" type="pres">
      <dgm:prSet presAssocID="{780327A3-9C9E-47DF-BA87-7D3D5F375EA3}" presName="level3hierChild" presStyleCnt="0"/>
      <dgm:spPr/>
      <dgm:t>
        <a:bodyPr/>
        <a:lstStyle/>
        <a:p>
          <a:pPr rtl="1"/>
          <a:endParaRPr lang="fa-IR"/>
        </a:p>
      </dgm:t>
    </dgm:pt>
    <dgm:pt modelId="{83424461-6A0A-4B9A-9152-B8DA33F7DF73}" type="pres">
      <dgm:prSet presAssocID="{D697CC6C-2BCE-4B0B-B699-0487FC82E085}" presName="conn2-1" presStyleLbl="parChTrans1D3" presStyleIdx="10" presStyleCnt="19"/>
      <dgm:spPr/>
      <dgm:t>
        <a:bodyPr/>
        <a:lstStyle/>
        <a:p>
          <a:pPr rtl="1"/>
          <a:endParaRPr lang="fa-IR"/>
        </a:p>
      </dgm:t>
    </dgm:pt>
    <dgm:pt modelId="{8AE8C87B-5497-4D55-B846-56B4CBEEFC13}" type="pres">
      <dgm:prSet presAssocID="{D697CC6C-2BCE-4B0B-B699-0487FC82E085}" presName="connTx" presStyleLbl="parChTrans1D3" presStyleIdx="10" presStyleCnt="19"/>
      <dgm:spPr/>
      <dgm:t>
        <a:bodyPr/>
        <a:lstStyle/>
        <a:p>
          <a:pPr rtl="1"/>
          <a:endParaRPr lang="fa-IR"/>
        </a:p>
      </dgm:t>
    </dgm:pt>
    <dgm:pt modelId="{BB2C8FFF-51DA-4BA1-A989-C54BDA5867AF}" type="pres">
      <dgm:prSet presAssocID="{10565C9B-7FE6-4F8D-A492-DE504E5DC90C}" presName="root2" presStyleCnt="0"/>
      <dgm:spPr/>
      <dgm:t>
        <a:bodyPr/>
        <a:lstStyle/>
        <a:p>
          <a:pPr rtl="1"/>
          <a:endParaRPr lang="fa-IR"/>
        </a:p>
      </dgm:t>
    </dgm:pt>
    <dgm:pt modelId="{1A9DCA09-18A0-44AD-B356-4C438B75C10D}" type="pres">
      <dgm:prSet presAssocID="{10565C9B-7FE6-4F8D-A492-DE504E5DC90C}" presName="LevelTwoTextNode" presStyleLbl="node3" presStyleIdx="10" presStyleCnt="19" custScaleX="366354">
        <dgm:presLayoutVars>
          <dgm:chPref val="3"/>
        </dgm:presLayoutVars>
      </dgm:prSet>
      <dgm:spPr/>
      <dgm:t>
        <a:bodyPr/>
        <a:lstStyle/>
        <a:p>
          <a:pPr rtl="1"/>
          <a:endParaRPr lang="fa-IR"/>
        </a:p>
      </dgm:t>
    </dgm:pt>
    <dgm:pt modelId="{1F8938A1-36FF-450F-957B-98A603865CDC}" type="pres">
      <dgm:prSet presAssocID="{10565C9B-7FE6-4F8D-A492-DE504E5DC90C}" presName="level3hierChild" presStyleCnt="0"/>
      <dgm:spPr/>
      <dgm:t>
        <a:bodyPr/>
        <a:lstStyle/>
        <a:p>
          <a:pPr rtl="1"/>
          <a:endParaRPr lang="fa-IR"/>
        </a:p>
      </dgm:t>
    </dgm:pt>
    <dgm:pt modelId="{7ED94216-80E5-469D-9E7E-ED8D65B51B25}" type="pres">
      <dgm:prSet presAssocID="{7CD654E2-5315-4A79-B7AE-EEC5DD0D56A4}" presName="conn2-1" presStyleLbl="parChTrans1D3" presStyleIdx="11" presStyleCnt="19"/>
      <dgm:spPr/>
      <dgm:t>
        <a:bodyPr/>
        <a:lstStyle/>
        <a:p>
          <a:pPr rtl="1"/>
          <a:endParaRPr lang="fa-IR"/>
        </a:p>
      </dgm:t>
    </dgm:pt>
    <dgm:pt modelId="{E3C96934-A2C3-4A39-BBF9-C5C461E2B51F}" type="pres">
      <dgm:prSet presAssocID="{7CD654E2-5315-4A79-B7AE-EEC5DD0D56A4}" presName="connTx" presStyleLbl="parChTrans1D3" presStyleIdx="11" presStyleCnt="19"/>
      <dgm:spPr/>
      <dgm:t>
        <a:bodyPr/>
        <a:lstStyle/>
        <a:p>
          <a:pPr rtl="1"/>
          <a:endParaRPr lang="fa-IR"/>
        </a:p>
      </dgm:t>
    </dgm:pt>
    <dgm:pt modelId="{D04326C8-BD8F-480C-83BB-FB79A574D450}" type="pres">
      <dgm:prSet presAssocID="{F9722A46-8B9C-41BA-90D2-EACF5AFD0571}" presName="root2" presStyleCnt="0"/>
      <dgm:spPr/>
      <dgm:t>
        <a:bodyPr/>
        <a:lstStyle/>
        <a:p>
          <a:pPr rtl="1"/>
          <a:endParaRPr lang="fa-IR"/>
        </a:p>
      </dgm:t>
    </dgm:pt>
    <dgm:pt modelId="{0BD4C871-A076-4B57-8440-9047D13442E7}" type="pres">
      <dgm:prSet presAssocID="{F9722A46-8B9C-41BA-90D2-EACF5AFD0571}" presName="LevelTwoTextNode" presStyleLbl="node3" presStyleIdx="11" presStyleCnt="19" custScaleX="366354">
        <dgm:presLayoutVars>
          <dgm:chPref val="3"/>
        </dgm:presLayoutVars>
      </dgm:prSet>
      <dgm:spPr/>
      <dgm:t>
        <a:bodyPr/>
        <a:lstStyle/>
        <a:p>
          <a:pPr rtl="1"/>
          <a:endParaRPr lang="fa-IR"/>
        </a:p>
      </dgm:t>
    </dgm:pt>
    <dgm:pt modelId="{77A57A40-C981-4393-A1A8-3C0D95285042}" type="pres">
      <dgm:prSet presAssocID="{F9722A46-8B9C-41BA-90D2-EACF5AFD0571}" presName="level3hierChild" presStyleCnt="0"/>
      <dgm:spPr/>
      <dgm:t>
        <a:bodyPr/>
        <a:lstStyle/>
        <a:p>
          <a:pPr rtl="1"/>
          <a:endParaRPr lang="fa-IR"/>
        </a:p>
      </dgm:t>
    </dgm:pt>
    <dgm:pt modelId="{2E33F1E8-9352-4FFF-B05D-71672F82255E}" type="pres">
      <dgm:prSet presAssocID="{1CD79056-DB20-4D10-A516-37FB37A7C663}" presName="conn2-1" presStyleLbl="parChTrans1D3" presStyleIdx="12" presStyleCnt="19"/>
      <dgm:spPr/>
      <dgm:t>
        <a:bodyPr/>
        <a:lstStyle/>
        <a:p>
          <a:pPr rtl="1"/>
          <a:endParaRPr lang="fa-IR"/>
        </a:p>
      </dgm:t>
    </dgm:pt>
    <dgm:pt modelId="{E9AA01D0-65D9-4077-8954-00887E03A468}" type="pres">
      <dgm:prSet presAssocID="{1CD79056-DB20-4D10-A516-37FB37A7C663}" presName="connTx" presStyleLbl="parChTrans1D3" presStyleIdx="12" presStyleCnt="19"/>
      <dgm:spPr/>
      <dgm:t>
        <a:bodyPr/>
        <a:lstStyle/>
        <a:p>
          <a:pPr rtl="1"/>
          <a:endParaRPr lang="fa-IR"/>
        </a:p>
      </dgm:t>
    </dgm:pt>
    <dgm:pt modelId="{E425F775-C979-4D56-AA9C-2D89934CDCFC}" type="pres">
      <dgm:prSet presAssocID="{71095663-6FDD-4001-BB0D-73AA0494B938}" presName="root2" presStyleCnt="0"/>
      <dgm:spPr/>
      <dgm:t>
        <a:bodyPr/>
        <a:lstStyle/>
        <a:p>
          <a:pPr rtl="1"/>
          <a:endParaRPr lang="fa-IR"/>
        </a:p>
      </dgm:t>
    </dgm:pt>
    <dgm:pt modelId="{B646DA74-CCD7-4C5C-B71A-8AC6029675F3}" type="pres">
      <dgm:prSet presAssocID="{71095663-6FDD-4001-BB0D-73AA0494B938}" presName="LevelTwoTextNode" presStyleLbl="node3" presStyleIdx="12" presStyleCnt="19" custScaleX="366354">
        <dgm:presLayoutVars>
          <dgm:chPref val="3"/>
        </dgm:presLayoutVars>
      </dgm:prSet>
      <dgm:spPr/>
      <dgm:t>
        <a:bodyPr/>
        <a:lstStyle/>
        <a:p>
          <a:pPr rtl="1"/>
          <a:endParaRPr lang="fa-IR"/>
        </a:p>
      </dgm:t>
    </dgm:pt>
    <dgm:pt modelId="{F303DAB6-E0A1-48A6-AF30-9F5B1EC9A1A2}" type="pres">
      <dgm:prSet presAssocID="{71095663-6FDD-4001-BB0D-73AA0494B938}" presName="level3hierChild" presStyleCnt="0"/>
      <dgm:spPr/>
      <dgm:t>
        <a:bodyPr/>
        <a:lstStyle/>
        <a:p>
          <a:pPr rtl="1"/>
          <a:endParaRPr lang="fa-IR"/>
        </a:p>
      </dgm:t>
    </dgm:pt>
    <dgm:pt modelId="{D674F02F-E6BA-4179-9B06-BF7839335CFA}" type="pres">
      <dgm:prSet presAssocID="{5A108DC7-5F74-4575-946E-3DB5536659BC}" presName="conn2-1" presStyleLbl="parChTrans1D3" presStyleIdx="13" presStyleCnt="19"/>
      <dgm:spPr/>
      <dgm:t>
        <a:bodyPr/>
        <a:lstStyle/>
        <a:p>
          <a:pPr rtl="1"/>
          <a:endParaRPr lang="fa-IR"/>
        </a:p>
      </dgm:t>
    </dgm:pt>
    <dgm:pt modelId="{8F2B3742-E3EB-420A-BDBE-57F5E39C2D2A}" type="pres">
      <dgm:prSet presAssocID="{5A108DC7-5F74-4575-946E-3DB5536659BC}" presName="connTx" presStyleLbl="parChTrans1D3" presStyleIdx="13" presStyleCnt="19"/>
      <dgm:spPr/>
      <dgm:t>
        <a:bodyPr/>
        <a:lstStyle/>
        <a:p>
          <a:pPr rtl="1"/>
          <a:endParaRPr lang="fa-IR"/>
        </a:p>
      </dgm:t>
    </dgm:pt>
    <dgm:pt modelId="{8F4A4DE3-9B48-4299-B80D-DD6882FF0DEB}" type="pres">
      <dgm:prSet presAssocID="{39D4B1A4-804F-43BF-952C-9C3FAF3D57D5}" presName="root2" presStyleCnt="0"/>
      <dgm:spPr/>
      <dgm:t>
        <a:bodyPr/>
        <a:lstStyle/>
        <a:p>
          <a:pPr rtl="1"/>
          <a:endParaRPr lang="fa-IR"/>
        </a:p>
      </dgm:t>
    </dgm:pt>
    <dgm:pt modelId="{053016D8-06C8-417D-8BBD-96C5E5EDFB27}" type="pres">
      <dgm:prSet presAssocID="{39D4B1A4-804F-43BF-952C-9C3FAF3D57D5}" presName="LevelTwoTextNode" presStyleLbl="node3" presStyleIdx="13" presStyleCnt="19" custScaleX="366354">
        <dgm:presLayoutVars>
          <dgm:chPref val="3"/>
        </dgm:presLayoutVars>
      </dgm:prSet>
      <dgm:spPr/>
      <dgm:t>
        <a:bodyPr/>
        <a:lstStyle/>
        <a:p>
          <a:pPr rtl="1"/>
          <a:endParaRPr lang="fa-IR"/>
        </a:p>
      </dgm:t>
    </dgm:pt>
    <dgm:pt modelId="{36E7A664-B34D-4886-86F2-6A9234C77D70}" type="pres">
      <dgm:prSet presAssocID="{39D4B1A4-804F-43BF-952C-9C3FAF3D57D5}" presName="level3hierChild" presStyleCnt="0"/>
      <dgm:spPr/>
      <dgm:t>
        <a:bodyPr/>
        <a:lstStyle/>
        <a:p>
          <a:pPr rtl="1"/>
          <a:endParaRPr lang="fa-IR"/>
        </a:p>
      </dgm:t>
    </dgm:pt>
    <dgm:pt modelId="{EDC61E63-FDDF-4DE8-89C8-70D4B0F5A852}" type="pres">
      <dgm:prSet presAssocID="{18BAD9B6-5346-4491-B1D4-9C40E53A4833}" presName="conn2-1" presStyleLbl="parChTrans1D3" presStyleIdx="14" presStyleCnt="19"/>
      <dgm:spPr/>
      <dgm:t>
        <a:bodyPr/>
        <a:lstStyle/>
        <a:p>
          <a:pPr rtl="1"/>
          <a:endParaRPr lang="fa-IR"/>
        </a:p>
      </dgm:t>
    </dgm:pt>
    <dgm:pt modelId="{9D419697-985E-445E-BF00-53437B36882E}" type="pres">
      <dgm:prSet presAssocID="{18BAD9B6-5346-4491-B1D4-9C40E53A4833}" presName="connTx" presStyleLbl="parChTrans1D3" presStyleIdx="14" presStyleCnt="19"/>
      <dgm:spPr/>
      <dgm:t>
        <a:bodyPr/>
        <a:lstStyle/>
        <a:p>
          <a:pPr rtl="1"/>
          <a:endParaRPr lang="fa-IR"/>
        </a:p>
      </dgm:t>
    </dgm:pt>
    <dgm:pt modelId="{5E726A20-FC7D-4637-B14B-7A1987479493}" type="pres">
      <dgm:prSet presAssocID="{595894A0-C00A-4338-AB6E-F85C2B9BDD5F}" presName="root2" presStyleCnt="0"/>
      <dgm:spPr/>
      <dgm:t>
        <a:bodyPr/>
        <a:lstStyle/>
        <a:p>
          <a:pPr rtl="1"/>
          <a:endParaRPr lang="fa-IR"/>
        </a:p>
      </dgm:t>
    </dgm:pt>
    <dgm:pt modelId="{BA472C22-E90A-4BA1-81C7-1491CB2E0A87}" type="pres">
      <dgm:prSet presAssocID="{595894A0-C00A-4338-AB6E-F85C2B9BDD5F}" presName="LevelTwoTextNode" presStyleLbl="node3" presStyleIdx="14" presStyleCnt="19" custScaleX="366354">
        <dgm:presLayoutVars>
          <dgm:chPref val="3"/>
        </dgm:presLayoutVars>
      </dgm:prSet>
      <dgm:spPr/>
      <dgm:t>
        <a:bodyPr/>
        <a:lstStyle/>
        <a:p>
          <a:pPr rtl="1"/>
          <a:endParaRPr lang="fa-IR"/>
        </a:p>
      </dgm:t>
    </dgm:pt>
    <dgm:pt modelId="{8BA2F840-C505-4FF8-BD87-9036B54075EF}" type="pres">
      <dgm:prSet presAssocID="{595894A0-C00A-4338-AB6E-F85C2B9BDD5F}" presName="level3hierChild" presStyleCnt="0"/>
      <dgm:spPr/>
      <dgm:t>
        <a:bodyPr/>
        <a:lstStyle/>
        <a:p>
          <a:pPr rtl="1"/>
          <a:endParaRPr lang="fa-IR"/>
        </a:p>
      </dgm:t>
    </dgm:pt>
    <dgm:pt modelId="{989DC601-9FC9-4039-840E-CEA25F72F8C4}" type="pres">
      <dgm:prSet presAssocID="{F03F0555-9E03-40C7-A398-6C2EE0051465}" presName="conn2-1" presStyleLbl="parChTrans1D2" presStyleIdx="2" presStyleCnt="3"/>
      <dgm:spPr/>
      <dgm:t>
        <a:bodyPr/>
        <a:lstStyle/>
        <a:p>
          <a:pPr rtl="1"/>
          <a:endParaRPr lang="fa-IR"/>
        </a:p>
      </dgm:t>
    </dgm:pt>
    <dgm:pt modelId="{03D09AAF-D21C-42D7-8CBA-B3B313924190}" type="pres">
      <dgm:prSet presAssocID="{F03F0555-9E03-40C7-A398-6C2EE0051465}" presName="connTx" presStyleLbl="parChTrans1D2" presStyleIdx="2" presStyleCnt="3"/>
      <dgm:spPr/>
      <dgm:t>
        <a:bodyPr/>
        <a:lstStyle/>
        <a:p>
          <a:pPr rtl="1"/>
          <a:endParaRPr lang="fa-IR"/>
        </a:p>
      </dgm:t>
    </dgm:pt>
    <dgm:pt modelId="{207E290D-824B-4122-819A-52E320A7668E}" type="pres">
      <dgm:prSet presAssocID="{AEB9B3F7-69B1-443D-9010-A9C2A8D2D31D}" presName="root2" presStyleCnt="0"/>
      <dgm:spPr/>
      <dgm:t>
        <a:bodyPr/>
        <a:lstStyle/>
        <a:p>
          <a:pPr rtl="1"/>
          <a:endParaRPr lang="fa-IR"/>
        </a:p>
      </dgm:t>
    </dgm:pt>
    <dgm:pt modelId="{449FA051-CAEB-4FF2-869B-281A75A077F7}" type="pres">
      <dgm:prSet presAssocID="{AEB9B3F7-69B1-443D-9010-A9C2A8D2D31D}" presName="LevelTwoTextNode" presStyleLbl="node2" presStyleIdx="2" presStyleCnt="3" custScaleX="242653" custScaleY="202566">
        <dgm:presLayoutVars>
          <dgm:chPref val="3"/>
        </dgm:presLayoutVars>
      </dgm:prSet>
      <dgm:spPr/>
      <dgm:t>
        <a:bodyPr/>
        <a:lstStyle/>
        <a:p>
          <a:pPr rtl="1"/>
          <a:endParaRPr lang="fa-IR"/>
        </a:p>
      </dgm:t>
    </dgm:pt>
    <dgm:pt modelId="{A39C87C2-EB0A-4BAF-8249-007E6E62DC4C}" type="pres">
      <dgm:prSet presAssocID="{AEB9B3F7-69B1-443D-9010-A9C2A8D2D31D}" presName="level3hierChild" presStyleCnt="0"/>
      <dgm:spPr/>
      <dgm:t>
        <a:bodyPr/>
        <a:lstStyle/>
        <a:p>
          <a:pPr rtl="1"/>
          <a:endParaRPr lang="fa-IR"/>
        </a:p>
      </dgm:t>
    </dgm:pt>
    <dgm:pt modelId="{47C41272-C258-4FCF-BD83-48A73D200214}" type="pres">
      <dgm:prSet presAssocID="{C27C05A4-F16D-49C2-B4F1-0C4AC9896B23}" presName="conn2-1" presStyleLbl="parChTrans1D3" presStyleIdx="15" presStyleCnt="19"/>
      <dgm:spPr/>
      <dgm:t>
        <a:bodyPr/>
        <a:lstStyle/>
        <a:p>
          <a:pPr rtl="1"/>
          <a:endParaRPr lang="fa-IR"/>
        </a:p>
      </dgm:t>
    </dgm:pt>
    <dgm:pt modelId="{A6B191F1-8654-40BC-B90B-81C1DC91212A}" type="pres">
      <dgm:prSet presAssocID="{C27C05A4-F16D-49C2-B4F1-0C4AC9896B23}" presName="connTx" presStyleLbl="parChTrans1D3" presStyleIdx="15" presStyleCnt="19"/>
      <dgm:spPr/>
      <dgm:t>
        <a:bodyPr/>
        <a:lstStyle/>
        <a:p>
          <a:pPr rtl="1"/>
          <a:endParaRPr lang="fa-IR"/>
        </a:p>
      </dgm:t>
    </dgm:pt>
    <dgm:pt modelId="{3699F38D-6ADD-4C5C-AE17-7AAD2CE973DC}" type="pres">
      <dgm:prSet presAssocID="{8E1A6A85-18E8-401C-B115-7067E7FE3D2C}" presName="root2" presStyleCnt="0"/>
      <dgm:spPr/>
      <dgm:t>
        <a:bodyPr/>
        <a:lstStyle/>
        <a:p>
          <a:pPr rtl="1"/>
          <a:endParaRPr lang="fa-IR"/>
        </a:p>
      </dgm:t>
    </dgm:pt>
    <dgm:pt modelId="{F94752DA-B098-4853-9053-3FAE81D99551}" type="pres">
      <dgm:prSet presAssocID="{8E1A6A85-18E8-401C-B115-7067E7FE3D2C}" presName="LevelTwoTextNode" presStyleLbl="node3" presStyleIdx="15" presStyleCnt="19" custScaleX="366354">
        <dgm:presLayoutVars>
          <dgm:chPref val="3"/>
        </dgm:presLayoutVars>
      </dgm:prSet>
      <dgm:spPr/>
      <dgm:t>
        <a:bodyPr/>
        <a:lstStyle/>
        <a:p>
          <a:pPr rtl="1"/>
          <a:endParaRPr lang="fa-IR"/>
        </a:p>
      </dgm:t>
    </dgm:pt>
    <dgm:pt modelId="{0CDC3853-3D21-41B2-91EB-CEEEDE5E3BAE}" type="pres">
      <dgm:prSet presAssocID="{8E1A6A85-18E8-401C-B115-7067E7FE3D2C}" presName="level3hierChild" presStyleCnt="0"/>
      <dgm:spPr/>
      <dgm:t>
        <a:bodyPr/>
        <a:lstStyle/>
        <a:p>
          <a:pPr rtl="1"/>
          <a:endParaRPr lang="fa-IR"/>
        </a:p>
      </dgm:t>
    </dgm:pt>
    <dgm:pt modelId="{F164B654-CB31-495F-B10A-5CCA914A2089}" type="pres">
      <dgm:prSet presAssocID="{D12DB7D8-8BF4-48D2-8E27-38D9AD31458B}" presName="conn2-1" presStyleLbl="parChTrans1D3" presStyleIdx="16" presStyleCnt="19"/>
      <dgm:spPr/>
      <dgm:t>
        <a:bodyPr/>
        <a:lstStyle/>
        <a:p>
          <a:pPr rtl="1"/>
          <a:endParaRPr lang="fa-IR"/>
        </a:p>
      </dgm:t>
    </dgm:pt>
    <dgm:pt modelId="{69A8B2E3-F4F0-41AB-82F2-430FD5464152}" type="pres">
      <dgm:prSet presAssocID="{D12DB7D8-8BF4-48D2-8E27-38D9AD31458B}" presName="connTx" presStyleLbl="parChTrans1D3" presStyleIdx="16" presStyleCnt="19"/>
      <dgm:spPr/>
      <dgm:t>
        <a:bodyPr/>
        <a:lstStyle/>
        <a:p>
          <a:pPr rtl="1"/>
          <a:endParaRPr lang="fa-IR"/>
        </a:p>
      </dgm:t>
    </dgm:pt>
    <dgm:pt modelId="{FA01572D-1D11-41F7-830B-F282E3D3C5ED}" type="pres">
      <dgm:prSet presAssocID="{6D7C385A-CA53-4A8B-8879-B1AEF2F283E5}" presName="root2" presStyleCnt="0"/>
      <dgm:spPr/>
      <dgm:t>
        <a:bodyPr/>
        <a:lstStyle/>
        <a:p>
          <a:pPr rtl="1"/>
          <a:endParaRPr lang="fa-IR"/>
        </a:p>
      </dgm:t>
    </dgm:pt>
    <dgm:pt modelId="{0C589104-BC2F-4920-9624-DA63664F094D}" type="pres">
      <dgm:prSet presAssocID="{6D7C385A-CA53-4A8B-8879-B1AEF2F283E5}" presName="LevelTwoTextNode" presStyleLbl="node3" presStyleIdx="16" presStyleCnt="19" custScaleX="366354">
        <dgm:presLayoutVars>
          <dgm:chPref val="3"/>
        </dgm:presLayoutVars>
      </dgm:prSet>
      <dgm:spPr/>
      <dgm:t>
        <a:bodyPr/>
        <a:lstStyle/>
        <a:p>
          <a:pPr rtl="1"/>
          <a:endParaRPr lang="fa-IR"/>
        </a:p>
      </dgm:t>
    </dgm:pt>
    <dgm:pt modelId="{FD99C07F-CEB6-4F85-8B62-E6512C707421}" type="pres">
      <dgm:prSet presAssocID="{6D7C385A-CA53-4A8B-8879-B1AEF2F283E5}" presName="level3hierChild" presStyleCnt="0"/>
      <dgm:spPr/>
      <dgm:t>
        <a:bodyPr/>
        <a:lstStyle/>
        <a:p>
          <a:pPr rtl="1"/>
          <a:endParaRPr lang="fa-IR"/>
        </a:p>
      </dgm:t>
    </dgm:pt>
    <dgm:pt modelId="{B3ADCBC1-D38E-4EDE-BED1-2B46C40AF715}" type="pres">
      <dgm:prSet presAssocID="{6B0F756E-E150-468A-B5A7-1DB0BA70528C}" presName="conn2-1" presStyleLbl="parChTrans1D3" presStyleIdx="17" presStyleCnt="19"/>
      <dgm:spPr/>
      <dgm:t>
        <a:bodyPr/>
        <a:lstStyle/>
        <a:p>
          <a:pPr rtl="1"/>
          <a:endParaRPr lang="fa-IR"/>
        </a:p>
      </dgm:t>
    </dgm:pt>
    <dgm:pt modelId="{A4C99F10-4E62-4103-95C2-B5991D059BC0}" type="pres">
      <dgm:prSet presAssocID="{6B0F756E-E150-468A-B5A7-1DB0BA70528C}" presName="connTx" presStyleLbl="parChTrans1D3" presStyleIdx="17" presStyleCnt="19"/>
      <dgm:spPr/>
      <dgm:t>
        <a:bodyPr/>
        <a:lstStyle/>
        <a:p>
          <a:pPr rtl="1"/>
          <a:endParaRPr lang="fa-IR"/>
        </a:p>
      </dgm:t>
    </dgm:pt>
    <dgm:pt modelId="{88CE6E16-EFA0-4173-9399-9BCEA03D75F5}" type="pres">
      <dgm:prSet presAssocID="{781500A2-9F50-425E-9C1F-788E0B8BCB0A}" presName="root2" presStyleCnt="0"/>
      <dgm:spPr/>
      <dgm:t>
        <a:bodyPr/>
        <a:lstStyle/>
        <a:p>
          <a:pPr rtl="1"/>
          <a:endParaRPr lang="fa-IR"/>
        </a:p>
      </dgm:t>
    </dgm:pt>
    <dgm:pt modelId="{C8DE665A-4EC4-4C45-8D87-046276BCAEB1}" type="pres">
      <dgm:prSet presAssocID="{781500A2-9F50-425E-9C1F-788E0B8BCB0A}" presName="LevelTwoTextNode" presStyleLbl="node3" presStyleIdx="17" presStyleCnt="19" custScaleX="366354">
        <dgm:presLayoutVars>
          <dgm:chPref val="3"/>
        </dgm:presLayoutVars>
      </dgm:prSet>
      <dgm:spPr/>
      <dgm:t>
        <a:bodyPr/>
        <a:lstStyle/>
        <a:p>
          <a:pPr rtl="1"/>
          <a:endParaRPr lang="fa-IR"/>
        </a:p>
      </dgm:t>
    </dgm:pt>
    <dgm:pt modelId="{7A63E0FA-4E7D-447D-8C5A-84A17A7B5C22}" type="pres">
      <dgm:prSet presAssocID="{781500A2-9F50-425E-9C1F-788E0B8BCB0A}" presName="level3hierChild" presStyleCnt="0"/>
      <dgm:spPr/>
      <dgm:t>
        <a:bodyPr/>
        <a:lstStyle/>
        <a:p>
          <a:pPr rtl="1"/>
          <a:endParaRPr lang="fa-IR"/>
        </a:p>
      </dgm:t>
    </dgm:pt>
    <dgm:pt modelId="{95E2CA69-152A-4745-942A-7338CB2650BF}" type="pres">
      <dgm:prSet presAssocID="{171F0657-B27B-43BD-8CF9-75AA2C191078}" presName="conn2-1" presStyleLbl="parChTrans1D3" presStyleIdx="18" presStyleCnt="19"/>
      <dgm:spPr/>
      <dgm:t>
        <a:bodyPr/>
        <a:lstStyle/>
        <a:p>
          <a:pPr rtl="1"/>
          <a:endParaRPr lang="fa-IR"/>
        </a:p>
      </dgm:t>
    </dgm:pt>
    <dgm:pt modelId="{1B4711AE-975D-4059-86ED-FB59EF21BB46}" type="pres">
      <dgm:prSet presAssocID="{171F0657-B27B-43BD-8CF9-75AA2C191078}" presName="connTx" presStyleLbl="parChTrans1D3" presStyleIdx="18" presStyleCnt="19"/>
      <dgm:spPr/>
      <dgm:t>
        <a:bodyPr/>
        <a:lstStyle/>
        <a:p>
          <a:pPr rtl="1"/>
          <a:endParaRPr lang="fa-IR"/>
        </a:p>
      </dgm:t>
    </dgm:pt>
    <dgm:pt modelId="{D62E4B8C-6B0E-4D52-93FB-493CA2769D17}" type="pres">
      <dgm:prSet presAssocID="{6057EFBF-CC7B-4B4E-B061-1B0056739AFB}" presName="root2" presStyleCnt="0"/>
      <dgm:spPr/>
      <dgm:t>
        <a:bodyPr/>
        <a:lstStyle/>
        <a:p>
          <a:pPr rtl="1"/>
          <a:endParaRPr lang="fa-IR"/>
        </a:p>
      </dgm:t>
    </dgm:pt>
    <dgm:pt modelId="{53E79420-3980-4958-B9A3-A4262725F953}" type="pres">
      <dgm:prSet presAssocID="{6057EFBF-CC7B-4B4E-B061-1B0056739AFB}" presName="LevelTwoTextNode" presStyleLbl="node3" presStyleIdx="18" presStyleCnt="19" custScaleX="366354">
        <dgm:presLayoutVars>
          <dgm:chPref val="3"/>
        </dgm:presLayoutVars>
      </dgm:prSet>
      <dgm:spPr/>
      <dgm:t>
        <a:bodyPr/>
        <a:lstStyle/>
        <a:p>
          <a:pPr rtl="1"/>
          <a:endParaRPr lang="fa-IR"/>
        </a:p>
      </dgm:t>
    </dgm:pt>
    <dgm:pt modelId="{60ACE054-3862-421F-B259-4A6E9A62BC66}" type="pres">
      <dgm:prSet presAssocID="{6057EFBF-CC7B-4B4E-B061-1B0056739AFB}" presName="level3hierChild" presStyleCnt="0"/>
      <dgm:spPr/>
      <dgm:t>
        <a:bodyPr/>
        <a:lstStyle/>
        <a:p>
          <a:pPr rtl="1"/>
          <a:endParaRPr lang="fa-IR"/>
        </a:p>
      </dgm:t>
    </dgm:pt>
  </dgm:ptLst>
  <dgm:cxnLst>
    <dgm:cxn modelId="{BE3CD386-DAAB-4492-8D29-70A8DAAD642B}" type="presOf" srcId="{11E22B0B-FF90-4FC9-8B63-3A2BFB1EE272}" destId="{CCBA5335-8502-4DB9-A7A0-0F66AD26BA06}" srcOrd="0" destOrd="0" presId="urn:microsoft.com/office/officeart/2005/8/layout/hierarchy2"/>
    <dgm:cxn modelId="{6B4FBDA3-0A68-42E5-B83E-C5CDBEC57284}" srcId="{AEB9B3F7-69B1-443D-9010-A9C2A8D2D31D}" destId="{8E1A6A85-18E8-401C-B115-7067E7FE3D2C}" srcOrd="0" destOrd="0" parTransId="{C27C05A4-F16D-49C2-B4F1-0C4AC9896B23}" sibTransId="{96D9CE2C-8F8C-485E-8A9B-D38BD401B093}"/>
    <dgm:cxn modelId="{C642138B-2795-40C8-BBB6-0589689AEF75}" type="presOf" srcId="{8FF73329-6FED-4942-8128-EFB54B5C05A1}" destId="{795F2291-6DAE-4A61-84BE-0B774ADB0944}" srcOrd="1" destOrd="0" presId="urn:microsoft.com/office/officeart/2005/8/layout/hierarchy2"/>
    <dgm:cxn modelId="{51404451-BC0B-4666-9FA7-468A723F8302}" type="presOf" srcId="{139E09BA-78C7-42A3-AC79-338F4BAC27A9}" destId="{00DF9575-6B1C-4077-90A6-84AA6B9FDC33}" srcOrd="0" destOrd="0" presId="urn:microsoft.com/office/officeart/2005/8/layout/hierarchy2"/>
    <dgm:cxn modelId="{9BD8BF80-AB3B-452D-B22A-E29B6CA3DDB2}" type="presOf" srcId="{5A108DC7-5F74-4575-946E-3DB5536659BC}" destId="{D674F02F-E6BA-4179-9B06-BF7839335CFA}" srcOrd="0" destOrd="0" presId="urn:microsoft.com/office/officeart/2005/8/layout/hierarchy2"/>
    <dgm:cxn modelId="{74CAFBB8-42FB-4951-8812-2FF260D15214}" type="presOf" srcId="{A3B3A470-860D-4BB3-81AB-4842329AE6FB}" destId="{AE8C6082-9C18-4616-956C-5C8CBF804657}" srcOrd="0" destOrd="0" presId="urn:microsoft.com/office/officeart/2005/8/layout/hierarchy2"/>
    <dgm:cxn modelId="{B6C249BC-07FE-4986-9E3D-B9B93F131F4B}" type="presOf" srcId="{8E1A6A85-18E8-401C-B115-7067E7FE3D2C}" destId="{F94752DA-B098-4853-9053-3FAE81D99551}" srcOrd="0" destOrd="0" presId="urn:microsoft.com/office/officeart/2005/8/layout/hierarchy2"/>
    <dgm:cxn modelId="{5473EC78-74C0-4E95-8C9F-DB869CD0EFE9}" type="presOf" srcId="{9B096CAC-116C-4A7F-86D2-92A81E5BDA2E}" destId="{676B0A89-2C20-459E-A240-88FC6708124F}" srcOrd="0" destOrd="0" presId="urn:microsoft.com/office/officeart/2005/8/layout/hierarchy2"/>
    <dgm:cxn modelId="{AB68C84F-5BDB-4D93-A06E-380EA0EB5628}" type="presOf" srcId="{68B114A2-6CCC-41C1-98B8-0970F579BCFB}" destId="{771D6FD8-5985-45E9-ADF8-4853667D2489}" srcOrd="0" destOrd="0" presId="urn:microsoft.com/office/officeart/2005/8/layout/hierarchy2"/>
    <dgm:cxn modelId="{A6872C51-5178-4417-B263-C63F17639B50}" srcId="{14DC1FD9-E6DF-41C1-B262-9EFD8B3F3879}" destId="{AEB9B3F7-69B1-443D-9010-A9C2A8D2D31D}" srcOrd="2" destOrd="0" parTransId="{F03F0555-9E03-40C7-A398-6C2EE0051465}" sibTransId="{714ACBD8-109D-4F03-B41B-20B249C8640E}"/>
    <dgm:cxn modelId="{7ABF01F9-6320-4D8B-9D9C-627F05864E22}" type="presOf" srcId="{6B0F756E-E150-468A-B5A7-1DB0BA70528C}" destId="{A4C99F10-4E62-4103-95C2-B5991D059BC0}" srcOrd="1" destOrd="0" presId="urn:microsoft.com/office/officeart/2005/8/layout/hierarchy2"/>
    <dgm:cxn modelId="{9C5959BB-0471-48C5-86BE-467539DA7A3A}" type="presOf" srcId="{884273DD-A891-4BA2-84A2-7C56D7B6527D}" destId="{E0D1C376-3C07-4334-99EC-40DCCE09FC8B}" srcOrd="0" destOrd="0" presId="urn:microsoft.com/office/officeart/2005/8/layout/hierarchy2"/>
    <dgm:cxn modelId="{C84F08EA-846D-406B-B1A5-DF0BA55CD32C}" type="presOf" srcId="{86605C1B-1CB6-4129-AB49-3DE0EA5F9B94}" destId="{24368BBF-A4C1-4296-B944-9EE6ED3D65CD}" srcOrd="0" destOrd="0" presId="urn:microsoft.com/office/officeart/2005/8/layout/hierarchy2"/>
    <dgm:cxn modelId="{E51B25D5-9606-4BCF-8CEE-F6F5A8AE3701}" type="presOf" srcId="{7CD654E2-5315-4A79-B7AE-EEC5DD0D56A4}" destId="{7ED94216-80E5-469D-9E7E-ED8D65B51B25}" srcOrd="0" destOrd="0" presId="urn:microsoft.com/office/officeart/2005/8/layout/hierarchy2"/>
    <dgm:cxn modelId="{67D11631-AD6D-4FB7-B896-67F053FA5139}" type="presOf" srcId="{D697CC6C-2BCE-4B0B-B699-0487FC82E085}" destId="{8AE8C87B-5497-4D55-B846-56B4CBEEFC13}" srcOrd="1" destOrd="0" presId="urn:microsoft.com/office/officeart/2005/8/layout/hierarchy2"/>
    <dgm:cxn modelId="{FD238895-E6D5-4F9D-B646-4400E9A12C03}" srcId="{B2D2C808-D4FE-48ED-A5E6-0E8A053DDCD6}" destId="{780327A3-9C9E-47DF-BA87-7D3D5F375EA3}" srcOrd="0" destOrd="0" parTransId="{11E22B0B-FF90-4FC9-8B63-3A2BFB1EE272}" sibTransId="{ACC96DDF-6EB5-44FE-9BB3-1F745CDCE37A}"/>
    <dgm:cxn modelId="{D32F6302-06BE-415A-8CA2-B7E08D807BEB}" type="presOf" srcId="{AB8B5B43-5609-4907-ABEF-034D81E698E6}" destId="{971E19C3-E606-4894-9523-827922CF567B}" srcOrd="0" destOrd="0" presId="urn:microsoft.com/office/officeart/2005/8/layout/hierarchy2"/>
    <dgm:cxn modelId="{61EB18E6-55A7-4909-ADA7-DE5BEDD8B63A}" srcId="{CF07F908-40D8-45B2-BDC3-26DE3E313B40}" destId="{F8784091-43CC-481C-BC0B-60C0F25C0B6C}" srcOrd="1" destOrd="0" parTransId="{8FF73329-6FED-4942-8128-EFB54B5C05A1}" sibTransId="{A21F388C-FB5C-43F2-969A-CB1B4A5279FC}"/>
    <dgm:cxn modelId="{1F1BF615-3D82-467A-97B4-A7B7AA8363E5}" srcId="{CF07F908-40D8-45B2-BDC3-26DE3E313B40}" destId="{5BCAFDCA-1455-4229-BE0E-F7A73C5522F8}" srcOrd="2" destOrd="0" parTransId="{86605C1B-1CB6-4129-AB49-3DE0EA5F9B94}" sibTransId="{046DD888-CA17-4369-9DAD-95CA78718440}"/>
    <dgm:cxn modelId="{EF21CF10-C37F-4AA8-BFE7-C6A9C176E80A}" srcId="{CF07F908-40D8-45B2-BDC3-26DE3E313B40}" destId="{A437CEB4-08AF-4E7B-AA27-5A9E2F5160AD}" srcOrd="7" destOrd="0" parTransId="{C2C6F799-EF7E-4B97-AF25-84979D14FEAF}" sibTransId="{BFC330BE-574E-4BF8-8B32-6B6CCC016D7D}"/>
    <dgm:cxn modelId="{70DB3CC0-CBF2-4211-AFA7-7C26AE6569A2}" type="presOf" srcId="{ABA6C398-F6A2-4787-91D3-9A42B5D38258}" destId="{641058B7-A8F7-4778-A99F-D376519E621E}" srcOrd="1" destOrd="0" presId="urn:microsoft.com/office/officeart/2005/8/layout/hierarchy2"/>
    <dgm:cxn modelId="{69F868C4-D45E-4D0C-BC26-A77D31C8F912}" srcId="{14DC1FD9-E6DF-41C1-B262-9EFD8B3F3879}" destId="{B2D2C808-D4FE-48ED-A5E6-0E8A053DDCD6}" srcOrd="1" destOrd="0" parTransId="{7F384749-CA88-47D7-8B59-1DD6980CD5F0}" sibTransId="{ADC298EB-1100-4DDC-86FD-4BFEC8303F9C}"/>
    <dgm:cxn modelId="{2AA6C2F0-7796-4D2B-863C-26E208CBE21F}" srcId="{B2D2C808-D4FE-48ED-A5E6-0E8A053DDCD6}" destId="{39D4B1A4-804F-43BF-952C-9C3FAF3D57D5}" srcOrd="4" destOrd="0" parTransId="{5A108DC7-5F74-4575-946E-3DB5536659BC}" sibTransId="{628EF298-004B-469D-AD37-60CB8D6488B4}"/>
    <dgm:cxn modelId="{12B7114A-EEE5-4764-A67C-97C4493A0830}" type="presOf" srcId="{D697CC6C-2BCE-4B0B-B699-0487FC82E085}" destId="{83424461-6A0A-4B9A-9152-B8DA33F7DF73}" srcOrd="0" destOrd="0" presId="urn:microsoft.com/office/officeart/2005/8/layout/hierarchy2"/>
    <dgm:cxn modelId="{458C7A94-59B3-4F8A-B820-172345183851}" srcId="{B2D2C808-D4FE-48ED-A5E6-0E8A053DDCD6}" destId="{595894A0-C00A-4338-AB6E-F85C2B9BDD5F}" srcOrd="5" destOrd="0" parTransId="{18BAD9B6-5346-4491-B1D4-9C40E53A4833}" sibTransId="{392D08D9-FCA5-4572-8002-294B27BA751A}"/>
    <dgm:cxn modelId="{0845F18A-ED47-4F1B-A5B1-A1D7B0B1B946}" type="presOf" srcId="{7F384749-CA88-47D7-8B59-1DD6980CD5F0}" destId="{840A3B6B-C78F-49B4-9004-ABFA0370A84F}" srcOrd="1" destOrd="0" presId="urn:microsoft.com/office/officeart/2005/8/layout/hierarchy2"/>
    <dgm:cxn modelId="{72E95B82-1EF5-44B1-99F7-6ACC07C237FC}" type="presOf" srcId="{1CD79056-DB20-4D10-A516-37FB37A7C663}" destId="{2E33F1E8-9352-4FFF-B05D-71672F82255E}" srcOrd="0" destOrd="0" presId="urn:microsoft.com/office/officeart/2005/8/layout/hierarchy2"/>
    <dgm:cxn modelId="{4F634FC7-29B1-45B9-9C9E-4D254AA0734F}" srcId="{CF07F908-40D8-45B2-BDC3-26DE3E313B40}" destId="{68B114A2-6CCC-41C1-98B8-0970F579BCFB}" srcOrd="5" destOrd="0" parTransId="{81401732-A23C-41FF-90D0-C43D8D63111D}" sibTransId="{923225CB-8E91-4172-A068-1CB5DEFC1334}"/>
    <dgm:cxn modelId="{A5E2A0D3-89A4-47E0-AAC0-FC6A49BEE0DE}" type="presOf" srcId="{86605C1B-1CB6-4129-AB49-3DE0EA5F9B94}" destId="{E462658C-0F15-4052-A58D-4F7A8F5880C4}" srcOrd="1" destOrd="0" presId="urn:microsoft.com/office/officeart/2005/8/layout/hierarchy2"/>
    <dgm:cxn modelId="{32E44CD0-561F-4F31-9031-4B1B207A9D34}" type="presOf" srcId="{1D3E4CEA-B232-40EC-871D-BA3A331208BE}" destId="{EAED6E84-D47A-48F4-8795-6CD5890EE13E}" srcOrd="0" destOrd="0" presId="urn:microsoft.com/office/officeart/2005/8/layout/hierarchy2"/>
    <dgm:cxn modelId="{3C5B8F7E-D6F8-4E8E-A1ED-EA7DBB59EDCC}" srcId="{14DC1FD9-E6DF-41C1-B262-9EFD8B3F3879}" destId="{CF07F908-40D8-45B2-BDC3-26DE3E313B40}" srcOrd="0" destOrd="0" parTransId="{109F70BF-32A5-4CF9-9883-74DBD40A42AD}" sibTransId="{9539FF70-4416-4408-A55B-724350D4B945}"/>
    <dgm:cxn modelId="{F008D17F-41BF-4590-A690-23F7ED9E3946}" type="presOf" srcId="{780327A3-9C9E-47DF-BA87-7D3D5F375EA3}" destId="{B30A6F1C-1937-4C0B-88F4-5AB1DF22CF51}" srcOrd="0" destOrd="0" presId="urn:microsoft.com/office/officeart/2005/8/layout/hierarchy2"/>
    <dgm:cxn modelId="{7D91B629-B7CE-43D2-8D7E-F5F93E87E09B}" type="presOf" srcId="{11E22B0B-FF90-4FC9-8B63-3A2BFB1EE272}" destId="{14103CCD-ACE0-44FE-8D89-04A9918FC252}" srcOrd="1" destOrd="0" presId="urn:microsoft.com/office/officeart/2005/8/layout/hierarchy2"/>
    <dgm:cxn modelId="{5621A85E-9125-40B2-A23A-F1C6FE46E857}" type="presOf" srcId="{7F384749-CA88-47D7-8B59-1DD6980CD5F0}" destId="{1C89F381-33FB-487A-8520-B01494043B05}" srcOrd="0" destOrd="0" presId="urn:microsoft.com/office/officeart/2005/8/layout/hierarchy2"/>
    <dgm:cxn modelId="{608256EA-CDDD-4B7E-A237-7929E6250284}" type="presOf" srcId="{10565C9B-7FE6-4F8D-A492-DE504E5DC90C}" destId="{1A9DCA09-18A0-44AD-B356-4C438B75C10D}" srcOrd="0" destOrd="0" presId="urn:microsoft.com/office/officeart/2005/8/layout/hierarchy2"/>
    <dgm:cxn modelId="{E385CDC5-6894-484F-A25A-F83026C7EDCF}" type="presOf" srcId="{81401732-A23C-41FF-90D0-C43D8D63111D}" destId="{BF8C7FE5-0BEC-441F-861F-F1E2FF07C05F}" srcOrd="0" destOrd="0" presId="urn:microsoft.com/office/officeart/2005/8/layout/hierarchy2"/>
    <dgm:cxn modelId="{FA11F651-B934-4137-AE0D-38E6C4EEC13A}" type="presOf" srcId="{6B0F756E-E150-468A-B5A7-1DB0BA70528C}" destId="{B3ADCBC1-D38E-4EDE-BED1-2B46C40AF715}" srcOrd="0" destOrd="0" presId="urn:microsoft.com/office/officeart/2005/8/layout/hierarchy2"/>
    <dgm:cxn modelId="{30D18D73-4C67-48C0-9836-AE43DD2E7924}" srcId="{B2D2C808-D4FE-48ED-A5E6-0E8A053DDCD6}" destId="{F9722A46-8B9C-41BA-90D2-EACF5AFD0571}" srcOrd="2" destOrd="0" parTransId="{7CD654E2-5315-4A79-B7AE-EEC5DD0D56A4}" sibTransId="{14FE174D-2678-4E19-861F-521EF5B28B6D}"/>
    <dgm:cxn modelId="{E78C5F8A-BD74-4C04-A09F-3F5183A33F82}" type="presOf" srcId="{1C2AD238-9816-410F-A631-D9B432AB04BB}" destId="{410F6507-4C57-4B95-BCED-AE9BDE768CE6}" srcOrd="0" destOrd="0" presId="urn:microsoft.com/office/officeart/2005/8/layout/hierarchy2"/>
    <dgm:cxn modelId="{2B9407A0-F905-4240-B767-1A8640786B5C}" type="presOf" srcId="{71095663-6FDD-4001-BB0D-73AA0494B938}" destId="{B646DA74-CCD7-4C5C-B71A-8AC6029675F3}" srcOrd="0" destOrd="0" presId="urn:microsoft.com/office/officeart/2005/8/layout/hierarchy2"/>
    <dgm:cxn modelId="{74F51A63-B115-431B-9B87-94610085A788}" type="presOf" srcId="{F03F0555-9E03-40C7-A398-6C2EE0051465}" destId="{989DC601-9FC9-4039-840E-CEA25F72F8C4}" srcOrd="0" destOrd="0" presId="urn:microsoft.com/office/officeart/2005/8/layout/hierarchy2"/>
    <dgm:cxn modelId="{5D8D6275-336A-4AA7-BD44-4C9BAAEB1F79}" type="presOf" srcId="{D12DB7D8-8BF4-48D2-8E27-38D9AD31458B}" destId="{69A8B2E3-F4F0-41AB-82F2-430FD5464152}" srcOrd="1" destOrd="0" presId="urn:microsoft.com/office/officeart/2005/8/layout/hierarchy2"/>
    <dgm:cxn modelId="{D2C3370B-8A37-4916-B7A9-8139BEF3AAA5}" type="presOf" srcId="{109F70BF-32A5-4CF9-9883-74DBD40A42AD}" destId="{A9A8A5D5-1426-4560-9E18-E8A8A9BFFF72}" srcOrd="1" destOrd="0" presId="urn:microsoft.com/office/officeart/2005/8/layout/hierarchy2"/>
    <dgm:cxn modelId="{530774F5-A137-4D18-8AD7-A1D9663B09ED}" type="presOf" srcId="{AB8B5B43-5609-4907-ABEF-034D81E698E6}" destId="{DB000929-9527-4EF7-9E8D-5DFCAF6610B7}" srcOrd="1" destOrd="0" presId="urn:microsoft.com/office/officeart/2005/8/layout/hierarchy2"/>
    <dgm:cxn modelId="{B19FE046-EEBB-401A-A93C-CB86802CD1ED}" srcId="{CF07F908-40D8-45B2-BDC3-26DE3E313B40}" destId="{A3B3A470-860D-4BB3-81AB-4842329AE6FB}" srcOrd="8" destOrd="0" parTransId="{1D3E4CEA-B232-40EC-871D-BA3A331208BE}" sibTransId="{47DACEE1-3B25-408F-A730-1F0CC95DA54E}"/>
    <dgm:cxn modelId="{61E7D1D7-5E4D-4542-84AD-58E236BF0E7A}" type="presOf" srcId="{595894A0-C00A-4338-AB6E-F85C2B9BDD5F}" destId="{BA472C22-E90A-4BA1-81C7-1491CB2E0A87}" srcOrd="0" destOrd="0" presId="urn:microsoft.com/office/officeart/2005/8/layout/hierarchy2"/>
    <dgm:cxn modelId="{328109A2-268E-4592-A51A-0C0F636B8DDA}" type="presOf" srcId="{109F70BF-32A5-4CF9-9883-74DBD40A42AD}" destId="{61B0E860-78D2-460F-8873-E6A383A61A10}" srcOrd="0" destOrd="0" presId="urn:microsoft.com/office/officeart/2005/8/layout/hierarchy2"/>
    <dgm:cxn modelId="{2F8C4EA4-8305-4A76-8C78-DE2B1F91D549}" type="presOf" srcId="{139E09BA-78C7-42A3-AC79-338F4BAC27A9}" destId="{21758A71-CB56-42B8-95F5-C7DED4C389DC}" srcOrd="1" destOrd="0" presId="urn:microsoft.com/office/officeart/2005/8/layout/hierarchy2"/>
    <dgm:cxn modelId="{9986AC5E-9C24-4CD8-ABF2-14B961603F95}" srcId="{884273DD-A891-4BA2-84A2-7C56D7B6527D}" destId="{14DC1FD9-E6DF-41C1-B262-9EFD8B3F3879}" srcOrd="0" destOrd="0" parTransId="{59325A8B-7D84-47ED-851D-85A08C5C3EAB}" sibTransId="{9BA05609-855C-4167-AF1B-CA38CE584AA0}"/>
    <dgm:cxn modelId="{9C8B6321-074D-483B-BD48-18B045260D2D}" type="presOf" srcId="{F9722A46-8B9C-41BA-90D2-EACF5AFD0571}" destId="{0BD4C871-A076-4B57-8440-9047D13442E7}" srcOrd="0" destOrd="0" presId="urn:microsoft.com/office/officeart/2005/8/layout/hierarchy2"/>
    <dgm:cxn modelId="{031E3CCA-384A-4C88-A41C-36D9CC789F77}" type="presOf" srcId="{8FF73329-6FED-4942-8128-EFB54B5C05A1}" destId="{97AF2912-53EA-4327-B3FE-C81BFA9D19D7}" srcOrd="0" destOrd="0" presId="urn:microsoft.com/office/officeart/2005/8/layout/hierarchy2"/>
    <dgm:cxn modelId="{74EDAEEF-BE42-4881-9F50-FEA1CB75B5DF}" type="presOf" srcId="{18BAD9B6-5346-4491-B1D4-9C40E53A4833}" destId="{EDC61E63-FDDF-4DE8-89C8-70D4B0F5A852}" srcOrd="0" destOrd="0" presId="urn:microsoft.com/office/officeart/2005/8/layout/hierarchy2"/>
    <dgm:cxn modelId="{95E70A53-131E-4717-BD1E-A1C4C84EE6E4}" type="presOf" srcId="{1CD79056-DB20-4D10-A516-37FB37A7C663}" destId="{E9AA01D0-65D9-4077-8954-00887E03A468}" srcOrd="1" destOrd="0" presId="urn:microsoft.com/office/officeart/2005/8/layout/hierarchy2"/>
    <dgm:cxn modelId="{9799EAA0-F47E-4ABC-B232-541575D72196}" type="presOf" srcId="{AEB9B3F7-69B1-443D-9010-A9C2A8D2D31D}" destId="{449FA051-CAEB-4FF2-869B-281A75A077F7}" srcOrd="0" destOrd="0" presId="urn:microsoft.com/office/officeart/2005/8/layout/hierarchy2"/>
    <dgm:cxn modelId="{6481F416-8B79-4BD6-AD60-645BEC7CE6B8}" type="presOf" srcId="{B2D2C808-D4FE-48ED-A5E6-0E8A053DDCD6}" destId="{04EE06F2-D104-465B-88BA-3A993702D412}" srcOrd="0" destOrd="0" presId="urn:microsoft.com/office/officeart/2005/8/layout/hierarchy2"/>
    <dgm:cxn modelId="{89920951-125A-4447-9BE1-DD49703DA7B4}" type="presOf" srcId="{2FC332CD-DF66-4A13-A387-7AF02CF12221}" destId="{AFC1B1FC-9679-464B-B8D2-3AF9AABAEE96}" srcOrd="1" destOrd="0" presId="urn:microsoft.com/office/officeart/2005/8/layout/hierarchy2"/>
    <dgm:cxn modelId="{71E28293-92AC-45CB-9A7C-E8BCE7C0BD2D}" srcId="{CF07F908-40D8-45B2-BDC3-26DE3E313B40}" destId="{2F569772-BCC1-44E2-A40D-D256DFACFD3E}" srcOrd="3" destOrd="0" parTransId="{AB8B5B43-5609-4907-ABEF-034D81E698E6}" sibTransId="{5C6B5DE3-7FE3-4ED7-91BE-6305DDD2A9EC}"/>
    <dgm:cxn modelId="{34657AFE-CCE9-4D4D-AA94-0D104BB59965}" type="presOf" srcId="{D12DB7D8-8BF4-48D2-8E27-38D9AD31458B}" destId="{F164B654-CB31-495F-B10A-5CCA914A2089}" srcOrd="0" destOrd="0" presId="urn:microsoft.com/office/officeart/2005/8/layout/hierarchy2"/>
    <dgm:cxn modelId="{BE298191-ECA5-453A-A3EB-D547D25C5776}" type="presOf" srcId="{C27C05A4-F16D-49C2-B4F1-0C4AC9896B23}" destId="{47C41272-C258-4FCF-BD83-48A73D200214}" srcOrd="0" destOrd="0" presId="urn:microsoft.com/office/officeart/2005/8/layout/hierarchy2"/>
    <dgm:cxn modelId="{2E0701C8-A035-4D12-A8CF-A2AD05CA38B3}" type="presOf" srcId="{2F569772-BCC1-44E2-A40D-D256DFACFD3E}" destId="{37D11702-DA06-42EF-94DD-C92D46955E77}" srcOrd="0" destOrd="0" presId="urn:microsoft.com/office/officeart/2005/8/layout/hierarchy2"/>
    <dgm:cxn modelId="{F42294E5-1DD6-4254-A6D8-827F304E1E49}" srcId="{CF07F908-40D8-45B2-BDC3-26DE3E313B40}" destId="{983AE77D-1C1E-45DD-987A-646A20AD15BF}" srcOrd="6" destOrd="0" parTransId="{2FC332CD-DF66-4A13-A387-7AF02CF12221}" sibTransId="{3B608C86-8AE6-49BA-B48D-9E1DA2BB3CA4}"/>
    <dgm:cxn modelId="{98FEB67B-30A0-477D-B133-850C08CFB986}" srcId="{AEB9B3F7-69B1-443D-9010-A9C2A8D2D31D}" destId="{781500A2-9F50-425E-9C1F-788E0B8BCB0A}" srcOrd="2" destOrd="0" parTransId="{6B0F756E-E150-468A-B5A7-1DB0BA70528C}" sibTransId="{A998C557-2585-4F3F-8328-1B7C060267CB}"/>
    <dgm:cxn modelId="{F7D9325E-12B0-4104-9B41-79F833BFEC7F}" type="presOf" srcId="{C2C6F799-EF7E-4B97-AF25-84979D14FEAF}" destId="{D0315E83-95C1-403D-9615-06DF51E91427}" srcOrd="1" destOrd="0" presId="urn:microsoft.com/office/officeart/2005/8/layout/hierarchy2"/>
    <dgm:cxn modelId="{1EF0CE56-FD48-4CFB-8228-7234DFF0BACF}" type="presOf" srcId="{171F0657-B27B-43BD-8CF9-75AA2C191078}" destId="{1B4711AE-975D-4059-86ED-FB59EF21BB46}" srcOrd="1" destOrd="0" presId="urn:microsoft.com/office/officeart/2005/8/layout/hierarchy2"/>
    <dgm:cxn modelId="{56D5AD95-4FC9-41FE-BFA2-E3109C9E474C}" type="presOf" srcId="{171F0657-B27B-43BD-8CF9-75AA2C191078}" destId="{95E2CA69-152A-4745-942A-7338CB2650BF}" srcOrd="0" destOrd="0" presId="urn:microsoft.com/office/officeart/2005/8/layout/hierarchy2"/>
    <dgm:cxn modelId="{87D92DC5-7999-4371-9463-86E308FD255E}" type="presOf" srcId="{5BCAFDCA-1455-4229-BE0E-F7A73C5522F8}" destId="{98A45606-07B2-41C0-A1B7-A91B1533B422}" srcOrd="0" destOrd="0" presId="urn:microsoft.com/office/officeart/2005/8/layout/hierarchy2"/>
    <dgm:cxn modelId="{45A0C76B-54A0-4C51-B5C2-5B5DFCA0F22F}" type="presOf" srcId="{781500A2-9F50-425E-9C1F-788E0B8BCB0A}" destId="{C8DE665A-4EC4-4C45-8D87-046276BCAEB1}" srcOrd="0" destOrd="0" presId="urn:microsoft.com/office/officeart/2005/8/layout/hierarchy2"/>
    <dgm:cxn modelId="{B0E90512-A928-4CA9-9D69-85C7F3668F8F}" type="presOf" srcId="{F8784091-43CC-481C-BC0B-60C0F25C0B6C}" destId="{D84F2344-44BE-47CB-B997-75706C0D0B30}" srcOrd="0" destOrd="0" presId="urn:microsoft.com/office/officeart/2005/8/layout/hierarchy2"/>
    <dgm:cxn modelId="{947F4A27-567F-4353-9874-9879AFC0D2AA}" type="presOf" srcId="{2FC332CD-DF66-4A13-A387-7AF02CF12221}" destId="{CB6D7D65-0BD5-4E6F-B90E-B565FC935F02}" srcOrd="0" destOrd="0" presId="urn:microsoft.com/office/officeart/2005/8/layout/hierarchy2"/>
    <dgm:cxn modelId="{A1C1DB3C-3E79-40EA-98DB-217FB6887DAA}" srcId="{CF07F908-40D8-45B2-BDC3-26DE3E313B40}" destId="{9B096CAC-116C-4A7F-86D2-92A81E5BDA2E}" srcOrd="0" destOrd="0" parTransId="{139E09BA-78C7-42A3-AC79-338F4BAC27A9}" sibTransId="{360AC711-8890-4DCD-882F-B9D6C5962FC7}"/>
    <dgm:cxn modelId="{F65C59F5-61DA-41D2-84D7-D5317E2F6093}" srcId="{CF07F908-40D8-45B2-BDC3-26DE3E313B40}" destId="{1C2AD238-9816-410F-A631-D9B432AB04BB}" srcOrd="4" destOrd="0" parTransId="{ABA6C398-F6A2-4787-91D3-9A42B5D38258}" sibTransId="{60DEFC3D-1337-40ED-8E52-42FC9ED4621E}"/>
    <dgm:cxn modelId="{7D827609-B0A1-468A-ABF0-D6B9B7394ED4}" type="presOf" srcId="{81401732-A23C-41FF-90D0-C43D8D63111D}" destId="{F5FA8FEB-B450-426D-930E-02276B15B453}" srcOrd="1" destOrd="0" presId="urn:microsoft.com/office/officeart/2005/8/layout/hierarchy2"/>
    <dgm:cxn modelId="{532ADF75-BDA1-4142-A760-D86B81725851}" type="presOf" srcId="{F03F0555-9E03-40C7-A398-6C2EE0051465}" destId="{03D09AAF-D21C-42D7-8CBA-B3B313924190}" srcOrd="1" destOrd="0" presId="urn:microsoft.com/office/officeart/2005/8/layout/hierarchy2"/>
    <dgm:cxn modelId="{9B03C72D-DBE1-44D4-83AB-2A8ADFFBF678}" type="presOf" srcId="{7CD654E2-5315-4A79-B7AE-EEC5DD0D56A4}" destId="{E3C96934-A2C3-4A39-BBF9-C5C461E2B51F}" srcOrd="1" destOrd="0" presId="urn:microsoft.com/office/officeart/2005/8/layout/hierarchy2"/>
    <dgm:cxn modelId="{56D18867-C00A-481D-B4ED-A0D4E0A29EB1}" type="presOf" srcId="{1D3E4CEA-B232-40EC-871D-BA3A331208BE}" destId="{BD6DD74D-F372-48C4-9724-E903782B381B}" srcOrd="1" destOrd="0" presId="urn:microsoft.com/office/officeart/2005/8/layout/hierarchy2"/>
    <dgm:cxn modelId="{1C783B95-181C-4287-853C-17DF4D1F9972}" srcId="{B2D2C808-D4FE-48ED-A5E6-0E8A053DDCD6}" destId="{10565C9B-7FE6-4F8D-A492-DE504E5DC90C}" srcOrd="1" destOrd="0" parTransId="{D697CC6C-2BCE-4B0B-B699-0487FC82E085}" sibTransId="{927428EE-8AA2-4BAE-AE12-C0575CA02764}"/>
    <dgm:cxn modelId="{E49E8582-CE93-4649-A069-B8E8DD7AD752}" type="presOf" srcId="{CF07F908-40D8-45B2-BDC3-26DE3E313B40}" destId="{8F45A7EE-1FFC-4961-863D-0E92CFA19553}" srcOrd="0" destOrd="0" presId="urn:microsoft.com/office/officeart/2005/8/layout/hierarchy2"/>
    <dgm:cxn modelId="{54790AF7-6B81-4FAB-A065-5D8005FC94A9}" srcId="{AEB9B3F7-69B1-443D-9010-A9C2A8D2D31D}" destId="{6D7C385A-CA53-4A8B-8879-B1AEF2F283E5}" srcOrd="1" destOrd="0" parTransId="{D12DB7D8-8BF4-48D2-8E27-38D9AD31458B}" sibTransId="{1C468670-6701-4695-A40C-2C8570901967}"/>
    <dgm:cxn modelId="{9CD4A880-5B2E-4E4D-943F-58CE70C4D4C6}" type="presOf" srcId="{A437CEB4-08AF-4E7B-AA27-5A9E2F5160AD}" destId="{88B565C2-F70E-4F70-B215-C54FE3BC02B5}" srcOrd="0" destOrd="0" presId="urn:microsoft.com/office/officeart/2005/8/layout/hierarchy2"/>
    <dgm:cxn modelId="{026CE3FB-3E58-4E5E-B04D-48168F75E1E4}" type="presOf" srcId="{18BAD9B6-5346-4491-B1D4-9C40E53A4833}" destId="{9D419697-985E-445E-BF00-53437B36882E}" srcOrd="1" destOrd="0" presId="urn:microsoft.com/office/officeart/2005/8/layout/hierarchy2"/>
    <dgm:cxn modelId="{8E8A8438-92E7-40A3-95C3-6A686DEDE132}" srcId="{B2D2C808-D4FE-48ED-A5E6-0E8A053DDCD6}" destId="{71095663-6FDD-4001-BB0D-73AA0494B938}" srcOrd="3" destOrd="0" parTransId="{1CD79056-DB20-4D10-A516-37FB37A7C663}" sibTransId="{7FCD308D-C196-4245-8624-D9EE2AC6507D}"/>
    <dgm:cxn modelId="{99E9472F-873E-4E73-89DF-5040D5B23326}" type="presOf" srcId="{ABA6C398-F6A2-4787-91D3-9A42B5D38258}" destId="{6C5E5C2C-8F68-4C7C-9C01-C71C783D6540}" srcOrd="0" destOrd="0" presId="urn:microsoft.com/office/officeart/2005/8/layout/hierarchy2"/>
    <dgm:cxn modelId="{E2E9993E-F76C-4A91-8418-84AD1258A95E}" type="presOf" srcId="{5A108DC7-5F74-4575-946E-3DB5536659BC}" destId="{8F2B3742-E3EB-420A-BDBE-57F5E39C2D2A}" srcOrd="1" destOrd="0" presId="urn:microsoft.com/office/officeart/2005/8/layout/hierarchy2"/>
    <dgm:cxn modelId="{7B59034A-AB44-4667-9686-5AD6B6B92B2E}" type="presOf" srcId="{C2C6F799-EF7E-4B97-AF25-84979D14FEAF}" destId="{F722F67D-8CA9-481D-899C-07BD31A2B41E}" srcOrd="0" destOrd="0" presId="urn:microsoft.com/office/officeart/2005/8/layout/hierarchy2"/>
    <dgm:cxn modelId="{C6BD6743-D398-4D00-BDD4-94D0DE632785}" type="presOf" srcId="{14DC1FD9-E6DF-41C1-B262-9EFD8B3F3879}" destId="{826CD31B-EB49-44AE-80CC-6481BDD74345}" srcOrd="0" destOrd="0" presId="urn:microsoft.com/office/officeart/2005/8/layout/hierarchy2"/>
    <dgm:cxn modelId="{C3B86FC8-D244-4B9A-B955-D69A00B22282}" type="presOf" srcId="{6D7C385A-CA53-4A8B-8879-B1AEF2F283E5}" destId="{0C589104-BC2F-4920-9624-DA63664F094D}" srcOrd="0" destOrd="0" presId="urn:microsoft.com/office/officeart/2005/8/layout/hierarchy2"/>
    <dgm:cxn modelId="{0BDA5EB5-03E2-4017-A274-E4472255B51B}" type="presOf" srcId="{6057EFBF-CC7B-4B4E-B061-1B0056739AFB}" destId="{53E79420-3980-4958-B9A3-A4262725F953}" srcOrd="0" destOrd="0" presId="urn:microsoft.com/office/officeart/2005/8/layout/hierarchy2"/>
    <dgm:cxn modelId="{EB05BC9D-C77F-49B9-80CB-FF221E05BC3E}" type="presOf" srcId="{983AE77D-1C1E-45DD-987A-646A20AD15BF}" destId="{394B73E7-18B5-4143-BECE-60D41AFFB0A5}" srcOrd="0" destOrd="0" presId="urn:microsoft.com/office/officeart/2005/8/layout/hierarchy2"/>
    <dgm:cxn modelId="{9A749463-9916-4C91-B44A-AC563BD7FC3B}" srcId="{AEB9B3F7-69B1-443D-9010-A9C2A8D2D31D}" destId="{6057EFBF-CC7B-4B4E-B061-1B0056739AFB}" srcOrd="3" destOrd="0" parTransId="{171F0657-B27B-43BD-8CF9-75AA2C191078}" sibTransId="{0F5850D9-AF07-465A-892F-7C67DC4441BA}"/>
    <dgm:cxn modelId="{722155A6-1F47-4E36-B7FE-988C1871477D}" type="presOf" srcId="{C27C05A4-F16D-49C2-B4F1-0C4AC9896B23}" destId="{A6B191F1-8654-40BC-B90B-81C1DC91212A}" srcOrd="1" destOrd="0" presId="urn:microsoft.com/office/officeart/2005/8/layout/hierarchy2"/>
    <dgm:cxn modelId="{42AF8416-4BCC-48BB-A2E8-C15CD54F1BB8}" type="presOf" srcId="{39D4B1A4-804F-43BF-952C-9C3FAF3D57D5}" destId="{053016D8-06C8-417D-8BBD-96C5E5EDFB27}" srcOrd="0" destOrd="0" presId="urn:microsoft.com/office/officeart/2005/8/layout/hierarchy2"/>
    <dgm:cxn modelId="{4BF52644-95F0-409A-A086-C0F33A55A8D2}" type="presParOf" srcId="{E0D1C376-3C07-4334-99EC-40DCCE09FC8B}" destId="{48AC0964-64D8-44E3-9771-ACD8FDDA9958}" srcOrd="0" destOrd="0" presId="urn:microsoft.com/office/officeart/2005/8/layout/hierarchy2"/>
    <dgm:cxn modelId="{6445E54E-A380-4A81-B0B6-D0C0E89A81FA}" type="presParOf" srcId="{48AC0964-64D8-44E3-9771-ACD8FDDA9958}" destId="{826CD31B-EB49-44AE-80CC-6481BDD74345}" srcOrd="0" destOrd="0" presId="urn:microsoft.com/office/officeart/2005/8/layout/hierarchy2"/>
    <dgm:cxn modelId="{1842ABB9-4ACC-4859-8E09-3781841D46E9}" type="presParOf" srcId="{48AC0964-64D8-44E3-9771-ACD8FDDA9958}" destId="{72491B42-B96F-4F08-BC43-7355EEAA9D24}" srcOrd="1" destOrd="0" presId="urn:microsoft.com/office/officeart/2005/8/layout/hierarchy2"/>
    <dgm:cxn modelId="{2AB43A1A-27D6-4A0D-82D4-EB9887E17FB1}" type="presParOf" srcId="{72491B42-B96F-4F08-BC43-7355EEAA9D24}" destId="{61B0E860-78D2-460F-8873-E6A383A61A10}" srcOrd="0" destOrd="0" presId="urn:microsoft.com/office/officeart/2005/8/layout/hierarchy2"/>
    <dgm:cxn modelId="{3F6CACAD-27EA-4DEF-9A32-4CE0EA4B8ABF}" type="presParOf" srcId="{61B0E860-78D2-460F-8873-E6A383A61A10}" destId="{A9A8A5D5-1426-4560-9E18-E8A8A9BFFF72}" srcOrd="0" destOrd="0" presId="urn:microsoft.com/office/officeart/2005/8/layout/hierarchy2"/>
    <dgm:cxn modelId="{7D022702-1BDA-49EB-B435-20C0D5DF89D5}" type="presParOf" srcId="{72491B42-B96F-4F08-BC43-7355EEAA9D24}" destId="{C0B71053-D02C-40C7-8C82-271DB20A3053}" srcOrd="1" destOrd="0" presId="urn:microsoft.com/office/officeart/2005/8/layout/hierarchy2"/>
    <dgm:cxn modelId="{F93E1EF6-3B91-4119-8329-11674C7B525D}" type="presParOf" srcId="{C0B71053-D02C-40C7-8C82-271DB20A3053}" destId="{8F45A7EE-1FFC-4961-863D-0E92CFA19553}" srcOrd="0" destOrd="0" presId="urn:microsoft.com/office/officeart/2005/8/layout/hierarchy2"/>
    <dgm:cxn modelId="{85AA1A49-C855-4926-9547-0336586ACF79}" type="presParOf" srcId="{C0B71053-D02C-40C7-8C82-271DB20A3053}" destId="{F4A81C8F-0A33-4B0C-A42C-673247A83ED9}" srcOrd="1" destOrd="0" presId="urn:microsoft.com/office/officeart/2005/8/layout/hierarchy2"/>
    <dgm:cxn modelId="{F9FDC1DF-080E-44BF-8EF3-6919AE269A1F}" type="presParOf" srcId="{F4A81C8F-0A33-4B0C-A42C-673247A83ED9}" destId="{00DF9575-6B1C-4077-90A6-84AA6B9FDC33}" srcOrd="0" destOrd="0" presId="urn:microsoft.com/office/officeart/2005/8/layout/hierarchy2"/>
    <dgm:cxn modelId="{61091FD4-8ACF-460B-8475-F01413040AB1}" type="presParOf" srcId="{00DF9575-6B1C-4077-90A6-84AA6B9FDC33}" destId="{21758A71-CB56-42B8-95F5-C7DED4C389DC}" srcOrd="0" destOrd="0" presId="urn:microsoft.com/office/officeart/2005/8/layout/hierarchy2"/>
    <dgm:cxn modelId="{0D4905DD-B34A-4ACF-9EA0-3DAC44BF3C64}" type="presParOf" srcId="{F4A81C8F-0A33-4B0C-A42C-673247A83ED9}" destId="{E7CA5C67-7A13-4B02-8F1F-E9253EC115EF}" srcOrd="1" destOrd="0" presId="urn:microsoft.com/office/officeart/2005/8/layout/hierarchy2"/>
    <dgm:cxn modelId="{E81FAAE5-EF25-4824-98A6-E449CDA5553F}" type="presParOf" srcId="{E7CA5C67-7A13-4B02-8F1F-E9253EC115EF}" destId="{676B0A89-2C20-459E-A240-88FC6708124F}" srcOrd="0" destOrd="0" presId="urn:microsoft.com/office/officeart/2005/8/layout/hierarchy2"/>
    <dgm:cxn modelId="{EB06BE28-4E87-4E2E-8361-CD95B47F58DE}" type="presParOf" srcId="{E7CA5C67-7A13-4B02-8F1F-E9253EC115EF}" destId="{CDB0C2AC-A300-4095-86F1-EA2949934738}" srcOrd="1" destOrd="0" presId="urn:microsoft.com/office/officeart/2005/8/layout/hierarchy2"/>
    <dgm:cxn modelId="{C407D6FE-ADC5-4836-BD59-9057FEADD369}" type="presParOf" srcId="{F4A81C8F-0A33-4B0C-A42C-673247A83ED9}" destId="{97AF2912-53EA-4327-B3FE-C81BFA9D19D7}" srcOrd="2" destOrd="0" presId="urn:microsoft.com/office/officeart/2005/8/layout/hierarchy2"/>
    <dgm:cxn modelId="{B0438CA2-C6EF-4F4D-8989-FBF0C35DD79E}" type="presParOf" srcId="{97AF2912-53EA-4327-B3FE-C81BFA9D19D7}" destId="{795F2291-6DAE-4A61-84BE-0B774ADB0944}" srcOrd="0" destOrd="0" presId="urn:microsoft.com/office/officeart/2005/8/layout/hierarchy2"/>
    <dgm:cxn modelId="{EE144AAE-8CE1-401B-BE78-6CB7960C2D55}" type="presParOf" srcId="{F4A81C8F-0A33-4B0C-A42C-673247A83ED9}" destId="{40CDFE8A-08F3-414E-99CB-5E5078C73808}" srcOrd="3" destOrd="0" presId="urn:microsoft.com/office/officeart/2005/8/layout/hierarchy2"/>
    <dgm:cxn modelId="{0FED0CF8-F573-4EA2-8320-238E5534B81C}" type="presParOf" srcId="{40CDFE8A-08F3-414E-99CB-5E5078C73808}" destId="{D84F2344-44BE-47CB-B997-75706C0D0B30}" srcOrd="0" destOrd="0" presId="urn:microsoft.com/office/officeart/2005/8/layout/hierarchy2"/>
    <dgm:cxn modelId="{BA940FB6-9814-4116-A709-D6068E555A40}" type="presParOf" srcId="{40CDFE8A-08F3-414E-99CB-5E5078C73808}" destId="{38AC2A9B-25B3-4790-98C0-EEBD695E0F48}" srcOrd="1" destOrd="0" presId="urn:microsoft.com/office/officeart/2005/8/layout/hierarchy2"/>
    <dgm:cxn modelId="{2AD567F8-7DDE-4149-BC5C-00BDEC86B08D}" type="presParOf" srcId="{F4A81C8F-0A33-4B0C-A42C-673247A83ED9}" destId="{24368BBF-A4C1-4296-B944-9EE6ED3D65CD}" srcOrd="4" destOrd="0" presId="urn:microsoft.com/office/officeart/2005/8/layout/hierarchy2"/>
    <dgm:cxn modelId="{827DAA07-4CA1-4D19-B0A0-ED2C23586DF3}" type="presParOf" srcId="{24368BBF-A4C1-4296-B944-9EE6ED3D65CD}" destId="{E462658C-0F15-4052-A58D-4F7A8F5880C4}" srcOrd="0" destOrd="0" presId="urn:microsoft.com/office/officeart/2005/8/layout/hierarchy2"/>
    <dgm:cxn modelId="{47D6D972-085D-4836-881B-DF767AD7EA1A}" type="presParOf" srcId="{F4A81C8F-0A33-4B0C-A42C-673247A83ED9}" destId="{5D7FB4EB-4C2D-4A60-8504-86A9D3176AB5}" srcOrd="5" destOrd="0" presId="urn:microsoft.com/office/officeart/2005/8/layout/hierarchy2"/>
    <dgm:cxn modelId="{53A9D948-D42D-446D-98EF-F6DD4B7FEC63}" type="presParOf" srcId="{5D7FB4EB-4C2D-4A60-8504-86A9D3176AB5}" destId="{98A45606-07B2-41C0-A1B7-A91B1533B422}" srcOrd="0" destOrd="0" presId="urn:microsoft.com/office/officeart/2005/8/layout/hierarchy2"/>
    <dgm:cxn modelId="{4B91CEDF-B1C2-401C-B23A-DBFFB5042556}" type="presParOf" srcId="{5D7FB4EB-4C2D-4A60-8504-86A9D3176AB5}" destId="{08C569CD-7062-4D43-ACDB-CAA26161266F}" srcOrd="1" destOrd="0" presId="urn:microsoft.com/office/officeart/2005/8/layout/hierarchy2"/>
    <dgm:cxn modelId="{7682A1AE-B2A0-4B3F-A6CF-7D8CB1C3DC0F}" type="presParOf" srcId="{F4A81C8F-0A33-4B0C-A42C-673247A83ED9}" destId="{971E19C3-E606-4894-9523-827922CF567B}" srcOrd="6" destOrd="0" presId="urn:microsoft.com/office/officeart/2005/8/layout/hierarchy2"/>
    <dgm:cxn modelId="{7E1B5762-CD7D-4C70-A579-951D0195382F}" type="presParOf" srcId="{971E19C3-E606-4894-9523-827922CF567B}" destId="{DB000929-9527-4EF7-9E8D-5DFCAF6610B7}" srcOrd="0" destOrd="0" presId="urn:microsoft.com/office/officeart/2005/8/layout/hierarchy2"/>
    <dgm:cxn modelId="{5E1B2BCF-AB04-4AAA-9983-396F208C225B}" type="presParOf" srcId="{F4A81C8F-0A33-4B0C-A42C-673247A83ED9}" destId="{E0C07EDC-B366-4A99-AF0E-E4A787EE11C9}" srcOrd="7" destOrd="0" presId="urn:microsoft.com/office/officeart/2005/8/layout/hierarchy2"/>
    <dgm:cxn modelId="{3A196ED9-3FBD-40B2-ADED-77BB88B45D53}" type="presParOf" srcId="{E0C07EDC-B366-4A99-AF0E-E4A787EE11C9}" destId="{37D11702-DA06-42EF-94DD-C92D46955E77}" srcOrd="0" destOrd="0" presId="urn:microsoft.com/office/officeart/2005/8/layout/hierarchy2"/>
    <dgm:cxn modelId="{C674C501-AE9C-4385-B461-BE09AA19D361}" type="presParOf" srcId="{E0C07EDC-B366-4A99-AF0E-E4A787EE11C9}" destId="{1411D1E1-CD6F-40FA-AF85-ABFE0CD338D2}" srcOrd="1" destOrd="0" presId="urn:microsoft.com/office/officeart/2005/8/layout/hierarchy2"/>
    <dgm:cxn modelId="{8E3BF35F-9629-4820-A800-AABD2C8C691E}" type="presParOf" srcId="{F4A81C8F-0A33-4B0C-A42C-673247A83ED9}" destId="{6C5E5C2C-8F68-4C7C-9C01-C71C783D6540}" srcOrd="8" destOrd="0" presId="urn:microsoft.com/office/officeart/2005/8/layout/hierarchy2"/>
    <dgm:cxn modelId="{3D4086CB-4A8D-4FD2-A02F-CA5288376BDB}" type="presParOf" srcId="{6C5E5C2C-8F68-4C7C-9C01-C71C783D6540}" destId="{641058B7-A8F7-4778-A99F-D376519E621E}" srcOrd="0" destOrd="0" presId="urn:microsoft.com/office/officeart/2005/8/layout/hierarchy2"/>
    <dgm:cxn modelId="{0DF8BD3F-2465-44F5-887F-3F7334A6B5F9}" type="presParOf" srcId="{F4A81C8F-0A33-4B0C-A42C-673247A83ED9}" destId="{3966EF16-A2B8-4123-8F43-EFA3716DDC4D}" srcOrd="9" destOrd="0" presId="urn:microsoft.com/office/officeart/2005/8/layout/hierarchy2"/>
    <dgm:cxn modelId="{93B66A9D-4A58-46A4-AC5E-B682BC48D2E9}" type="presParOf" srcId="{3966EF16-A2B8-4123-8F43-EFA3716DDC4D}" destId="{410F6507-4C57-4B95-BCED-AE9BDE768CE6}" srcOrd="0" destOrd="0" presId="urn:microsoft.com/office/officeart/2005/8/layout/hierarchy2"/>
    <dgm:cxn modelId="{B2999E55-D901-4954-9812-97678FE122BE}" type="presParOf" srcId="{3966EF16-A2B8-4123-8F43-EFA3716DDC4D}" destId="{70D398B4-0C60-4DEE-923F-AB01B35B1309}" srcOrd="1" destOrd="0" presId="urn:microsoft.com/office/officeart/2005/8/layout/hierarchy2"/>
    <dgm:cxn modelId="{5318DAB9-AE35-44AC-A141-A6FC9497ADEF}" type="presParOf" srcId="{F4A81C8F-0A33-4B0C-A42C-673247A83ED9}" destId="{BF8C7FE5-0BEC-441F-861F-F1E2FF07C05F}" srcOrd="10" destOrd="0" presId="urn:microsoft.com/office/officeart/2005/8/layout/hierarchy2"/>
    <dgm:cxn modelId="{219B7AAD-3ACD-4ACE-840E-88417ABE9292}" type="presParOf" srcId="{BF8C7FE5-0BEC-441F-861F-F1E2FF07C05F}" destId="{F5FA8FEB-B450-426D-930E-02276B15B453}" srcOrd="0" destOrd="0" presId="urn:microsoft.com/office/officeart/2005/8/layout/hierarchy2"/>
    <dgm:cxn modelId="{BA4B201F-8C51-4FCC-B8FF-C6F31AEB0F5F}" type="presParOf" srcId="{F4A81C8F-0A33-4B0C-A42C-673247A83ED9}" destId="{8D3BECF5-422E-4FCE-BF19-28AAA5A68D21}" srcOrd="11" destOrd="0" presId="urn:microsoft.com/office/officeart/2005/8/layout/hierarchy2"/>
    <dgm:cxn modelId="{F9C2806D-A2B2-40D6-965B-D516513B52BF}" type="presParOf" srcId="{8D3BECF5-422E-4FCE-BF19-28AAA5A68D21}" destId="{771D6FD8-5985-45E9-ADF8-4853667D2489}" srcOrd="0" destOrd="0" presId="urn:microsoft.com/office/officeart/2005/8/layout/hierarchy2"/>
    <dgm:cxn modelId="{B733C3A3-E14A-41EE-A613-275D17CC92D5}" type="presParOf" srcId="{8D3BECF5-422E-4FCE-BF19-28AAA5A68D21}" destId="{AB598A08-627B-4A8B-A37E-6C89E9B5CEF1}" srcOrd="1" destOrd="0" presId="urn:microsoft.com/office/officeart/2005/8/layout/hierarchy2"/>
    <dgm:cxn modelId="{8B46773A-E0D2-4A7F-BBC3-A3001ACDD4E0}" type="presParOf" srcId="{F4A81C8F-0A33-4B0C-A42C-673247A83ED9}" destId="{CB6D7D65-0BD5-4E6F-B90E-B565FC935F02}" srcOrd="12" destOrd="0" presId="urn:microsoft.com/office/officeart/2005/8/layout/hierarchy2"/>
    <dgm:cxn modelId="{D181893E-0766-4FE8-9970-ED9A5949DE43}" type="presParOf" srcId="{CB6D7D65-0BD5-4E6F-B90E-B565FC935F02}" destId="{AFC1B1FC-9679-464B-B8D2-3AF9AABAEE96}" srcOrd="0" destOrd="0" presId="urn:microsoft.com/office/officeart/2005/8/layout/hierarchy2"/>
    <dgm:cxn modelId="{3A3DC3FD-F962-4918-937F-1DF5E80081A1}" type="presParOf" srcId="{F4A81C8F-0A33-4B0C-A42C-673247A83ED9}" destId="{606C00EA-13E3-4C46-8246-8E13DD013A78}" srcOrd="13" destOrd="0" presId="urn:microsoft.com/office/officeart/2005/8/layout/hierarchy2"/>
    <dgm:cxn modelId="{E36FB148-15BB-4096-AF43-0BD250389E21}" type="presParOf" srcId="{606C00EA-13E3-4C46-8246-8E13DD013A78}" destId="{394B73E7-18B5-4143-BECE-60D41AFFB0A5}" srcOrd="0" destOrd="0" presId="urn:microsoft.com/office/officeart/2005/8/layout/hierarchy2"/>
    <dgm:cxn modelId="{83666B27-5DF8-48BE-BB0C-7D5148C0491F}" type="presParOf" srcId="{606C00EA-13E3-4C46-8246-8E13DD013A78}" destId="{5FC759AC-7642-4C1B-8A4A-40C97A967345}" srcOrd="1" destOrd="0" presId="urn:microsoft.com/office/officeart/2005/8/layout/hierarchy2"/>
    <dgm:cxn modelId="{F6245B7C-50DB-4020-B0F6-03F02F84A7C1}" type="presParOf" srcId="{F4A81C8F-0A33-4B0C-A42C-673247A83ED9}" destId="{F722F67D-8CA9-481D-899C-07BD31A2B41E}" srcOrd="14" destOrd="0" presId="urn:microsoft.com/office/officeart/2005/8/layout/hierarchy2"/>
    <dgm:cxn modelId="{0B3AC2B3-6D37-4990-9102-EB4953196368}" type="presParOf" srcId="{F722F67D-8CA9-481D-899C-07BD31A2B41E}" destId="{D0315E83-95C1-403D-9615-06DF51E91427}" srcOrd="0" destOrd="0" presId="urn:microsoft.com/office/officeart/2005/8/layout/hierarchy2"/>
    <dgm:cxn modelId="{D29C5522-8A8E-45F3-9CBC-A169758129A3}" type="presParOf" srcId="{F4A81C8F-0A33-4B0C-A42C-673247A83ED9}" destId="{07134D5A-8BAC-4C0C-83E8-63C2B8466AFA}" srcOrd="15" destOrd="0" presId="urn:microsoft.com/office/officeart/2005/8/layout/hierarchy2"/>
    <dgm:cxn modelId="{B6BE51AD-FE46-4CAF-9DF5-8D29F8E3DAF6}" type="presParOf" srcId="{07134D5A-8BAC-4C0C-83E8-63C2B8466AFA}" destId="{88B565C2-F70E-4F70-B215-C54FE3BC02B5}" srcOrd="0" destOrd="0" presId="urn:microsoft.com/office/officeart/2005/8/layout/hierarchy2"/>
    <dgm:cxn modelId="{CE658F3F-0B6A-49A3-BD7B-D7F58B1A9BED}" type="presParOf" srcId="{07134D5A-8BAC-4C0C-83E8-63C2B8466AFA}" destId="{DB4F83E7-A087-4AB6-9B2E-A48C98A29D61}" srcOrd="1" destOrd="0" presId="urn:microsoft.com/office/officeart/2005/8/layout/hierarchy2"/>
    <dgm:cxn modelId="{4B7DFCFE-3BC4-469D-80E3-61DE1C4E7F0E}" type="presParOf" srcId="{F4A81C8F-0A33-4B0C-A42C-673247A83ED9}" destId="{EAED6E84-D47A-48F4-8795-6CD5890EE13E}" srcOrd="16" destOrd="0" presId="urn:microsoft.com/office/officeart/2005/8/layout/hierarchy2"/>
    <dgm:cxn modelId="{B5D7DDE0-3874-46D8-8882-41A462279F5C}" type="presParOf" srcId="{EAED6E84-D47A-48F4-8795-6CD5890EE13E}" destId="{BD6DD74D-F372-48C4-9724-E903782B381B}" srcOrd="0" destOrd="0" presId="urn:microsoft.com/office/officeart/2005/8/layout/hierarchy2"/>
    <dgm:cxn modelId="{C9CF91D5-750B-494A-8E50-57D18C6D1F5A}" type="presParOf" srcId="{F4A81C8F-0A33-4B0C-A42C-673247A83ED9}" destId="{0A720C44-CA04-485F-96F0-CBEE4CEAE6AF}" srcOrd="17" destOrd="0" presId="urn:microsoft.com/office/officeart/2005/8/layout/hierarchy2"/>
    <dgm:cxn modelId="{80713AD6-E6B2-44C9-8A68-A0A727A0F0CA}" type="presParOf" srcId="{0A720C44-CA04-485F-96F0-CBEE4CEAE6AF}" destId="{AE8C6082-9C18-4616-956C-5C8CBF804657}" srcOrd="0" destOrd="0" presId="urn:microsoft.com/office/officeart/2005/8/layout/hierarchy2"/>
    <dgm:cxn modelId="{53EBBFFB-645F-4D49-ABF1-EA0B6699C591}" type="presParOf" srcId="{0A720C44-CA04-485F-96F0-CBEE4CEAE6AF}" destId="{A5425A8F-8B5C-41E0-BF9F-2F569BCE28AF}" srcOrd="1" destOrd="0" presId="urn:microsoft.com/office/officeart/2005/8/layout/hierarchy2"/>
    <dgm:cxn modelId="{7A90EBED-0ADD-4C5B-9CEE-80C802E2E076}" type="presParOf" srcId="{72491B42-B96F-4F08-BC43-7355EEAA9D24}" destId="{1C89F381-33FB-487A-8520-B01494043B05}" srcOrd="2" destOrd="0" presId="urn:microsoft.com/office/officeart/2005/8/layout/hierarchy2"/>
    <dgm:cxn modelId="{3D1CC83F-30FB-47E9-AF9C-6C305598352F}" type="presParOf" srcId="{1C89F381-33FB-487A-8520-B01494043B05}" destId="{840A3B6B-C78F-49B4-9004-ABFA0370A84F}" srcOrd="0" destOrd="0" presId="urn:microsoft.com/office/officeart/2005/8/layout/hierarchy2"/>
    <dgm:cxn modelId="{C88D0707-8B20-4A93-926B-0E69BED9CA86}" type="presParOf" srcId="{72491B42-B96F-4F08-BC43-7355EEAA9D24}" destId="{EEDC9893-0A23-48AB-AF6F-182B9EF216CB}" srcOrd="3" destOrd="0" presId="urn:microsoft.com/office/officeart/2005/8/layout/hierarchy2"/>
    <dgm:cxn modelId="{7298637C-A768-46CA-9005-D28D1B70F418}" type="presParOf" srcId="{EEDC9893-0A23-48AB-AF6F-182B9EF216CB}" destId="{04EE06F2-D104-465B-88BA-3A993702D412}" srcOrd="0" destOrd="0" presId="urn:microsoft.com/office/officeart/2005/8/layout/hierarchy2"/>
    <dgm:cxn modelId="{495238F8-1CD4-43F9-8A31-9699D88E2926}" type="presParOf" srcId="{EEDC9893-0A23-48AB-AF6F-182B9EF216CB}" destId="{9A008260-B2B1-4EC1-9D94-BF3387464AB5}" srcOrd="1" destOrd="0" presId="urn:microsoft.com/office/officeart/2005/8/layout/hierarchy2"/>
    <dgm:cxn modelId="{A8169845-B282-4336-ACEB-5BB5EC1C12BE}" type="presParOf" srcId="{9A008260-B2B1-4EC1-9D94-BF3387464AB5}" destId="{CCBA5335-8502-4DB9-A7A0-0F66AD26BA06}" srcOrd="0" destOrd="0" presId="urn:microsoft.com/office/officeart/2005/8/layout/hierarchy2"/>
    <dgm:cxn modelId="{86806B47-09A2-45A1-82AF-1F68C6B43108}" type="presParOf" srcId="{CCBA5335-8502-4DB9-A7A0-0F66AD26BA06}" destId="{14103CCD-ACE0-44FE-8D89-04A9918FC252}" srcOrd="0" destOrd="0" presId="urn:microsoft.com/office/officeart/2005/8/layout/hierarchy2"/>
    <dgm:cxn modelId="{69E6C431-65BB-4652-8926-3903AB4A66FA}" type="presParOf" srcId="{9A008260-B2B1-4EC1-9D94-BF3387464AB5}" destId="{A2C9F6AF-EA9A-4232-B7ED-4E5C75F1DBFA}" srcOrd="1" destOrd="0" presId="urn:microsoft.com/office/officeart/2005/8/layout/hierarchy2"/>
    <dgm:cxn modelId="{05033551-398F-411D-8E44-E09902778995}" type="presParOf" srcId="{A2C9F6AF-EA9A-4232-B7ED-4E5C75F1DBFA}" destId="{B30A6F1C-1937-4C0B-88F4-5AB1DF22CF51}" srcOrd="0" destOrd="0" presId="urn:microsoft.com/office/officeart/2005/8/layout/hierarchy2"/>
    <dgm:cxn modelId="{F808F965-1A34-4AAB-A3B5-98273D6C8154}" type="presParOf" srcId="{A2C9F6AF-EA9A-4232-B7ED-4E5C75F1DBFA}" destId="{E83ACDCB-A528-440E-A78B-5CC4C1541BC2}" srcOrd="1" destOrd="0" presId="urn:microsoft.com/office/officeart/2005/8/layout/hierarchy2"/>
    <dgm:cxn modelId="{313DDFBB-8560-4E7A-8FFF-5A3AD0C7F496}" type="presParOf" srcId="{9A008260-B2B1-4EC1-9D94-BF3387464AB5}" destId="{83424461-6A0A-4B9A-9152-B8DA33F7DF73}" srcOrd="2" destOrd="0" presId="urn:microsoft.com/office/officeart/2005/8/layout/hierarchy2"/>
    <dgm:cxn modelId="{742A8403-12B6-494E-8AEE-D39CA14E871E}" type="presParOf" srcId="{83424461-6A0A-4B9A-9152-B8DA33F7DF73}" destId="{8AE8C87B-5497-4D55-B846-56B4CBEEFC13}" srcOrd="0" destOrd="0" presId="urn:microsoft.com/office/officeart/2005/8/layout/hierarchy2"/>
    <dgm:cxn modelId="{8B66297D-0584-49FA-923A-93A5755A0A3C}" type="presParOf" srcId="{9A008260-B2B1-4EC1-9D94-BF3387464AB5}" destId="{BB2C8FFF-51DA-4BA1-A989-C54BDA5867AF}" srcOrd="3" destOrd="0" presId="urn:microsoft.com/office/officeart/2005/8/layout/hierarchy2"/>
    <dgm:cxn modelId="{30771DA1-B2AA-40EB-9654-85C4936B04FB}" type="presParOf" srcId="{BB2C8FFF-51DA-4BA1-A989-C54BDA5867AF}" destId="{1A9DCA09-18A0-44AD-B356-4C438B75C10D}" srcOrd="0" destOrd="0" presId="urn:microsoft.com/office/officeart/2005/8/layout/hierarchy2"/>
    <dgm:cxn modelId="{FFF84A6A-B0CD-4C52-993E-88FCF9F7CDF9}" type="presParOf" srcId="{BB2C8FFF-51DA-4BA1-A989-C54BDA5867AF}" destId="{1F8938A1-36FF-450F-957B-98A603865CDC}" srcOrd="1" destOrd="0" presId="urn:microsoft.com/office/officeart/2005/8/layout/hierarchy2"/>
    <dgm:cxn modelId="{4250E321-7CD9-4EE9-A3FA-E20B86B8BECF}" type="presParOf" srcId="{9A008260-B2B1-4EC1-9D94-BF3387464AB5}" destId="{7ED94216-80E5-469D-9E7E-ED8D65B51B25}" srcOrd="4" destOrd="0" presId="urn:microsoft.com/office/officeart/2005/8/layout/hierarchy2"/>
    <dgm:cxn modelId="{C3504675-93D1-468D-A3E6-E59B2AFD6EFB}" type="presParOf" srcId="{7ED94216-80E5-469D-9E7E-ED8D65B51B25}" destId="{E3C96934-A2C3-4A39-BBF9-C5C461E2B51F}" srcOrd="0" destOrd="0" presId="urn:microsoft.com/office/officeart/2005/8/layout/hierarchy2"/>
    <dgm:cxn modelId="{6CDA771E-2142-46A5-972C-172B53B2AE18}" type="presParOf" srcId="{9A008260-B2B1-4EC1-9D94-BF3387464AB5}" destId="{D04326C8-BD8F-480C-83BB-FB79A574D450}" srcOrd="5" destOrd="0" presId="urn:microsoft.com/office/officeart/2005/8/layout/hierarchy2"/>
    <dgm:cxn modelId="{F97DA418-08D7-4345-A015-126264FD3551}" type="presParOf" srcId="{D04326C8-BD8F-480C-83BB-FB79A574D450}" destId="{0BD4C871-A076-4B57-8440-9047D13442E7}" srcOrd="0" destOrd="0" presId="urn:microsoft.com/office/officeart/2005/8/layout/hierarchy2"/>
    <dgm:cxn modelId="{2E0E7F06-01BA-4AB9-9902-A70C8C9E3634}" type="presParOf" srcId="{D04326C8-BD8F-480C-83BB-FB79A574D450}" destId="{77A57A40-C981-4393-A1A8-3C0D95285042}" srcOrd="1" destOrd="0" presId="urn:microsoft.com/office/officeart/2005/8/layout/hierarchy2"/>
    <dgm:cxn modelId="{8459A4B8-940F-4431-9F94-01ABBD3FFB0F}" type="presParOf" srcId="{9A008260-B2B1-4EC1-9D94-BF3387464AB5}" destId="{2E33F1E8-9352-4FFF-B05D-71672F82255E}" srcOrd="6" destOrd="0" presId="urn:microsoft.com/office/officeart/2005/8/layout/hierarchy2"/>
    <dgm:cxn modelId="{36D077CE-4A44-4820-B538-379EAE050F0F}" type="presParOf" srcId="{2E33F1E8-9352-4FFF-B05D-71672F82255E}" destId="{E9AA01D0-65D9-4077-8954-00887E03A468}" srcOrd="0" destOrd="0" presId="urn:microsoft.com/office/officeart/2005/8/layout/hierarchy2"/>
    <dgm:cxn modelId="{8EFCAB56-D7CF-490B-9A7E-9350187862BC}" type="presParOf" srcId="{9A008260-B2B1-4EC1-9D94-BF3387464AB5}" destId="{E425F775-C979-4D56-AA9C-2D89934CDCFC}" srcOrd="7" destOrd="0" presId="urn:microsoft.com/office/officeart/2005/8/layout/hierarchy2"/>
    <dgm:cxn modelId="{5DEE69FC-6AEA-4D80-816E-1C7024A5413A}" type="presParOf" srcId="{E425F775-C979-4D56-AA9C-2D89934CDCFC}" destId="{B646DA74-CCD7-4C5C-B71A-8AC6029675F3}" srcOrd="0" destOrd="0" presId="urn:microsoft.com/office/officeart/2005/8/layout/hierarchy2"/>
    <dgm:cxn modelId="{C26AF2F4-281A-41E1-86E1-E1E69C077D4D}" type="presParOf" srcId="{E425F775-C979-4D56-AA9C-2D89934CDCFC}" destId="{F303DAB6-E0A1-48A6-AF30-9F5B1EC9A1A2}" srcOrd="1" destOrd="0" presId="urn:microsoft.com/office/officeart/2005/8/layout/hierarchy2"/>
    <dgm:cxn modelId="{40B548F2-4AA7-4851-BA9E-1A66AB9D5D63}" type="presParOf" srcId="{9A008260-B2B1-4EC1-9D94-BF3387464AB5}" destId="{D674F02F-E6BA-4179-9B06-BF7839335CFA}" srcOrd="8" destOrd="0" presId="urn:microsoft.com/office/officeart/2005/8/layout/hierarchy2"/>
    <dgm:cxn modelId="{9D70998A-FF91-4347-AC6F-1E59B35679A7}" type="presParOf" srcId="{D674F02F-E6BA-4179-9B06-BF7839335CFA}" destId="{8F2B3742-E3EB-420A-BDBE-57F5E39C2D2A}" srcOrd="0" destOrd="0" presId="urn:microsoft.com/office/officeart/2005/8/layout/hierarchy2"/>
    <dgm:cxn modelId="{54C073E0-4ADE-4E8F-BF4F-5F66B049E8AD}" type="presParOf" srcId="{9A008260-B2B1-4EC1-9D94-BF3387464AB5}" destId="{8F4A4DE3-9B48-4299-B80D-DD6882FF0DEB}" srcOrd="9" destOrd="0" presId="urn:microsoft.com/office/officeart/2005/8/layout/hierarchy2"/>
    <dgm:cxn modelId="{3F6D14FD-D639-458E-BE8D-0E58D08CD3EE}" type="presParOf" srcId="{8F4A4DE3-9B48-4299-B80D-DD6882FF0DEB}" destId="{053016D8-06C8-417D-8BBD-96C5E5EDFB27}" srcOrd="0" destOrd="0" presId="urn:microsoft.com/office/officeart/2005/8/layout/hierarchy2"/>
    <dgm:cxn modelId="{D2A22087-1140-462D-8F44-4D34B71AA6A4}" type="presParOf" srcId="{8F4A4DE3-9B48-4299-B80D-DD6882FF0DEB}" destId="{36E7A664-B34D-4886-86F2-6A9234C77D70}" srcOrd="1" destOrd="0" presId="urn:microsoft.com/office/officeart/2005/8/layout/hierarchy2"/>
    <dgm:cxn modelId="{B6108FCD-079B-44F0-B4EF-C727D99879C7}" type="presParOf" srcId="{9A008260-B2B1-4EC1-9D94-BF3387464AB5}" destId="{EDC61E63-FDDF-4DE8-89C8-70D4B0F5A852}" srcOrd="10" destOrd="0" presId="urn:microsoft.com/office/officeart/2005/8/layout/hierarchy2"/>
    <dgm:cxn modelId="{C40846F8-6153-437B-90F6-CFAEAA6F0B09}" type="presParOf" srcId="{EDC61E63-FDDF-4DE8-89C8-70D4B0F5A852}" destId="{9D419697-985E-445E-BF00-53437B36882E}" srcOrd="0" destOrd="0" presId="urn:microsoft.com/office/officeart/2005/8/layout/hierarchy2"/>
    <dgm:cxn modelId="{B637F890-A1E5-4DD9-8F09-6D3F6BA57B57}" type="presParOf" srcId="{9A008260-B2B1-4EC1-9D94-BF3387464AB5}" destId="{5E726A20-FC7D-4637-B14B-7A1987479493}" srcOrd="11" destOrd="0" presId="urn:microsoft.com/office/officeart/2005/8/layout/hierarchy2"/>
    <dgm:cxn modelId="{F1B3C883-8D34-449B-927C-DBAE792C07DC}" type="presParOf" srcId="{5E726A20-FC7D-4637-B14B-7A1987479493}" destId="{BA472C22-E90A-4BA1-81C7-1491CB2E0A87}" srcOrd="0" destOrd="0" presId="urn:microsoft.com/office/officeart/2005/8/layout/hierarchy2"/>
    <dgm:cxn modelId="{117F6F81-EB6C-4D28-B087-8E30753E2971}" type="presParOf" srcId="{5E726A20-FC7D-4637-B14B-7A1987479493}" destId="{8BA2F840-C505-4FF8-BD87-9036B54075EF}" srcOrd="1" destOrd="0" presId="urn:microsoft.com/office/officeart/2005/8/layout/hierarchy2"/>
    <dgm:cxn modelId="{4551283C-433B-43B4-8A30-08BB9A5DF6AD}" type="presParOf" srcId="{72491B42-B96F-4F08-BC43-7355EEAA9D24}" destId="{989DC601-9FC9-4039-840E-CEA25F72F8C4}" srcOrd="4" destOrd="0" presId="urn:microsoft.com/office/officeart/2005/8/layout/hierarchy2"/>
    <dgm:cxn modelId="{F9C045FC-2354-4F86-9520-E0B2526649AD}" type="presParOf" srcId="{989DC601-9FC9-4039-840E-CEA25F72F8C4}" destId="{03D09AAF-D21C-42D7-8CBA-B3B313924190}" srcOrd="0" destOrd="0" presId="urn:microsoft.com/office/officeart/2005/8/layout/hierarchy2"/>
    <dgm:cxn modelId="{A16BB6BD-D8D6-4AAD-9DBF-E9D9AA13DCF1}" type="presParOf" srcId="{72491B42-B96F-4F08-BC43-7355EEAA9D24}" destId="{207E290D-824B-4122-819A-52E320A7668E}" srcOrd="5" destOrd="0" presId="urn:microsoft.com/office/officeart/2005/8/layout/hierarchy2"/>
    <dgm:cxn modelId="{53B04371-883A-43C3-AC1C-77344E0C6B5E}" type="presParOf" srcId="{207E290D-824B-4122-819A-52E320A7668E}" destId="{449FA051-CAEB-4FF2-869B-281A75A077F7}" srcOrd="0" destOrd="0" presId="urn:microsoft.com/office/officeart/2005/8/layout/hierarchy2"/>
    <dgm:cxn modelId="{2D267607-D3AB-4A2B-A800-249B06857F39}" type="presParOf" srcId="{207E290D-824B-4122-819A-52E320A7668E}" destId="{A39C87C2-EB0A-4BAF-8249-007E6E62DC4C}" srcOrd="1" destOrd="0" presId="urn:microsoft.com/office/officeart/2005/8/layout/hierarchy2"/>
    <dgm:cxn modelId="{C3A637AC-6B6A-420B-A9D5-694CF67878D5}" type="presParOf" srcId="{A39C87C2-EB0A-4BAF-8249-007E6E62DC4C}" destId="{47C41272-C258-4FCF-BD83-48A73D200214}" srcOrd="0" destOrd="0" presId="urn:microsoft.com/office/officeart/2005/8/layout/hierarchy2"/>
    <dgm:cxn modelId="{51557CAE-29CE-42A4-B4CA-87ECA34A0D45}" type="presParOf" srcId="{47C41272-C258-4FCF-BD83-48A73D200214}" destId="{A6B191F1-8654-40BC-B90B-81C1DC91212A}" srcOrd="0" destOrd="0" presId="urn:microsoft.com/office/officeart/2005/8/layout/hierarchy2"/>
    <dgm:cxn modelId="{C8CB2EF9-5122-4DBB-8899-C68A1FC92EFA}" type="presParOf" srcId="{A39C87C2-EB0A-4BAF-8249-007E6E62DC4C}" destId="{3699F38D-6ADD-4C5C-AE17-7AAD2CE973DC}" srcOrd="1" destOrd="0" presId="urn:microsoft.com/office/officeart/2005/8/layout/hierarchy2"/>
    <dgm:cxn modelId="{3B52A0B9-B47E-47D6-9DB6-7CDE5A7D141A}" type="presParOf" srcId="{3699F38D-6ADD-4C5C-AE17-7AAD2CE973DC}" destId="{F94752DA-B098-4853-9053-3FAE81D99551}" srcOrd="0" destOrd="0" presId="urn:microsoft.com/office/officeart/2005/8/layout/hierarchy2"/>
    <dgm:cxn modelId="{13D8A719-C871-448D-B974-7E051D3897EC}" type="presParOf" srcId="{3699F38D-6ADD-4C5C-AE17-7AAD2CE973DC}" destId="{0CDC3853-3D21-41B2-91EB-CEEEDE5E3BAE}" srcOrd="1" destOrd="0" presId="urn:microsoft.com/office/officeart/2005/8/layout/hierarchy2"/>
    <dgm:cxn modelId="{E018A3F4-E7B7-4002-97CC-166215871506}" type="presParOf" srcId="{A39C87C2-EB0A-4BAF-8249-007E6E62DC4C}" destId="{F164B654-CB31-495F-B10A-5CCA914A2089}" srcOrd="2" destOrd="0" presId="urn:microsoft.com/office/officeart/2005/8/layout/hierarchy2"/>
    <dgm:cxn modelId="{39E55067-EDE6-4D71-8B54-2CE618FF8557}" type="presParOf" srcId="{F164B654-CB31-495F-B10A-5CCA914A2089}" destId="{69A8B2E3-F4F0-41AB-82F2-430FD5464152}" srcOrd="0" destOrd="0" presId="urn:microsoft.com/office/officeart/2005/8/layout/hierarchy2"/>
    <dgm:cxn modelId="{A2579466-D4D9-4712-AB3D-13B81199C214}" type="presParOf" srcId="{A39C87C2-EB0A-4BAF-8249-007E6E62DC4C}" destId="{FA01572D-1D11-41F7-830B-F282E3D3C5ED}" srcOrd="3" destOrd="0" presId="urn:microsoft.com/office/officeart/2005/8/layout/hierarchy2"/>
    <dgm:cxn modelId="{3882649A-1094-462F-A73B-5BD8CAFF0737}" type="presParOf" srcId="{FA01572D-1D11-41F7-830B-F282E3D3C5ED}" destId="{0C589104-BC2F-4920-9624-DA63664F094D}" srcOrd="0" destOrd="0" presId="urn:microsoft.com/office/officeart/2005/8/layout/hierarchy2"/>
    <dgm:cxn modelId="{9CD61001-95CB-47A0-AD68-CEF2496283EF}" type="presParOf" srcId="{FA01572D-1D11-41F7-830B-F282E3D3C5ED}" destId="{FD99C07F-CEB6-4F85-8B62-E6512C707421}" srcOrd="1" destOrd="0" presId="urn:microsoft.com/office/officeart/2005/8/layout/hierarchy2"/>
    <dgm:cxn modelId="{57E8546B-01EA-4C9C-98C3-7D36CDBDEA8B}" type="presParOf" srcId="{A39C87C2-EB0A-4BAF-8249-007E6E62DC4C}" destId="{B3ADCBC1-D38E-4EDE-BED1-2B46C40AF715}" srcOrd="4" destOrd="0" presId="urn:microsoft.com/office/officeart/2005/8/layout/hierarchy2"/>
    <dgm:cxn modelId="{1F036397-20E9-44F7-B719-5C5294914410}" type="presParOf" srcId="{B3ADCBC1-D38E-4EDE-BED1-2B46C40AF715}" destId="{A4C99F10-4E62-4103-95C2-B5991D059BC0}" srcOrd="0" destOrd="0" presId="urn:microsoft.com/office/officeart/2005/8/layout/hierarchy2"/>
    <dgm:cxn modelId="{A9E3E198-38D1-4F8E-8035-A811C59FCE94}" type="presParOf" srcId="{A39C87C2-EB0A-4BAF-8249-007E6E62DC4C}" destId="{88CE6E16-EFA0-4173-9399-9BCEA03D75F5}" srcOrd="5" destOrd="0" presId="urn:microsoft.com/office/officeart/2005/8/layout/hierarchy2"/>
    <dgm:cxn modelId="{A0D6CBCA-EF1A-4CDA-8F19-9D29AD043CEB}" type="presParOf" srcId="{88CE6E16-EFA0-4173-9399-9BCEA03D75F5}" destId="{C8DE665A-4EC4-4C45-8D87-046276BCAEB1}" srcOrd="0" destOrd="0" presId="urn:microsoft.com/office/officeart/2005/8/layout/hierarchy2"/>
    <dgm:cxn modelId="{E8F0C859-F590-489A-9F67-69A55B7D956F}" type="presParOf" srcId="{88CE6E16-EFA0-4173-9399-9BCEA03D75F5}" destId="{7A63E0FA-4E7D-447D-8C5A-84A17A7B5C22}" srcOrd="1" destOrd="0" presId="urn:microsoft.com/office/officeart/2005/8/layout/hierarchy2"/>
    <dgm:cxn modelId="{26A84861-E814-4D10-99D9-C93CCE8D2C5F}" type="presParOf" srcId="{A39C87C2-EB0A-4BAF-8249-007E6E62DC4C}" destId="{95E2CA69-152A-4745-942A-7338CB2650BF}" srcOrd="6" destOrd="0" presId="urn:microsoft.com/office/officeart/2005/8/layout/hierarchy2"/>
    <dgm:cxn modelId="{1FA1DDC5-6299-4F40-9E58-0E9BC4C6567A}" type="presParOf" srcId="{95E2CA69-152A-4745-942A-7338CB2650BF}" destId="{1B4711AE-975D-4059-86ED-FB59EF21BB46}" srcOrd="0" destOrd="0" presId="urn:microsoft.com/office/officeart/2005/8/layout/hierarchy2"/>
    <dgm:cxn modelId="{A88AB02C-313C-43FA-9FE2-5838C5E45867}" type="presParOf" srcId="{A39C87C2-EB0A-4BAF-8249-007E6E62DC4C}" destId="{D62E4B8C-6B0E-4D52-93FB-493CA2769D17}" srcOrd="7" destOrd="0" presId="urn:microsoft.com/office/officeart/2005/8/layout/hierarchy2"/>
    <dgm:cxn modelId="{260FEC2C-8224-4DBA-8BE8-95F1502F0AC8}" type="presParOf" srcId="{D62E4B8C-6B0E-4D52-93FB-493CA2769D17}" destId="{53E79420-3980-4958-B9A3-A4262725F953}" srcOrd="0" destOrd="0" presId="urn:microsoft.com/office/officeart/2005/8/layout/hierarchy2"/>
    <dgm:cxn modelId="{AC198099-63E7-47AD-884A-F0061DCE8949}" type="presParOf" srcId="{D62E4B8C-6B0E-4D52-93FB-493CA2769D17}" destId="{60ACE054-3862-421F-B259-4A6E9A62BC66}" srcOrd="1" destOrd="0" presId="urn:microsoft.com/office/officeart/2005/8/layout/hierarchy2"/>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CB58B1-1DBA-444F-AA8C-BC1C79CB2CF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CCBD46-2401-43DC-AAC7-BEF908130593}">
      <dgm:prSet phldrT="[Text]"/>
      <dgm:spPr>
        <a:solidFill>
          <a:srgbClr val="FFFF00"/>
        </a:solidFill>
        <a:ln w="28575">
          <a:solidFill>
            <a:srgbClr val="C00000"/>
          </a:solidFill>
        </a:ln>
      </dgm:spPr>
      <dgm:t>
        <a:bodyPr/>
        <a:lstStyle/>
        <a:p>
          <a:r>
            <a:rPr lang="fa-IR" dirty="0" smtClean="0">
              <a:solidFill>
                <a:schemeClr val="tx1"/>
              </a:solidFill>
            </a:rPr>
            <a:t>شرایط وضو</a:t>
          </a:r>
          <a:endParaRPr lang="en-US" dirty="0">
            <a:solidFill>
              <a:schemeClr val="tx1"/>
            </a:solidFill>
          </a:endParaRPr>
        </a:p>
      </dgm:t>
    </dgm:pt>
    <dgm:pt modelId="{BEA1A240-A859-4F3E-B598-81835307B95B}" type="parTrans" cxnId="{F21A8F8D-4760-4FE7-B2E3-2311143483E4}">
      <dgm:prSet/>
      <dgm:spPr/>
      <dgm:t>
        <a:bodyPr/>
        <a:lstStyle/>
        <a:p>
          <a:endParaRPr lang="en-US"/>
        </a:p>
      </dgm:t>
    </dgm:pt>
    <dgm:pt modelId="{D07E23B1-AB5A-416F-8201-5BF04F8EBC96}" type="sibTrans" cxnId="{F21A8F8D-4760-4FE7-B2E3-2311143483E4}">
      <dgm:prSet/>
      <dgm:spPr/>
      <dgm:t>
        <a:bodyPr/>
        <a:lstStyle/>
        <a:p>
          <a:endParaRPr lang="en-US"/>
        </a:p>
      </dgm:t>
    </dgm:pt>
    <dgm:pt modelId="{E358FC11-DD7E-498B-94A8-9329FDFC987E}">
      <dgm:prSet phldrT="[Text]"/>
      <dgm:spPr>
        <a:solidFill>
          <a:srgbClr val="002060"/>
        </a:solidFill>
        <a:ln w="28575">
          <a:solidFill>
            <a:srgbClr val="C00000"/>
          </a:solidFill>
        </a:ln>
      </dgm:spPr>
      <dgm:t>
        <a:bodyPr/>
        <a:lstStyle/>
        <a:p>
          <a:r>
            <a:rPr lang="fa-IR" dirty="0" smtClean="0"/>
            <a:t>آب و ظرف وضو</a:t>
          </a:r>
          <a:endParaRPr lang="en-US" dirty="0"/>
        </a:p>
      </dgm:t>
    </dgm:pt>
    <dgm:pt modelId="{BA9CB6F0-452A-4EBD-912E-7724F7CD8872}" type="parTrans" cxnId="{A003D664-4097-415D-88AF-379E01994C3C}">
      <dgm:prSet/>
      <dgm:spPr>
        <a:solidFill>
          <a:srgbClr val="002060"/>
        </a:solidFill>
        <a:ln w="28575">
          <a:solidFill>
            <a:srgbClr val="C00000"/>
          </a:solidFill>
        </a:ln>
      </dgm:spPr>
      <dgm:t>
        <a:bodyPr/>
        <a:lstStyle/>
        <a:p>
          <a:endParaRPr lang="en-US"/>
        </a:p>
      </dgm:t>
    </dgm:pt>
    <dgm:pt modelId="{B1DFE8E3-0D45-405B-9BBA-84F40F154927}" type="sibTrans" cxnId="{A003D664-4097-415D-88AF-379E01994C3C}">
      <dgm:prSet/>
      <dgm:spPr/>
      <dgm:t>
        <a:bodyPr/>
        <a:lstStyle/>
        <a:p>
          <a:endParaRPr lang="en-US"/>
        </a:p>
      </dgm:t>
    </dgm:pt>
    <dgm:pt modelId="{A8C531C7-EE4D-478E-B918-E7DE0C9D2B01}">
      <dgm:prSet phldrT="[Text]"/>
      <dgm:spPr>
        <a:solidFill>
          <a:srgbClr val="002060"/>
        </a:solidFill>
        <a:ln w="28575">
          <a:solidFill>
            <a:srgbClr val="C00000"/>
          </a:solidFill>
        </a:ln>
      </dgm:spPr>
      <dgm:t>
        <a:bodyPr/>
        <a:lstStyle/>
        <a:p>
          <a:r>
            <a:rPr lang="fa-IR" dirty="0" smtClean="0"/>
            <a:t>اعضای وضو</a:t>
          </a:r>
          <a:endParaRPr lang="en-US" dirty="0"/>
        </a:p>
      </dgm:t>
    </dgm:pt>
    <dgm:pt modelId="{C99B2D63-44DE-4E41-96E2-929AF092905B}" type="parTrans" cxnId="{4163BF68-F255-4BE0-8805-D56913498069}">
      <dgm:prSet/>
      <dgm:spPr>
        <a:solidFill>
          <a:srgbClr val="002060"/>
        </a:solidFill>
        <a:ln w="28575">
          <a:solidFill>
            <a:srgbClr val="C00000"/>
          </a:solidFill>
        </a:ln>
      </dgm:spPr>
      <dgm:t>
        <a:bodyPr/>
        <a:lstStyle/>
        <a:p>
          <a:endParaRPr lang="en-US"/>
        </a:p>
      </dgm:t>
    </dgm:pt>
    <dgm:pt modelId="{5F53EAF9-5EE0-4148-85F3-F34901F70EB9}" type="sibTrans" cxnId="{4163BF68-F255-4BE0-8805-D56913498069}">
      <dgm:prSet/>
      <dgm:spPr/>
      <dgm:t>
        <a:bodyPr/>
        <a:lstStyle/>
        <a:p>
          <a:endParaRPr lang="en-US"/>
        </a:p>
      </dgm:t>
    </dgm:pt>
    <dgm:pt modelId="{95FA78FB-F531-4BF8-B4E0-549B98CCDEDD}">
      <dgm:prSet phldrT="[Text]"/>
      <dgm:spPr>
        <a:solidFill>
          <a:srgbClr val="002060"/>
        </a:solidFill>
        <a:ln w="28575">
          <a:solidFill>
            <a:srgbClr val="C00000"/>
          </a:solidFill>
        </a:ln>
      </dgm:spPr>
      <dgm:t>
        <a:bodyPr/>
        <a:lstStyle/>
        <a:p>
          <a:r>
            <a:rPr lang="fa-IR" dirty="0" smtClean="0"/>
            <a:t>کیفیت وضو</a:t>
          </a:r>
          <a:endParaRPr lang="en-US" dirty="0"/>
        </a:p>
      </dgm:t>
    </dgm:pt>
    <dgm:pt modelId="{6BB00A94-2271-44DA-897E-69DBB4B46BE6}" type="parTrans" cxnId="{3117275A-735F-41F3-A171-9FECAD3E03EE}">
      <dgm:prSet/>
      <dgm:spPr>
        <a:solidFill>
          <a:srgbClr val="002060"/>
        </a:solidFill>
        <a:ln w="28575">
          <a:solidFill>
            <a:srgbClr val="C00000"/>
          </a:solidFill>
        </a:ln>
      </dgm:spPr>
      <dgm:t>
        <a:bodyPr/>
        <a:lstStyle/>
        <a:p>
          <a:endParaRPr lang="en-US"/>
        </a:p>
      </dgm:t>
    </dgm:pt>
    <dgm:pt modelId="{1832437B-1AC8-4FA6-B6AA-E81C518AF873}" type="sibTrans" cxnId="{3117275A-735F-41F3-A171-9FECAD3E03EE}">
      <dgm:prSet/>
      <dgm:spPr/>
      <dgm:t>
        <a:bodyPr/>
        <a:lstStyle/>
        <a:p>
          <a:endParaRPr lang="en-US"/>
        </a:p>
      </dgm:t>
    </dgm:pt>
    <dgm:pt modelId="{6E64302E-82B4-4A71-9AAA-DFF15B4CF81E}">
      <dgm:prSet phldrT="[Text]"/>
      <dgm:spPr>
        <a:solidFill>
          <a:srgbClr val="002060"/>
        </a:solidFill>
        <a:ln w="28575">
          <a:solidFill>
            <a:srgbClr val="C00000"/>
          </a:solidFill>
        </a:ln>
      </dgm:spPr>
      <dgm:t>
        <a:bodyPr/>
        <a:lstStyle/>
        <a:p>
          <a:r>
            <a:rPr lang="fa-IR" dirty="0" smtClean="0"/>
            <a:t>وضو گیرنده</a:t>
          </a:r>
          <a:endParaRPr lang="en-US" dirty="0"/>
        </a:p>
      </dgm:t>
    </dgm:pt>
    <dgm:pt modelId="{21A64FB1-2AF3-4035-AA16-F7EB1D8BD50B}" type="parTrans" cxnId="{270A3C5E-616D-46D8-8785-2B7E76725E3B}">
      <dgm:prSet/>
      <dgm:spPr>
        <a:solidFill>
          <a:srgbClr val="002060"/>
        </a:solidFill>
        <a:ln w="28575">
          <a:solidFill>
            <a:srgbClr val="C00000"/>
          </a:solidFill>
        </a:ln>
      </dgm:spPr>
      <dgm:t>
        <a:bodyPr/>
        <a:lstStyle/>
        <a:p>
          <a:endParaRPr lang="en-US"/>
        </a:p>
      </dgm:t>
    </dgm:pt>
    <dgm:pt modelId="{F8E34CD1-0832-403D-A9BC-82F22F172268}" type="sibTrans" cxnId="{270A3C5E-616D-46D8-8785-2B7E76725E3B}">
      <dgm:prSet/>
      <dgm:spPr/>
      <dgm:t>
        <a:bodyPr/>
        <a:lstStyle/>
        <a:p>
          <a:endParaRPr lang="en-US"/>
        </a:p>
      </dgm:t>
    </dgm:pt>
    <dgm:pt modelId="{97EC71E0-D213-40F1-8A44-C71CEFE55B08}" type="pres">
      <dgm:prSet presAssocID="{A0CB58B1-1DBA-444F-AA8C-BC1C79CB2CFD}" presName="diagram" presStyleCnt="0">
        <dgm:presLayoutVars>
          <dgm:chPref val="1"/>
          <dgm:dir val="rev"/>
          <dgm:animOne val="branch"/>
          <dgm:animLvl val="lvl"/>
          <dgm:resizeHandles val="exact"/>
        </dgm:presLayoutVars>
      </dgm:prSet>
      <dgm:spPr/>
      <dgm:t>
        <a:bodyPr/>
        <a:lstStyle/>
        <a:p>
          <a:endParaRPr lang="en-US"/>
        </a:p>
      </dgm:t>
    </dgm:pt>
    <dgm:pt modelId="{3C5CEC7C-C6E9-435C-A935-E547E7C711B7}" type="pres">
      <dgm:prSet presAssocID="{76CCBD46-2401-43DC-AAC7-BEF908130593}" presName="root1" presStyleCnt="0"/>
      <dgm:spPr/>
    </dgm:pt>
    <dgm:pt modelId="{A1F2F85A-B81A-4C36-AC2B-6E168BFED721}" type="pres">
      <dgm:prSet presAssocID="{76CCBD46-2401-43DC-AAC7-BEF908130593}" presName="LevelOneTextNode" presStyleLbl="node0" presStyleIdx="0" presStyleCnt="1">
        <dgm:presLayoutVars>
          <dgm:chPref val="3"/>
        </dgm:presLayoutVars>
      </dgm:prSet>
      <dgm:spPr/>
      <dgm:t>
        <a:bodyPr/>
        <a:lstStyle/>
        <a:p>
          <a:endParaRPr lang="en-US"/>
        </a:p>
      </dgm:t>
    </dgm:pt>
    <dgm:pt modelId="{15208377-2D04-45E3-ACE0-3127561CFC43}" type="pres">
      <dgm:prSet presAssocID="{76CCBD46-2401-43DC-AAC7-BEF908130593}" presName="level2hierChild" presStyleCnt="0"/>
      <dgm:spPr/>
    </dgm:pt>
    <dgm:pt modelId="{B795427C-44A3-4EE5-8754-3A32B0257114}" type="pres">
      <dgm:prSet presAssocID="{BA9CB6F0-452A-4EBD-912E-7724F7CD8872}" presName="conn2-1" presStyleLbl="parChTrans1D2" presStyleIdx="0" presStyleCnt="4"/>
      <dgm:spPr/>
      <dgm:t>
        <a:bodyPr/>
        <a:lstStyle/>
        <a:p>
          <a:endParaRPr lang="en-US"/>
        </a:p>
      </dgm:t>
    </dgm:pt>
    <dgm:pt modelId="{D341703B-1558-448F-BE0D-CB835E7D5D90}" type="pres">
      <dgm:prSet presAssocID="{BA9CB6F0-452A-4EBD-912E-7724F7CD8872}" presName="connTx" presStyleLbl="parChTrans1D2" presStyleIdx="0" presStyleCnt="4"/>
      <dgm:spPr/>
      <dgm:t>
        <a:bodyPr/>
        <a:lstStyle/>
        <a:p>
          <a:endParaRPr lang="en-US"/>
        </a:p>
      </dgm:t>
    </dgm:pt>
    <dgm:pt modelId="{5720EB24-D050-4C9D-AF76-42089AFC831F}" type="pres">
      <dgm:prSet presAssocID="{E358FC11-DD7E-498B-94A8-9329FDFC987E}" presName="root2" presStyleCnt="0"/>
      <dgm:spPr/>
    </dgm:pt>
    <dgm:pt modelId="{6F715BAD-BB21-4FEA-8CD2-1D9D944B1A65}" type="pres">
      <dgm:prSet presAssocID="{E358FC11-DD7E-498B-94A8-9329FDFC987E}" presName="LevelTwoTextNode" presStyleLbl="node2" presStyleIdx="0" presStyleCnt="4" custScaleX="128407">
        <dgm:presLayoutVars>
          <dgm:chPref val="3"/>
        </dgm:presLayoutVars>
      </dgm:prSet>
      <dgm:spPr/>
      <dgm:t>
        <a:bodyPr/>
        <a:lstStyle/>
        <a:p>
          <a:endParaRPr lang="en-US"/>
        </a:p>
      </dgm:t>
    </dgm:pt>
    <dgm:pt modelId="{3817BA98-514D-45DD-BDD5-55E52697BB24}" type="pres">
      <dgm:prSet presAssocID="{E358FC11-DD7E-498B-94A8-9329FDFC987E}" presName="level3hierChild" presStyleCnt="0"/>
      <dgm:spPr/>
    </dgm:pt>
    <dgm:pt modelId="{0BB0DCF7-1430-4355-B704-A8B39C245EB4}" type="pres">
      <dgm:prSet presAssocID="{C99B2D63-44DE-4E41-96E2-929AF092905B}" presName="conn2-1" presStyleLbl="parChTrans1D2" presStyleIdx="1" presStyleCnt="4"/>
      <dgm:spPr/>
      <dgm:t>
        <a:bodyPr/>
        <a:lstStyle/>
        <a:p>
          <a:endParaRPr lang="en-US"/>
        </a:p>
      </dgm:t>
    </dgm:pt>
    <dgm:pt modelId="{898A5DA9-1838-4A3E-B6A0-19AAA3A1E3FB}" type="pres">
      <dgm:prSet presAssocID="{C99B2D63-44DE-4E41-96E2-929AF092905B}" presName="connTx" presStyleLbl="parChTrans1D2" presStyleIdx="1" presStyleCnt="4"/>
      <dgm:spPr/>
      <dgm:t>
        <a:bodyPr/>
        <a:lstStyle/>
        <a:p>
          <a:endParaRPr lang="en-US"/>
        </a:p>
      </dgm:t>
    </dgm:pt>
    <dgm:pt modelId="{170DC140-FCC2-44B1-B343-D9EFEE85C85F}" type="pres">
      <dgm:prSet presAssocID="{A8C531C7-EE4D-478E-B918-E7DE0C9D2B01}" presName="root2" presStyleCnt="0"/>
      <dgm:spPr/>
    </dgm:pt>
    <dgm:pt modelId="{EFAAA5F8-F50B-4B07-810F-340B6DA5A468}" type="pres">
      <dgm:prSet presAssocID="{A8C531C7-EE4D-478E-B918-E7DE0C9D2B01}" presName="LevelTwoTextNode" presStyleLbl="node2" presStyleIdx="1" presStyleCnt="4" custScaleX="128407">
        <dgm:presLayoutVars>
          <dgm:chPref val="3"/>
        </dgm:presLayoutVars>
      </dgm:prSet>
      <dgm:spPr/>
      <dgm:t>
        <a:bodyPr/>
        <a:lstStyle/>
        <a:p>
          <a:endParaRPr lang="en-US"/>
        </a:p>
      </dgm:t>
    </dgm:pt>
    <dgm:pt modelId="{465A9B0F-A8A3-4028-8FFA-2CA441571237}" type="pres">
      <dgm:prSet presAssocID="{A8C531C7-EE4D-478E-B918-E7DE0C9D2B01}" presName="level3hierChild" presStyleCnt="0"/>
      <dgm:spPr/>
    </dgm:pt>
    <dgm:pt modelId="{E4C9D670-3E01-46CC-A6FD-742997FA014C}" type="pres">
      <dgm:prSet presAssocID="{6BB00A94-2271-44DA-897E-69DBB4B46BE6}" presName="conn2-1" presStyleLbl="parChTrans1D2" presStyleIdx="2" presStyleCnt="4"/>
      <dgm:spPr/>
      <dgm:t>
        <a:bodyPr/>
        <a:lstStyle/>
        <a:p>
          <a:endParaRPr lang="en-US"/>
        </a:p>
      </dgm:t>
    </dgm:pt>
    <dgm:pt modelId="{108E7CA9-C3FD-4FCD-B6D3-0D30AD4D883A}" type="pres">
      <dgm:prSet presAssocID="{6BB00A94-2271-44DA-897E-69DBB4B46BE6}" presName="connTx" presStyleLbl="parChTrans1D2" presStyleIdx="2" presStyleCnt="4"/>
      <dgm:spPr/>
      <dgm:t>
        <a:bodyPr/>
        <a:lstStyle/>
        <a:p>
          <a:endParaRPr lang="en-US"/>
        </a:p>
      </dgm:t>
    </dgm:pt>
    <dgm:pt modelId="{53E5CA95-FEC6-455D-AC95-C6A9482FCB4E}" type="pres">
      <dgm:prSet presAssocID="{95FA78FB-F531-4BF8-B4E0-549B98CCDEDD}" presName="root2" presStyleCnt="0"/>
      <dgm:spPr/>
    </dgm:pt>
    <dgm:pt modelId="{BCDB6304-6595-4506-9436-5F0EB84944BA}" type="pres">
      <dgm:prSet presAssocID="{95FA78FB-F531-4BF8-B4E0-549B98CCDEDD}" presName="LevelTwoTextNode" presStyleLbl="node2" presStyleIdx="2" presStyleCnt="4" custScaleX="128407">
        <dgm:presLayoutVars>
          <dgm:chPref val="3"/>
        </dgm:presLayoutVars>
      </dgm:prSet>
      <dgm:spPr/>
      <dgm:t>
        <a:bodyPr/>
        <a:lstStyle/>
        <a:p>
          <a:endParaRPr lang="en-US"/>
        </a:p>
      </dgm:t>
    </dgm:pt>
    <dgm:pt modelId="{A1FFCF34-74AB-46E5-8198-0A67E7A32226}" type="pres">
      <dgm:prSet presAssocID="{95FA78FB-F531-4BF8-B4E0-549B98CCDEDD}" presName="level3hierChild" presStyleCnt="0"/>
      <dgm:spPr/>
    </dgm:pt>
    <dgm:pt modelId="{208593E8-8C67-4AEC-A651-3D4F7E5B09E2}" type="pres">
      <dgm:prSet presAssocID="{21A64FB1-2AF3-4035-AA16-F7EB1D8BD50B}" presName="conn2-1" presStyleLbl="parChTrans1D2" presStyleIdx="3" presStyleCnt="4"/>
      <dgm:spPr/>
      <dgm:t>
        <a:bodyPr/>
        <a:lstStyle/>
        <a:p>
          <a:endParaRPr lang="en-US"/>
        </a:p>
      </dgm:t>
    </dgm:pt>
    <dgm:pt modelId="{73516E2D-4F49-4571-BA7A-F9AC07D97283}" type="pres">
      <dgm:prSet presAssocID="{21A64FB1-2AF3-4035-AA16-F7EB1D8BD50B}" presName="connTx" presStyleLbl="parChTrans1D2" presStyleIdx="3" presStyleCnt="4"/>
      <dgm:spPr/>
      <dgm:t>
        <a:bodyPr/>
        <a:lstStyle/>
        <a:p>
          <a:endParaRPr lang="en-US"/>
        </a:p>
      </dgm:t>
    </dgm:pt>
    <dgm:pt modelId="{3905A0D2-A2C9-4634-B342-6BAA73BFD72F}" type="pres">
      <dgm:prSet presAssocID="{6E64302E-82B4-4A71-9AAA-DFF15B4CF81E}" presName="root2" presStyleCnt="0"/>
      <dgm:spPr/>
    </dgm:pt>
    <dgm:pt modelId="{A8326B53-E574-473C-87DB-AC40CC1051DA}" type="pres">
      <dgm:prSet presAssocID="{6E64302E-82B4-4A71-9AAA-DFF15B4CF81E}" presName="LevelTwoTextNode" presStyleLbl="node2" presStyleIdx="3" presStyleCnt="4" custScaleX="128407">
        <dgm:presLayoutVars>
          <dgm:chPref val="3"/>
        </dgm:presLayoutVars>
      </dgm:prSet>
      <dgm:spPr/>
      <dgm:t>
        <a:bodyPr/>
        <a:lstStyle/>
        <a:p>
          <a:endParaRPr lang="en-US"/>
        </a:p>
      </dgm:t>
    </dgm:pt>
    <dgm:pt modelId="{B543B502-4CB5-4408-A54A-2EB8B53502AE}" type="pres">
      <dgm:prSet presAssocID="{6E64302E-82B4-4A71-9AAA-DFF15B4CF81E}" presName="level3hierChild" presStyleCnt="0"/>
      <dgm:spPr/>
    </dgm:pt>
  </dgm:ptLst>
  <dgm:cxnLst>
    <dgm:cxn modelId="{F21A8F8D-4760-4FE7-B2E3-2311143483E4}" srcId="{A0CB58B1-1DBA-444F-AA8C-BC1C79CB2CFD}" destId="{76CCBD46-2401-43DC-AAC7-BEF908130593}" srcOrd="0" destOrd="0" parTransId="{BEA1A240-A859-4F3E-B598-81835307B95B}" sibTransId="{D07E23B1-AB5A-416F-8201-5BF04F8EBC96}"/>
    <dgm:cxn modelId="{270A3C5E-616D-46D8-8785-2B7E76725E3B}" srcId="{76CCBD46-2401-43DC-AAC7-BEF908130593}" destId="{6E64302E-82B4-4A71-9AAA-DFF15B4CF81E}" srcOrd="3" destOrd="0" parTransId="{21A64FB1-2AF3-4035-AA16-F7EB1D8BD50B}" sibTransId="{F8E34CD1-0832-403D-A9BC-82F22F172268}"/>
    <dgm:cxn modelId="{9B7BD999-4DBD-4547-A984-DF6B046715F7}" type="presOf" srcId="{21A64FB1-2AF3-4035-AA16-F7EB1D8BD50B}" destId="{208593E8-8C67-4AEC-A651-3D4F7E5B09E2}" srcOrd="0" destOrd="0" presId="urn:microsoft.com/office/officeart/2005/8/layout/hierarchy2"/>
    <dgm:cxn modelId="{70EFF22F-6E91-454A-9632-0B62D5B9CE27}" type="presOf" srcId="{A8C531C7-EE4D-478E-B918-E7DE0C9D2B01}" destId="{EFAAA5F8-F50B-4B07-810F-340B6DA5A468}" srcOrd="0" destOrd="0" presId="urn:microsoft.com/office/officeart/2005/8/layout/hierarchy2"/>
    <dgm:cxn modelId="{3117275A-735F-41F3-A171-9FECAD3E03EE}" srcId="{76CCBD46-2401-43DC-AAC7-BEF908130593}" destId="{95FA78FB-F531-4BF8-B4E0-549B98CCDEDD}" srcOrd="2" destOrd="0" parTransId="{6BB00A94-2271-44DA-897E-69DBB4B46BE6}" sibTransId="{1832437B-1AC8-4FA6-B6AA-E81C518AF873}"/>
    <dgm:cxn modelId="{1628C070-2C9B-41DD-8F90-8FB3465FB6E1}" type="presOf" srcId="{6BB00A94-2271-44DA-897E-69DBB4B46BE6}" destId="{E4C9D670-3E01-46CC-A6FD-742997FA014C}" srcOrd="0" destOrd="0" presId="urn:microsoft.com/office/officeart/2005/8/layout/hierarchy2"/>
    <dgm:cxn modelId="{FD5E67BE-6E47-4A78-8BF3-BCAA2BD742FB}" type="presOf" srcId="{6BB00A94-2271-44DA-897E-69DBB4B46BE6}" destId="{108E7CA9-C3FD-4FCD-B6D3-0D30AD4D883A}" srcOrd="1" destOrd="0" presId="urn:microsoft.com/office/officeart/2005/8/layout/hierarchy2"/>
    <dgm:cxn modelId="{B71E8F8C-AD5C-445F-85FA-098314477D8D}" type="presOf" srcId="{6E64302E-82B4-4A71-9AAA-DFF15B4CF81E}" destId="{A8326B53-E574-473C-87DB-AC40CC1051DA}" srcOrd="0" destOrd="0" presId="urn:microsoft.com/office/officeart/2005/8/layout/hierarchy2"/>
    <dgm:cxn modelId="{8DE31493-7767-4D77-A4E7-1C1D81F505A0}" type="presOf" srcId="{BA9CB6F0-452A-4EBD-912E-7724F7CD8872}" destId="{B795427C-44A3-4EE5-8754-3A32B0257114}" srcOrd="0" destOrd="0" presId="urn:microsoft.com/office/officeart/2005/8/layout/hierarchy2"/>
    <dgm:cxn modelId="{119C78F3-2807-4E45-9E11-065F47C7AB1F}" type="presOf" srcId="{BA9CB6F0-452A-4EBD-912E-7724F7CD8872}" destId="{D341703B-1558-448F-BE0D-CB835E7D5D90}" srcOrd="1" destOrd="0" presId="urn:microsoft.com/office/officeart/2005/8/layout/hierarchy2"/>
    <dgm:cxn modelId="{4CAD2F1D-50FF-42F3-9C12-9CF031C2831C}" type="presOf" srcId="{C99B2D63-44DE-4E41-96E2-929AF092905B}" destId="{898A5DA9-1838-4A3E-B6A0-19AAA3A1E3FB}" srcOrd="1" destOrd="0" presId="urn:microsoft.com/office/officeart/2005/8/layout/hierarchy2"/>
    <dgm:cxn modelId="{70B8B646-8423-4233-97E5-76469BBE5DE8}" type="presOf" srcId="{95FA78FB-F531-4BF8-B4E0-549B98CCDEDD}" destId="{BCDB6304-6595-4506-9436-5F0EB84944BA}" srcOrd="0" destOrd="0" presId="urn:microsoft.com/office/officeart/2005/8/layout/hierarchy2"/>
    <dgm:cxn modelId="{FD9EB563-2063-4D0E-AEC1-A69290FCB495}" type="presOf" srcId="{C99B2D63-44DE-4E41-96E2-929AF092905B}" destId="{0BB0DCF7-1430-4355-B704-A8B39C245EB4}" srcOrd="0" destOrd="0" presId="urn:microsoft.com/office/officeart/2005/8/layout/hierarchy2"/>
    <dgm:cxn modelId="{F2F864B4-A013-4499-B545-3D2E436A09F3}" type="presOf" srcId="{76CCBD46-2401-43DC-AAC7-BEF908130593}" destId="{A1F2F85A-B81A-4C36-AC2B-6E168BFED721}" srcOrd="0" destOrd="0" presId="urn:microsoft.com/office/officeart/2005/8/layout/hierarchy2"/>
    <dgm:cxn modelId="{4163BF68-F255-4BE0-8805-D56913498069}" srcId="{76CCBD46-2401-43DC-AAC7-BEF908130593}" destId="{A8C531C7-EE4D-478E-B918-E7DE0C9D2B01}" srcOrd="1" destOrd="0" parTransId="{C99B2D63-44DE-4E41-96E2-929AF092905B}" sibTransId="{5F53EAF9-5EE0-4148-85F3-F34901F70EB9}"/>
    <dgm:cxn modelId="{0D425BBB-C907-4905-8C22-656409539C3F}" type="presOf" srcId="{A0CB58B1-1DBA-444F-AA8C-BC1C79CB2CFD}" destId="{97EC71E0-D213-40F1-8A44-C71CEFE55B08}" srcOrd="0" destOrd="0" presId="urn:microsoft.com/office/officeart/2005/8/layout/hierarchy2"/>
    <dgm:cxn modelId="{22D93615-BA43-44F5-8830-A75959DBF2D5}" type="presOf" srcId="{21A64FB1-2AF3-4035-AA16-F7EB1D8BD50B}" destId="{73516E2D-4F49-4571-BA7A-F9AC07D97283}" srcOrd="1" destOrd="0" presId="urn:microsoft.com/office/officeart/2005/8/layout/hierarchy2"/>
    <dgm:cxn modelId="{A003D664-4097-415D-88AF-379E01994C3C}" srcId="{76CCBD46-2401-43DC-AAC7-BEF908130593}" destId="{E358FC11-DD7E-498B-94A8-9329FDFC987E}" srcOrd="0" destOrd="0" parTransId="{BA9CB6F0-452A-4EBD-912E-7724F7CD8872}" sibTransId="{B1DFE8E3-0D45-405B-9BBA-84F40F154927}"/>
    <dgm:cxn modelId="{55270DF8-4DD5-4180-972A-5FCD3E1BF9E3}" type="presOf" srcId="{E358FC11-DD7E-498B-94A8-9329FDFC987E}" destId="{6F715BAD-BB21-4FEA-8CD2-1D9D944B1A65}" srcOrd="0" destOrd="0" presId="urn:microsoft.com/office/officeart/2005/8/layout/hierarchy2"/>
    <dgm:cxn modelId="{EAF4DED1-79D1-4C97-834F-20CC2630AA60}" type="presParOf" srcId="{97EC71E0-D213-40F1-8A44-C71CEFE55B08}" destId="{3C5CEC7C-C6E9-435C-A935-E547E7C711B7}" srcOrd="0" destOrd="0" presId="urn:microsoft.com/office/officeart/2005/8/layout/hierarchy2"/>
    <dgm:cxn modelId="{21217227-56D0-4F1C-A470-99483D349A3C}" type="presParOf" srcId="{3C5CEC7C-C6E9-435C-A935-E547E7C711B7}" destId="{A1F2F85A-B81A-4C36-AC2B-6E168BFED721}" srcOrd="0" destOrd="0" presId="urn:microsoft.com/office/officeart/2005/8/layout/hierarchy2"/>
    <dgm:cxn modelId="{86456873-8CCA-4B3B-9CB3-29EF79200D99}" type="presParOf" srcId="{3C5CEC7C-C6E9-435C-A935-E547E7C711B7}" destId="{15208377-2D04-45E3-ACE0-3127561CFC43}" srcOrd="1" destOrd="0" presId="urn:microsoft.com/office/officeart/2005/8/layout/hierarchy2"/>
    <dgm:cxn modelId="{A173DAE7-03C1-4FF4-AD1F-2C9D8A72542B}" type="presParOf" srcId="{15208377-2D04-45E3-ACE0-3127561CFC43}" destId="{B795427C-44A3-4EE5-8754-3A32B0257114}" srcOrd="0" destOrd="0" presId="urn:microsoft.com/office/officeart/2005/8/layout/hierarchy2"/>
    <dgm:cxn modelId="{950E6DD9-18D0-485C-A03A-71F917544081}" type="presParOf" srcId="{B795427C-44A3-4EE5-8754-3A32B0257114}" destId="{D341703B-1558-448F-BE0D-CB835E7D5D90}" srcOrd="0" destOrd="0" presId="urn:microsoft.com/office/officeart/2005/8/layout/hierarchy2"/>
    <dgm:cxn modelId="{0CD45A6A-4019-43B3-A485-B42D5459EF60}" type="presParOf" srcId="{15208377-2D04-45E3-ACE0-3127561CFC43}" destId="{5720EB24-D050-4C9D-AF76-42089AFC831F}" srcOrd="1" destOrd="0" presId="urn:microsoft.com/office/officeart/2005/8/layout/hierarchy2"/>
    <dgm:cxn modelId="{F0E1D941-A99C-4B3D-97E7-E4C3F41CD257}" type="presParOf" srcId="{5720EB24-D050-4C9D-AF76-42089AFC831F}" destId="{6F715BAD-BB21-4FEA-8CD2-1D9D944B1A65}" srcOrd="0" destOrd="0" presId="urn:microsoft.com/office/officeart/2005/8/layout/hierarchy2"/>
    <dgm:cxn modelId="{8B94D497-7912-48C1-A3FE-D8BFA0888349}" type="presParOf" srcId="{5720EB24-D050-4C9D-AF76-42089AFC831F}" destId="{3817BA98-514D-45DD-BDD5-55E52697BB24}" srcOrd="1" destOrd="0" presId="urn:microsoft.com/office/officeart/2005/8/layout/hierarchy2"/>
    <dgm:cxn modelId="{1AF01B7D-4145-4399-AF95-12FFD5899DA8}" type="presParOf" srcId="{15208377-2D04-45E3-ACE0-3127561CFC43}" destId="{0BB0DCF7-1430-4355-B704-A8B39C245EB4}" srcOrd="2" destOrd="0" presId="urn:microsoft.com/office/officeart/2005/8/layout/hierarchy2"/>
    <dgm:cxn modelId="{8CA8375A-09B6-4A4E-B873-C0971B659750}" type="presParOf" srcId="{0BB0DCF7-1430-4355-B704-A8B39C245EB4}" destId="{898A5DA9-1838-4A3E-B6A0-19AAA3A1E3FB}" srcOrd="0" destOrd="0" presId="urn:microsoft.com/office/officeart/2005/8/layout/hierarchy2"/>
    <dgm:cxn modelId="{621EF827-7A93-496B-A33A-490489F45A50}" type="presParOf" srcId="{15208377-2D04-45E3-ACE0-3127561CFC43}" destId="{170DC140-FCC2-44B1-B343-D9EFEE85C85F}" srcOrd="3" destOrd="0" presId="urn:microsoft.com/office/officeart/2005/8/layout/hierarchy2"/>
    <dgm:cxn modelId="{BFC7BBA1-1BA1-4625-9517-B5C40737AEAE}" type="presParOf" srcId="{170DC140-FCC2-44B1-B343-D9EFEE85C85F}" destId="{EFAAA5F8-F50B-4B07-810F-340B6DA5A468}" srcOrd="0" destOrd="0" presId="urn:microsoft.com/office/officeart/2005/8/layout/hierarchy2"/>
    <dgm:cxn modelId="{4628A077-0F8D-4B3A-9948-2DF5102977E9}" type="presParOf" srcId="{170DC140-FCC2-44B1-B343-D9EFEE85C85F}" destId="{465A9B0F-A8A3-4028-8FFA-2CA441571237}" srcOrd="1" destOrd="0" presId="urn:microsoft.com/office/officeart/2005/8/layout/hierarchy2"/>
    <dgm:cxn modelId="{E1FB9E23-F081-464C-A1E0-FD39A6BA3DF7}" type="presParOf" srcId="{15208377-2D04-45E3-ACE0-3127561CFC43}" destId="{E4C9D670-3E01-46CC-A6FD-742997FA014C}" srcOrd="4" destOrd="0" presId="urn:microsoft.com/office/officeart/2005/8/layout/hierarchy2"/>
    <dgm:cxn modelId="{E757EF09-72B7-48BF-9188-1ED7DEA54F1C}" type="presParOf" srcId="{E4C9D670-3E01-46CC-A6FD-742997FA014C}" destId="{108E7CA9-C3FD-4FCD-B6D3-0D30AD4D883A}" srcOrd="0" destOrd="0" presId="urn:microsoft.com/office/officeart/2005/8/layout/hierarchy2"/>
    <dgm:cxn modelId="{170B6193-19C5-485C-99F6-DCC5AFC49F81}" type="presParOf" srcId="{15208377-2D04-45E3-ACE0-3127561CFC43}" destId="{53E5CA95-FEC6-455D-AC95-C6A9482FCB4E}" srcOrd="5" destOrd="0" presId="urn:microsoft.com/office/officeart/2005/8/layout/hierarchy2"/>
    <dgm:cxn modelId="{40B118F7-A971-4C8C-AD54-F9CC4B85F2EC}" type="presParOf" srcId="{53E5CA95-FEC6-455D-AC95-C6A9482FCB4E}" destId="{BCDB6304-6595-4506-9436-5F0EB84944BA}" srcOrd="0" destOrd="0" presId="urn:microsoft.com/office/officeart/2005/8/layout/hierarchy2"/>
    <dgm:cxn modelId="{814951D5-FBC9-4A87-AEBF-0C7451B36AD3}" type="presParOf" srcId="{53E5CA95-FEC6-455D-AC95-C6A9482FCB4E}" destId="{A1FFCF34-74AB-46E5-8198-0A67E7A32226}" srcOrd="1" destOrd="0" presId="urn:microsoft.com/office/officeart/2005/8/layout/hierarchy2"/>
    <dgm:cxn modelId="{6AD82722-8EB5-4848-BAF7-4ADFFCD3E59A}" type="presParOf" srcId="{15208377-2D04-45E3-ACE0-3127561CFC43}" destId="{208593E8-8C67-4AEC-A651-3D4F7E5B09E2}" srcOrd="6" destOrd="0" presId="urn:microsoft.com/office/officeart/2005/8/layout/hierarchy2"/>
    <dgm:cxn modelId="{EB048E3E-F559-49F4-9F5A-B39D28B0C6A3}" type="presParOf" srcId="{208593E8-8C67-4AEC-A651-3D4F7E5B09E2}" destId="{73516E2D-4F49-4571-BA7A-F9AC07D97283}" srcOrd="0" destOrd="0" presId="urn:microsoft.com/office/officeart/2005/8/layout/hierarchy2"/>
    <dgm:cxn modelId="{DFBE7707-BFF6-4755-B03C-DDB090C13498}" type="presParOf" srcId="{15208377-2D04-45E3-ACE0-3127561CFC43}" destId="{3905A0D2-A2C9-4634-B342-6BAA73BFD72F}" srcOrd="7" destOrd="0" presId="urn:microsoft.com/office/officeart/2005/8/layout/hierarchy2"/>
    <dgm:cxn modelId="{D9C80C66-4CC4-4FCC-A760-873CF22445BB}" type="presParOf" srcId="{3905A0D2-A2C9-4634-B342-6BAA73BFD72F}" destId="{A8326B53-E574-473C-87DB-AC40CC1051DA}" srcOrd="0" destOrd="0" presId="urn:microsoft.com/office/officeart/2005/8/layout/hierarchy2"/>
    <dgm:cxn modelId="{1BD15870-9873-461E-889D-ACD09586C622}" type="presParOf" srcId="{3905A0D2-A2C9-4634-B342-6BAA73BFD72F}" destId="{B543B502-4CB5-4408-A54A-2EB8B53502A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758E25-3F40-4714-91C7-3D31E027D820}" type="doc">
      <dgm:prSet loTypeId="urn:microsoft.com/office/officeart/2005/8/layout/hierarchy2" loCatId="hierarchy" qsTypeId="urn:microsoft.com/office/officeart/2005/8/quickstyle/3d3" qsCatId="3D" csTypeId="urn:microsoft.com/office/officeart/2005/8/colors/colorful2" csCatId="colorful" phldr="1"/>
      <dgm:spPr/>
      <dgm:t>
        <a:bodyPr/>
        <a:lstStyle/>
        <a:p>
          <a:endParaRPr lang="en-US"/>
        </a:p>
      </dgm:t>
    </dgm:pt>
    <dgm:pt modelId="{91B3B82E-31B0-4E3A-A359-37582150AFAF}">
      <dgm:prSet phldrT="[Text]" custT="1"/>
      <dgm:spPr>
        <a:solidFill>
          <a:srgbClr val="FFFF00"/>
        </a:solidFill>
        <a:ln w="28575">
          <a:solidFill>
            <a:srgbClr val="C00000"/>
          </a:solidFill>
        </a:ln>
      </dgm:spPr>
      <dgm:t>
        <a:bodyPr/>
        <a:lstStyle/>
        <a:p>
          <a:pPr rtl="1"/>
          <a:r>
            <a:rPr lang="fa-IR" sz="3600" b="1" smtClean="0">
              <a:solidFill>
                <a:sysClr val="windowText" lastClr="000000"/>
              </a:solidFill>
              <a:cs typeface="B Koodak" pitchFamily="2" charset="-78"/>
            </a:rPr>
            <a:t>شرایط آب و ظرف وضو</a:t>
          </a:r>
          <a:endParaRPr lang="en-US" sz="3600" b="1" dirty="0">
            <a:solidFill>
              <a:sysClr val="windowText" lastClr="000000"/>
            </a:solidFill>
            <a:cs typeface="B Koodak" pitchFamily="2" charset="-78"/>
          </a:endParaRPr>
        </a:p>
      </dgm:t>
    </dgm:pt>
    <dgm:pt modelId="{69E724BE-767C-4154-B36E-5E1E637F0991}" type="parTrans" cxnId="{0B5945D3-D0E5-45E1-996E-38A540AB5F92}">
      <dgm:prSet/>
      <dgm:spPr/>
      <dgm:t>
        <a:bodyPr/>
        <a:lstStyle/>
        <a:p>
          <a:pPr rtl="1"/>
          <a:endParaRPr lang="en-US" sz="3600" b="1">
            <a:solidFill>
              <a:sysClr val="windowText" lastClr="000000"/>
            </a:solidFill>
            <a:cs typeface="B Koodak" pitchFamily="2" charset="-78"/>
          </a:endParaRPr>
        </a:p>
      </dgm:t>
    </dgm:pt>
    <dgm:pt modelId="{4AFB65B4-F671-4C80-B960-6B713054D5EA}" type="sibTrans" cxnId="{0B5945D3-D0E5-45E1-996E-38A540AB5F92}">
      <dgm:prSet/>
      <dgm:spPr/>
      <dgm:t>
        <a:bodyPr/>
        <a:lstStyle/>
        <a:p>
          <a:pPr rtl="1"/>
          <a:endParaRPr lang="en-US" sz="3600" b="1">
            <a:solidFill>
              <a:sysClr val="windowText" lastClr="000000"/>
            </a:solidFill>
            <a:cs typeface="B Koodak" pitchFamily="2" charset="-78"/>
          </a:endParaRPr>
        </a:p>
      </dgm:t>
    </dgm:pt>
    <dgm:pt modelId="{63C293DC-4AEB-4AF1-A700-3903F4DBBCF8}">
      <dgm:prSet phldrT="[Text]" custT="1"/>
      <dgm:spPr>
        <a:ln w="28575">
          <a:solidFill>
            <a:srgbClr val="C00000"/>
          </a:solidFill>
        </a:ln>
      </dgm:spPr>
      <dgm:t>
        <a:bodyPr/>
        <a:lstStyle/>
        <a:p>
          <a:pPr rtl="1"/>
          <a:r>
            <a:rPr lang="fa-IR" sz="3600" b="1" smtClean="0">
              <a:solidFill>
                <a:sysClr val="windowText" lastClr="000000"/>
              </a:solidFill>
              <a:cs typeface="B Koodak" pitchFamily="2" charset="-78"/>
            </a:rPr>
            <a:t>آب وضو پاک باشد (نجس نباشد)</a:t>
          </a:r>
          <a:endParaRPr lang="en-US" sz="3600" b="1" dirty="0">
            <a:solidFill>
              <a:sysClr val="windowText" lastClr="000000"/>
            </a:solidFill>
            <a:cs typeface="B Koodak" pitchFamily="2" charset="-78"/>
          </a:endParaRPr>
        </a:p>
      </dgm:t>
    </dgm:pt>
    <dgm:pt modelId="{808C6883-FD0B-4769-9060-1DEF27CD6BE8}" type="parTrans" cxnId="{EE53BC97-6CCA-4BB2-9FAA-B6B913BA7074}">
      <dgm:prSet custT="1"/>
      <dgm:spPr>
        <a:ln w="28575">
          <a:solidFill>
            <a:srgbClr val="C00000"/>
          </a:solidFill>
        </a:ln>
      </dgm:spPr>
      <dgm:t>
        <a:bodyPr/>
        <a:lstStyle/>
        <a:p>
          <a:pPr rtl="1"/>
          <a:endParaRPr lang="en-US" sz="3600" b="1">
            <a:solidFill>
              <a:sysClr val="windowText" lastClr="000000"/>
            </a:solidFill>
            <a:cs typeface="B Koodak" pitchFamily="2" charset="-78"/>
          </a:endParaRPr>
        </a:p>
      </dgm:t>
    </dgm:pt>
    <dgm:pt modelId="{FBEC6B38-355E-4AC2-B483-EF27860EC10A}" type="sibTrans" cxnId="{EE53BC97-6CCA-4BB2-9FAA-B6B913BA7074}">
      <dgm:prSet/>
      <dgm:spPr/>
      <dgm:t>
        <a:bodyPr/>
        <a:lstStyle/>
        <a:p>
          <a:pPr rtl="1"/>
          <a:endParaRPr lang="en-US" sz="3600" b="1">
            <a:solidFill>
              <a:sysClr val="windowText" lastClr="000000"/>
            </a:solidFill>
            <a:cs typeface="B Koodak" pitchFamily="2" charset="-78"/>
          </a:endParaRPr>
        </a:p>
      </dgm:t>
    </dgm:pt>
    <dgm:pt modelId="{0FEC5F4B-5FA6-4A12-BD9D-96A43DEEDF80}">
      <dgm:prSet phldrT="[Text]" custT="1"/>
      <dgm:spPr>
        <a:ln w="28575">
          <a:solidFill>
            <a:srgbClr val="C00000"/>
          </a:solidFill>
        </a:ln>
      </dgm:spPr>
      <dgm:t>
        <a:bodyPr/>
        <a:lstStyle/>
        <a:p>
          <a:pPr rtl="1"/>
          <a:r>
            <a:rPr lang="fa-IR" sz="3600" b="1" smtClean="0">
              <a:solidFill>
                <a:sysClr val="windowText" lastClr="000000"/>
              </a:solidFill>
              <a:cs typeface="B Koodak" pitchFamily="2" charset="-78"/>
            </a:rPr>
            <a:t>آب وضو مباح باشد (غصبی نباشد)</a:t>
          </a:r>
          <a:endParaRPr lang="en-US" sz="3600" b="1" dirty="0">
            <a:solidFill>
              <a:sysClr val="windowText" lastClr="000000"/>
            </a:solidFill>
            <a:cs typeface="B Koodak" pitchFamily="2" charset="-78"/>
          </a:endParaRPr>
        </a:p>
      </dgm:t>
    </dgm:pt>
    <dgm:pt modelId="{2FEF2976-36DA-4BDA-9B2B-EA914DEF14A1}" type="parTrans" cxnId="{9E8187A0-4209-466B-9B81-EDD3C61C99B0}">
      <dgm:prSet custT="1"/>
      <dgm:spPr>
        <a:ln w="28575">
          <a:solidFill>
            <a:srgbClr val="C00000"/>
          </a:solidFill>
        </a:ln>
      </dgm:spPr>
      <dgm:t>
        <a:bodyPr/>
        <a:lstStyle/>
        <a:p>
          <a:pPr rtl="1"/>
          <a:endParaRPr lang="en-US" sz="3600" b="1">
            <a:solidFill>
              <a:sysClr val="windowText" lastClr="000000"/>
            </a:solidFill>
            <a:cs typeface="B Koodak" pitchFamily="2" charset="-78"/>
          </a:endParaRPr>
        </a:p>
      </dgm:t>
    </dgm:pt>
    <dgm:pt modelId="{94830BBA-9735-416D-81B7-9520C29C7C28}" type="sibTrans" cxnId="{9E8187A0-4209-466B-9B81-EDD3C61C99B0}">
      <dgm:prSet/>
      <dgm:spPr/>
      <dgm:t>
        <a:bodyPr/>
        <a:lstStyle/>
        <a:p>
          <a:pPr rtl="1"/>
          <a:endParaRPr lang="en-US" sz="3600" b="1">
            <a:solidFill>
              <a:sysClr val="windowText" lastClr="000000"/>
            </a:solidFill>
            <a:cs typeface="B Koodak" pitchFamily="2" charset="-78"/>
          </a:endParaRPr>
        </a:p>
      </dgm:t>
    </dgm:pt>
    <dgm:pt modelId="{D94D13B3-EF68-4103-90FE-78752CFD0BBD}">
      <dgm:prSet phldrT="[Text]" custT="1"/>
      <dgm:spPr>
        <a:ln w="28575">
          <a:solidFill>
            <a:srgbClr val="C00000"/>
          </a:solidFill>
        </a:ln>
      </dgm:spPr>
      <dgm:t>
        <a:bodyPr/>
        <a:lstStyle/>
        <a:p>
          <a:pPr rtl="1"/>
          <a:r>
            <a:rPr lang="fa-IR" sz="3600" b="1" smtClean="0">
              <a:solidFill>
                <a:sysClr val="windowText" lastClr="000000"/>
              </a:solidFill>
              <a:cs typeface="B Koodak" pitchFamily="2" charset="-78"/>
            </a:rPr>
            <a:t>آب وضو مطلق باشد (مضاف نباشد)</a:t>
          </a:r>
          <a:endParaRPr lang="en-US" sz="3600" b="1" dirty="0">
            <a:solidFill>
              <a:sysClr val="windowText" lastClr="000000"/>
            </a:solidFill>
            <a:cs typeface="B Koodak" pitchFamily="2" charset="-78"/>
          </a:endParaRPr>
        </a:p>
      </dgm:t>
    </dgm:pt>
    <dgm:pt modelId="{C37D9494-FEBA-4234-8F1A-528F68202FE5}" type="parTrans" cxnId="{14E738FE-0FBE-49AF-8F1F-BEE0DF245493}">
      <dgm:prSet custT="1"/>
      <dgm:spPr>
        <a:ln w="28575">
          <a:solidFill>
            <a:srgbClr val="C00000"/>
          </a:solidFill>
        </a:ln>
      </dgm:spPr>
      <dgm:t>
        <a:bodyPr/>
        <a:lstStyle/>
        <a:p>
          <a:pPr rtl="1"/>
          <a:endParaRPr lang="en-US" sz="3600" b="1">
            <a:solidFill>
              <a:sysClr val="windowText" lastClr="000000"/>
            </a:solidFill>
            <a:cs typeface="B Koodak" pitchFamily="2" charset="-78"/>
          </a:endParaRPr>
        </a:p>
      </dgm:t>
    </dgm:pt>
    <dgm:pt modelId="{A121CBFB-0023-4A06-9DEA-6E52FC83E601}" type="sibTrans" cxnId="{14E738FE-0FBE-49AF-8F1F-BEE0DF245493}">
      <dgm:prSet/>
      <dgm:spPr/>
      <dgm:t>
        <a:bodyPr/>
        <a:lstStyle/>
        <a:p>
          <a:pPr rtl="1"/>
          <a:endParaRPr lang="en-US" sz="3600" b="1">
            <a:solidFill>
              <a:sysClr val="windowText" lastClr="000000"/>
            </a:solidFill>
            <a:cs typeface="B Koodak" pitchFamily="2" charset="-78"/>
          </a:endParaRPr>
        </a:p>
      </dgm:t>
    </dgm:pt>
    <dgm:pt modelId="{6C32265C-F422-45B9-B468-F1B10B3C2FF8}">
      <dgm:prSet phldrT="[Text]" custT="1"/>
      <dgm:spPr>
        <a:ln w="28575">
          <a:solidFill>
            <a:srgbClr val="C00000"/>
          </a:solidFill>
        </a:ln>
      </dgm:spPr>
      <dgm:t>
        <a:bodyPr/>
        <a:lstStyle/>
        <a:p>
          <a:pPr rtl="1"/>
          <a:r>
            <a:rPr lang="fa-IR" sz="3600" b="1" smtClean="0">
              <a:solidFill>
                <a:sysClr val="windowText" lastClr="000000"/>
              </a:solidFill>
              <a:cs typeface="B Koodak" pitchFamily="2" charset="-78"/>
            </a:rPr>
            <a:t>ظرف آب وضو مباح باشد</a:t>
          </a:r>
          <a:endParaRPr lang="en-US" sz="3600" b="1" dirty="0">
            <a:solidFill>
              <a:sysClr val="windowText" lastClr="000000"/>
            </a:solidFill>
            <a:cs typeface="B Koodak" pitchFamily="2" charset="-78"/>
          </a:endParaRPr>
        </a:p>
      </dgm:t>
    </dgm:pt>
    <dgm:pt modelId="{92E2BDB0-3808-44E3-A516-2779C77A56B7}" type="parTrans" cxnId="{4F8394D4-E4CB-45F8-A47B-18291E97C928}">
      <dgm:prSet custT="1"/>
      <dgm:spPr>
        <a:ln w="28575">
          <a:solidFill>
            <a:srgbClr val="C00000"/>
          </a:solidFill>
        </a:ln>
      </dgm:spPr>
      <dgm:t>
        <a:bodyPr/>
        <a:lstStyle/>
        <a:p>
          <a:pPr rtl="1"/>
          <a:endParaRPr lang="en-US" sz="3600" b="1">
            <a:solidFill>
              <a:sysClr val="windowText" lastClr="000000"/>
            </a:solidFill>
            <a:cs typeface="B Koodak" pitchFamily="2" charset="-78"/>
          </a:endParaRPr>
        </a:p>
      </dgm:t>
    </dgm:pt>
    <dgm:pt modelId="{5DD91E41-A09E-40E5-8B4D-4AFF5F7CC209}" type="sibTrans" cxnId="{4F8394D4-E4CB-45F8-A47B-18291E97C928}">
      <dgm:prSet/>
      <dgm:spPr/>
      <dgm:t>
        <a:bodyPr/>
        <a:lstStyle/>
        <a:p>
          <a:pPr rtl="1"/>
          <a:endParaRPr lang="en-US" sz="3600" b="1">
            <a:solidFill>
              <a:sysClr val="windowText" lastClr="000000"/>
            </a:solidFill>
            <a:cs typeface="B Koodak" pitchFamily="2" charset="-78"/>
          </a:endParaRPr>
        </a:p>
      </dgm:t>
    </dgm:pt>
    <dgm:pt modelId="{959B745D-8573-4804-BB73-9FF99EC31AEC}">
      <dgm:prSet phldrT="[Text]" custT="1"/>
      <dgm:spPr>
        <a:ln w="28575">
          <a:solidFill>
            <a:srgbClr val="C00000"/>
          </a:solidFill>
        </a:ln>
      </dgm:spPr>
      <dgm:t>
        <a:bodyPr/>
        <a:lstStyle/>
        <a:p>
          <a:pPr rtl="1"/>
          <a:r>
            <a:rPr lang="fa-IR" sz="3600" b="1" smtClean="0">
              <a:solidFill>
                <a:sysClr val="windowText" lastClr="000000"/>
              </a:solidFill>
              <a:cs typeface="B Koodak" pitchFamily="2" charset="-78"/>
            </a:rPr>
            <a:t>ظرف آب وضو طلا و نقره نباشد</a:t>
          </a:r>
          <a:endParaRPr lang="en-US" sz="3600" b="1" dirty="0">
            <a:solidFill>
              <a:sysClr val="windowText" lastClr="000000"/>
            </a:solidFill>
            <a:cs typeface="B Koodak" pitchFamily="2" charset="-78"/>
          </a:endParaRPr>
        </a:p>
      </dgm:t>
    </dgm:pt>
    <dgm:pt modelId="{2682458C-785A-4A2B-B9AC-04F5FF67FBA0}" type="parTrans" cxnId="{3FB44773-C8E2-4DA0-AD25-10840F215E27}">
      <dgm:prSet custT="1"/>
      <dgm:spPr>
        <a:ln w="28575">
          <a:solidFill>
            <a:srgbClr val="C00000"/>
          </a:solidFill>
        </a:ln>
      </dgm:spPr>
      <dgm:t>
        <a:bodyPr/>
        <a:lstStyle/>
        <a:p>
          <a:pPr rtl="1"/>
          <a:endParaRPr lang="en-US" sz="3600" b="1">
            <a:solidFill>
              <a:sysClr val="windowText" lastClr="000000"/>
            </a:solidFill>
            <a:cs typeface="B Koodak" pitchFamily="2" charset="-78"/>
          </a:endParaRPr>
        </a:p>
      </dgm:t>
    </dgm:pt>
    <dgm:pt modelId="{C5A1A20F-0BD3-4441-BC73-2BB663FAA218}" type="sibTrans" cxnId="{3FB44773-C8E2-4DA0-AD25-10840F215E27}">
      <dgm:prSet/>
      <dgm:spPr/>
      <dgm:t>
        <a:bodyPr/>
        <a:lstStyle/>
        <a:p>
          <a:pPr rtl="1"/>
          <a:endParaRPr lang="en-US" sz="3600" b="1">
            <a:solidFill>
              <a:sysClr val="windowText" lastClr="000000"/>
            </a:solidFill>
            <a:cs typeface="B Koodak" pitchFamily="2" charset="-78"/>
          </a:endParaRPr>
        </a:p>
      </dgm:t>
    </dgm:pt>
    <dgm:pt modelId="{DD31207C-F82F-46C1-8BC1-3FAD8502FF82}" type="pres">
      <dgm:prSet presAssocID="{5E758E25-3F40-4714-91C7-3D31E027D820}" presName="diagram" presStyleCnt="0">
        <dgm:presLayoutVars>
          <dgm:chPref val="1"/>
          <dgm:dir val="rev"/>
          <dgm:animOne val="branch"/>
          <dgm:animLvl val="lvl"/>
          <dgm:resizeHandles val="exact"/>
        </dgm:presLayoutVars>
      </dgm:prSet>
      <dgm:spPr/>
      <dgm:t>
        <a:bodyPr/>
        <a:lstStyle/>
        <a:p>
          <a:endParaRPr lang="en-US"/>
        </a:p>
      </dgm:t>
    </dgm:pt>
    <dgm:pt modelId="{80436242-2731-4D03-8DDB-0054EB836EEE}" type="pres">
      <dgm:prSet presAssocID="{91B3B82E-31B0-4E3A-A359-37582150AFAF}" presName="root1" presStyleCnt="0"/>
      <dgm:spPr/>
      <dgm:t>
        <a:bodyPr/>
        <a:lstStyle/>
        <a:p>
          <a:pPr rtl="1"/>
          <a:endParaRPr lang="fa-IR"/>
        </a:p>
      </dgm:t>
    </dgm:pt>
    <dgm:pt modelId="{2A861E5C-9445-4CD9-A77B-F22D55C3B9A1}" type="pres">
      <dgm:prSet presAssocID="{91B3B82E-31B0-4E3A-A359-37582150AFAF}" presName="LevelOneTextNode" presStyleLbl="node0" presStyleIdx="0" presStyleCnt="1" custScaleX="61134" custScaleY="86692" custLinFactNeighborX="-8565" custLinFactNeighborY="-8831">
        <dgm:presLayoutVars>
          <dgm:chPref val="3"/>
        </dgm:presLayoutVars>
      </dgm:prSet>
      <dgm:spPr/>
      <dgm:t>
        <a:bodyPr/>
        <a:lstStyle/>
        <a:p>
          <a:endParaRPr lang="en-US"/>
        </a:p>
      </dgm:t>
    </dgm:pt>
    <dgm:pt modelId="{6CEE2C95-8CA3-42E2-816C-BC6CDACDF8E5}" type="pres">
      <dgm:prSet presAssocID="{91B3B82E-31B0-4E3A-A359-37582150AFAF}" presName="level2hierChild" presStyleCnt="0"/>
      <dgm:spPr/>
      <dgm:t>
        <a:bodyPr/>
        <a:lstStyle/>
        <a:p>
          <a:pPr rtl="1"/>
          <a:endParaRPr lang="fa-IR"/>
        </a:p>
      </dgm:t>
    </dgm:pt>
    <dgm:pt modelId="{1594FFAC-10E6-4949-83D6-32304B473B5C}" type="pres">
      <dgm:prSet presAssocID="{808C6883-FD0B-4769-9060-1DEF27CD6BE8}" presName="conn2-1" presStyleLbl="parChTrans1D2" presStyleIdx="0" presStyleCnt="5"/>
      <dgm:spPr/>
      <dgm:t>
        <a:bodyPr/>
        <a:lstStyle/>
        <a:p>
          <a:endParaRPr lang="en-US"/>
        </a:p>
      </dgm:t>
    </dgm:pt>
    <dgm:pt modelId="{3E38D97C-7636-4171-86FA-FF15B64AF7CD}" type="pres">
      <dgm:prSet presAssocID="{808C6883-FD0B-4769-9060-1DEF27CD6BE8}" presName="connTx" presStyleLbl="parChTrans1D2" presStyleIdx="0" presStyleCnt="5"/>
      <dgm:spPr/>
      <dgm:t>
        <a:bodyPr/>
        <a:lstStyle/>
        <a:p>
          <a:endParaRPr lang="en-US"/>
        </a:p>
      </dgm:t>
    </dgm:pt>
    <dgm:pt modelId="{80B980E5-ADAE-409B-94A8-38C636F0E933}" type="pres">
      <dgm:prSet presAssocID="{63C293DC-4AEB-4AF1-A700-3903F4DBBCF8}" presName="root2" presStyleCnt="0"/>
      <dgm:spPr/>
      <dgm:t>
        <a:bodyPr/>
        <a:lstStyle/>
        <a:p>
          <a:pPr rtl="1"/>
          <a:endParaRPr lang="fa-IR"/>
        </a:p>
      </dgm:t>
    </dgm:pt>
    <dgm:pt modelId="{D46439FE-24FB-4AAE-BE97-A26A84D56D0F}" type="pres">
      <dgm:prSet presAssocID="{63C293DC-4AEB-4AF1-A700-3903F4DBBCF8}" presName="LevelTwoTextNode" presStyleLbl="node2" presStyleIdx="0" presStyleCnt="5" custScaleX="146123" custScaleY="36566" custLinFactNeighborX="7340" custLinFactNeighborY="-8831">
        <dgm:presLayoutVars>
          <dgm:chPref val="3"/>
        </dgm:presLayoutVars>
      </dgm:prSet>
      <dgm:spPr/>
      <dgm:t>
        <a:bodyPr/>
        <a:lstStyle/>
        <a:p>
          <a:endParaRPr lang="en-US"/>
        </a:p>
      </dgm:t>
    </dgm:pt>
    <dgm:pt modelId="{0E900CFA-425E-4F62-A79B-C7BF9208D489}" type="pres">
      <dgm:prSet presAssocID="{63C293DC-4AEB-4AF1-A700-3903F4DBBCF8}" presName="level3hierChild" presStyleCnt="0"/>
      <dgm:spPr/>
      <dgm:t>
        <a:bodyPr/>
        <a:lstStyle/>
        <a:p>
          <a:pPr rtl="1"/>
          <a:endParaRPr lang="fa-IR"/>
        </a:p>
      </dgm:t>
    </dgm:pt>
    <dgm:pt modelId="{5F90A128-D38C-478F-9981-C2C0F9B7C9B4}" type="pres">
      <dgm:prSet presAssocID="{2FEF2976-36DA-4BDA-9B2B-EA914DEF14A1}" presName="conn2-1" presStyleLbl="parChTrans1D2" presStyleIdx="1" presStyleCnt="5"/>
      <dgm:spPr/>
      <dgm:t>
        <a:bodyPr/>
        <a:lstStyle/>
        <a:p>
          <a:endParaRPr lang="en-US"/>
        </a:p>
      </dgm:t>
    </dgm:pt>
    <dgm:pt modelId="{17B6720F-9BF2-4E28-96DB-5F89F9DAB524}" type="pres">
      <dgm:prSet presAssocID="{2FEF2976-36DA-4BDA-9B2B-EA914DEF14A1}" presName="connTx" presStyleLbl="parChTrans1D2" presStyleIdx="1" presStyleCnt="5"/>
      <dgm:spPr/>
      <dgm:t>
        <a:bodyPr/>
        <a:lstStyle/>
        <a:p>
          <a:endParaRPr lang="en-US"/>
        </a:p>
      </dgm:t>
    </dgm:pt>
    <dgm:pt modelId="{22AB21EC-D524-4D36-B1AF-7FBEEFC54DA6}" type="pres">
      <dgm:prSet presAssocID="{0FEC5F4B-5FA6-4A12-BD9D-96A43DEEDF80}" presName="root2" presStyleCnt="0"/>
      <dgm:spPr/>
      <dgm:t>
        <a:bodyPr/>
        <a:lstStyle/>
        <a:p>
          <a:pPr rtl="1"/>
          <a:endParaRPr lang="fa-IR"/>
        </a:p>
      </dgm:t>
    </dgm:pt>
    <dgm:pt modelId="{DAE78447-77C2-4471-9A8F-E128299BD481}" type="pres">
      <dgm:prSet presAssocID="{0FEC5F4B-5FA6-4A12-BD9D-96A43DEEDF80}" presName="LevelTwoTextNode" presStyleLbl="node2" presStyleIdx="1" presStyleCnt="5" custScaleX="146123" custScaleY="36566" custLinFactNeighborX="7340" custLinFactNeighborY="-8831">
        <dgm:presLayoutVars>
          <dgm:chPref val="3"/>
        </dgm:presLayoutVars>
      </dgm:prSet>
      <dgm:spPr/>
      <dgm:t>
        <a:bodyPr/>
        <a:lstStyle/>
        <a:p>
          <a:endParaRPr lang="en-US"/>
        </a:p>
      </dgm:t>
    </dgm:pt>
    <dgm:pt modelId="{E28CCE30-3703-4385-ACAC-4FFDB7E5B212}" type="pres">
      <dgm:prSet presAssocID="{0FEC5F4B-5FA6-4A12-BD9D-96A43DEEDF80}" presName="level3hierChild" presStyleCnt="0"/>
      <dgm:spPr/>
      <dgm:t>
        <a:bodyPr/>
        <a:lstStyle/>
        <a:p>
          <a:pPr rtl="1"/>
          <a:endParaRPr lang="fa-IR"/>
        </a:p>
      </dgm:t>
    </dgm:pt>
    <dgm:pt modelId="{0CE31D0E-B6CE-465B-BC92-AAFA490EB4EE}" type="pres">
      <dgm:prSet presAssocID="{C37D9494-FEBA-4234-8F1A-528F68202FE5}" presName="conn2-1" presStyleLbl="parChTrans1D2" presStyleIdx="2" presStyleCnt="5"/>
      <dgm:spPr/>
      <dgm:t>
        <a:bodyPr/>
        <a:lstStyle/>
        <a:p>
          <a:endParaRPr lang="en-US"/>
        </a:p>
      </dgm:t>
    </dgm:pt>
    <dgm:pt modelId="{CAE7ECCD-7F60-4823-A8C5-3D104B74283D}" type="pres">
      <dgm:prSet presAssocID="{C37D9494-FEBA-4234-8F1A-528F68202FE5}" presName="connTx" presStyleLbl="parChTrans1D2" presStyleIdx="2" presStyleCnt="5"/>
      <dgm:spPr/>
      <dgm:t>
        <a:bodyPr/>
        <a:lstStyle/>
        <a:p>
          <a:endParaRPr lang="en-US"/>
        </a:p>
      </dgm:t>
    </dgm:pt>
    <dgm:pt modelId="{45A31E1D-C526-4084-8B75-C951F291889C}" type="pres">
      <dgm:prSet presAssocID="{D94D13B3-EF68-4103-90FE-78752CFD0BBD}" presName="root2" presStyleCnt="0"/>
      <dgm:spPr/>
      <dgm:t>
        <a:bodyPr/>
        <a:lstStyle/>
        <a:p>
          <a:pPr rtl="1"/>
          <a:endParaRPr lang="fa-IR"/>
        </a:p>
      </dgm:t>
    </dgm:pt>
    <dgm:pt modelId="{7C866922-C543-4FF6-835E-961E7CEF2E74}" type="pres">
      <dgm:prSet presAssocID="{D94D13B3-EF68-4103-90FE-78752CFD0BBD}" presName="LevelTwoTextNode" presStyleLbl="node2" presStyleIdx="2" presStyleCnt="5" custScaleX="146123" custScaleY="36566" custLinFactNeighborX="7340" custLinFactNeighborY="-8831">
        <dgm:presLayoutVars>
          <dgm:chPref val="3"/>
        </dgm:presLayoutVars>
      </dgm:prSet>
      <dgm:spPr/>
      <dgm:t>
        <a:bodyPr/>
        <a:lstStyle/>
        <a:p>
          <a:endParaRPr lang="en-US"/>
        </a:p>
      </dgm:t>
    </dgm:pt>
    <dgm:pt modelId="{001EDB17-E4E6-4767-B98D-707E57D6DEC4}" type="pres">
      <dgm:prSet presAssocID="{D94D13B3-EF68-4103-90FE-78752CFD0BBD}" presName="level3hierChild" presStyleCnt="0"/>
      <dgm:spPr/>
      <dgm:t>
        <a:bodyPr/>
        <a:lstStyle/>
        <a:p>
          <a:pPr rtl="1"/>
          <a:endParaRPr lang="fa-IR"/>
        </a:p>
      </dgm:t>
    </dgm:pt>
    <dgm:pt modelId="{7E88A93E-9203-4403-982E-C13D8AD808B1}" type="pres">
      <dgm:prSet presAssocID="{92E2BDB0-3808-44E3-A516-2779C77A56B7}" presName="conn2-1" presStyleLbl="parChTrans1D2" presStyleIdx="3" presStyleCnt="5"/>
      <dgm:spPr/>
      <dgm:t>
        <a:bodyPr/>
        <a:lstStyle/>
        <a:p>
          <a:endParaRPr lang="en-US"/>
        </a:p>
      </dgm:t>
    </dgm:pt>
    <dgm:pt modelId="{1301FFF0-129C-4A08-BD04-5D8E486630E6}" type="pres">
      <dgm:prSet presAssocID="{92E2BDB0-3808-44E3-A516-2779C77A56B7}" presName="connTx" presStyleLbl="parChTrans1D2" presStyleIdx="3" presStyleCnt="5"/>
      <dgm:spPr/>
      <dgm:t>
        <a:bodyPr/>
        <a:lstStyle/>
        <a:p>
          <a:endParaRPr lang="en-US"/>
        </a:p>
      </dgm:t>
    </dgm:pt>
    <dgm:pt modelId="{1645FE58-4126-42FE-AFDE-603070F36955}" type="pres">
      <dgm:prSet presAssocID="{6C32265C-F422-45B9-B468-F1B10B3C2FF8}" presName="root2" presStyleCnt="0"/>
      <dgm:spPr/>
      <dgm:t>
        <a:bodyPr/>
        <a:lstStyle/>
        <a:p>
          <a:pPr rtl="1"/>
          <a:endParaRPr lang="fa-IR"/>
        </a:p>
      </dgm:t>
    </dgm:pt>
    <dgm:pt modelId="{AF4D6589-0FF3-4AD1-8263-6AD1CA3E225F}" type="pres">
      <dgm:prSet presAssocID="{6C32265C-F422-45B9-B468-F1B10B3C2FF8}" presName="LevelTwoTextNode" presStyleLbl="node2" presStyleIdx="3" presStyleCnt="5" custScaleX="146123" custScaleY="36566" custLinFactNeighborX="7340" custLinFactNeighborY="-8831">
        <dgm:presLayoutVars>
          <dgm:chPref val="3"/>
        </dgm:presLayoutVars>
      </dgm:prSet>
      <dgm:spPr/>
      <dgm:t>
        <a:bodyPr/>
        <a:lstStyle/>
        <a:p>
          <a:endParaRPr lang="en-US"/>
        </a:p>
      </dgm:t>
    </dgm:pt>
    <dgm:pt modelId="{EA2E5EF9-51D4-41CE-B2F3-562F0D53C1BA}" type="pres">
      <dgm:prSet presAssocID="{6C32265C-F422-45B9-B468-F1B10B3C2FF8}" presName="level3hierChild" presStyleCnt="0"/>
      <dgm:spPr/>
      <dgm:t>
        <a:bodyPr/>
        <a:lstStyle/>
        <a:p>
          <a:pPr rtl="1"/>
          <a:endParaRPr lang="fa-IR"/>
        </a:p>
      </dgm:t>
    </dgm:pt>
    <dgm:pt modelId="{D5D0FA0F-1953-4D76-99FB-7A001AA8D936}" type="pres">
      <dgm:prSet presAssocID="{2682458C-785A-4A2B-B9AC-04F5FF67FBA0}" presName="conn2-1" presStyleLbl="parChTrans1D2" presStyleIdx="4" presStyleCnt="5"/>
      <dgm:spPr/>
      <dgm:t>
        <a:bodyPr/>
        <a:lstStyle/>
        <a:p>
          <a:endParaRPr lang="en-US"/>
        </a:p>
      </dgm:t>
    </dgm:pt>
    <dgm:pt modelId="{52E26B79-25A2-47BF-A4DF-EF273D268DA7}" type="pres">
      <dgm:prSet presAssocID="{2682458C-785A-4A2B-B9AC-04F5FF67FBA0}" presName="connTx" presStyleLbl="parChTrans1D2" presStyleIdx="4" presStyleCnt="5"/>
      <dgm:spPr/>
      <dgm:t>
        <a:bodyPr/>
        <a:lstStyle/>
        <a:p>
          <a:endParaRPr lang="en-US"/>
        </a:p>
      </dgm:t>
    </dgm:pt>
    <dgm:pt modelId="{A887281D-0564-403C-98DB-78D63D6F9BCE}" type="pres">
      <dgm:prSet presAssocID="{959B745D-8573-4804-BB73-9FF99EC31AEC}" presName="root2" presStyleCnt="0"/>
      <dgm:spPr/>
      <dgm:t>
        <a:bodyPr/>
        <a:lstStyle/>
        <a:p>
          <a:pPr rtl="1"/>
          <a:endParaRPr lang="fa-IR"/>
        </a:p>
      </dgm:t>
    </dgm:pt>
    <dgm:pt modelId="{D8387B39-A332-425C-8225-691710038BE5}" type="pres">
      <dgm:prSet presAssocID="{959B745D-8573-4804-BB73-9FF99EC31AEC}" presName="LevelTwoTextNode" presStyleLbl="node2" presStyleIdx="4" presStyleCnt="5" custScaleX="146123" custScaleY="36566" custLinFactNeighborX="7340" custLinFactNeighborY="-8831">
        <dgm:presLayoutVars>
          <dgm:chPref val="3"/>
        </dgm:presLayoutVars>
      </dgm:prSet>
      <dgm:spPr/>
      <dgm:t>
        <a:bodyPr/>
        <a:lstStyle/>
        <a:p>
          <a:endParaRPr lang="en-US"/>
        </a:p>
      </dgm:t>
    </dgm:pt>
    <dgm:pt modelId="{51F97F7A-3E4C-4973-A801-5564E88F428C}" type="pres">
      <dgm:prSet presAssocID="{959B745D-8573-4804-BB73-9FF99EC31AEC}" presName="level3hierChild" presStyleCnt="0"/>
      <dgm:spPr/>
      <dgm:t>
        <a:bodyPr/>
        <a:lstStyle/>
        <a:p>
          <a:pPr rtl="1"/>
          <a:endParaRPr lang="fa-IR"/>
        </a:p>
      </dgm:t>
    </dgm:pt>
  </dgm:ptLst>
  <dgm:cxnLst>
    <dgm:cxn modelId="{C3F74BCD-935F-42A8-8F5C-A6434DF646AC}" type="presOf" srcId="{91B3B82E-31B0-4E3A-A359-37582150AFAF}" destId="{2A861E5C-9445-4CD9-A77B-F22D55C3B9A1}" srcOrd="0" destOrd="0" presId="urn:microsoft.com/office/officeart/2005/8/layout/hierarchy2"/>
    <dgm:cxn modelId="{F7656DD7-7AE8-40A2-9655-2A5971F735CD}" type="presOf" srcId="{C37D9494-FEBA-4234-8F1A-528F68202FE5}" destId="{CAE7ECCD-7F60-4823-A8C5-3D104B74283D}" srcOrd="1" destOrd="0" presId="urn:microsoft.com/office/officeart/2005/8/layout/hierarchy2"/>
    <dgm:cxn modelId="{4FF910F2-21CD-40AB-BAF3-74764917DAF4}" type="presOf" srcId="{959B745D-8573-4804-BB73-9FF99EC31AEC}" destId="{D8387B39-A332-425C-8225-691710038BE5}" srcOrd="0" destOrd="0" presId="urn:microsoft.com/office/officeart/2005/8/layout/hierarchy2"/>
    <dgm:cxn modelId="{F28B10D0-4611-42B5-8CBF-DDFBFA644480}" type="presOf" srcId="{92E2BDB0-3808-44E3-A516-2779C77A56B7}" destId="{1301FFF0-129C-4A08-BD04-5D8E486630E6}" srcOrd="1" destOrd="0" presId="urn:microsoft.com/office/officeart/2005/8/layout/hierarchy2"/>
    <dgm:cxn modelId="{74C57E84-3E72-411C-AF61-95A0B6C68039}" type="presOf" srcId="{5E758E25-3F40-4714-91C7-3D31E027D820}" destId="{DD31207C-F82F-46C1-8BC1-3FAD8502FF82}" srcOrd="0" destOrd="0" presId="urn:microsoft.com/office/officeart/2005/8/layout/hierarchy2"/>
    <dgm:cxn modelId="{6B18166C-018A-486B-93BE-9046B879349B}" type="presOf" srcId="{2FEF2976-36DA-4BDA-9B2B-EA914DEF14A1}" destId="{5F90A128-D38C-478F-9981-C2C0F9B7C9B4}" srcOrd="0" destOrd="0" presId="urn:microsoft.com/office/officeart/2005/8/layout/hierarchy2"/>
    <dgm:cxn modelId="{3CA69B1D-2F87-4429-818A-A19C51E69B64}" type="presOf" srcId="{D94D13B3-EF68-4103-90FE-78752CFD0BBD}" destId="{7C866922-C543-4FF6-835E-961E7CEF2E74}" srcOrd="0" destOrd="0" presId="urn:microsoft.com/office/officeart/2005/8/layout/hierarchy2"/>
    <dgm:cxn modelId="{C4728EF6-B6A7-415B-B4D5-802F6BDCF1C0}" type="presOf" srcId="{92E2BDB0-3808-44E3-A516-2779C77A56B7}" destId="{7E88A93E-9203-4403-982E-C13D8AD808B1}" srcOrd="0" destOrd="0" presId="urn:microsoft.com/office/officeart/2005/8/layout/hierarchy2"/>
    <dgm:cxn modelId="{0B5945D3-D0E5-45E1-996E-38A540AB5F92}" srcId="{5E758E25-3F40-4714-91C7-3D31E027D820}" destId="{91B3B82E-31B0-4E3A-A359-37582150AFAF}" srcOrd="0" destOrd="0" parTransId="{69E724BE-767C-4154-B36E-5E1E637F0991}" sibTransId="{4AFB65B4-F671-4C80-B960-6B713054D5EA}"/>
    <dgm:cxn modelId="{9E8187A0-4209-466B-9B81-EDD3C61C99B0}" srcId="{91B3B82E-31B0-4E3A-A359-37582150AFAF}" destId="{0FEC5F4B-5FA6-4A12-BD9D-96A43DEEDF80}" srcOrd="1" destOrd="0" parTransId="{2FEF2976-36DA-4BDA-9B2B-EA914DEF14A1}" sibTransId="{94830BBA-9735-416D-81B7-9520C29C7C28}"/>
    <dgm:cxn modelId="{C88FA701-F730-4C08-8676-4C1AFE2D8E9B}" type="presOf" srcId="{808C6883-FD0B-4769-9060-1DEF27CD6BE8}" destId="{1594FFAC-10E6-4949-83D6-32304B473B5C}" srcOrd="0" destOrd="0" presId="urn:microsoft.com/office/officeart/2005/8/layout/hierarchy2"/>
    <dgm:cxn modelId="{14E738FE-0FBE-49AF-8F1F-BEE0DF245493}" srcId="{91B3B82E-31B0-4E3A-A359-37582150AFAF}" destId="{D94D13B3-EF68-4103-90FE-78752CFD0BBD}" srcOrd="2" destOrd="0" parTransId="{C37D9494-FEBA-4234-8F1A-528F68202FE5}" sibTransId="{A121CBFB-0023-4A06-9DEA-6E52FC83E601}"/>
    <dgm:cxn modelId="{166C25BD-80C3-44B2-99DB-D779D1F8DF6B}" type="presOf" srcId="{6C32265C-F422-45B9-B468-F1B10B3C2FF8}" destId="{AF4D6589-0FF3-4AD1-8263-6AD1CA3E225F}" srcOrd="0" destOrd="0" presId="urn:microsoft.com/office/officeart/2005/8/layout/hierarchy2"/>
    <dgm:cxn modelId="{4CA0EBB0-AF59-4AF3-9C12-3B692E7BC788}" type="presOf" srcId="{2682458C-785A-4A2B-B9AC-04F5FF67FBA0}" destId="{52E26B79-25A2-47BF-A4DF-EF273D268DA7}" srcOrd="1" destOrd="0" presId="urn:microsoft.com/office/officeart/2005/8/layout/hierarchy2"/>
    <dgm:cxn modelId="{1C70D095-80A1-4789-BF06-7320FE1CEDD1}" type="presOf" srcId="{C37D9494-FEBA-4234-8F1A-528F68202FE5}" destId="{0CE31D0E-B6CE-465B-BC92-AAFA490EB4EE}" srcOrd="0" destOrd="0" presId="urn:microsoft.com/office/officeart/2005/8/layout/hierarchy2"/>
    <dgm:cxn modelId="{3FB44773-C8E2-4DA0-AD25-10840F215E27}" srcId="{91B3B82E-31B0-4E3A-A359-37582150AFAF}" destId="{959B745D-8573-4804-BB73-9FF99EC31AEC}" srcOrd="4" destOrd="0" parTransId="{2682458C-785A-4A2B-B9AC-04F5FF67FBA0}" sibTransId="{C5A1A20F-0BD3-4441-BC73-2BB663FAA218}"/>
    <dgm:cxn modelId="{4F8394D4-E4CB-45F8-A47B-18291E97C928}" srcId="{91B3B82E-31B0-4E3A-A359-37582150AFAF}" destId="{6C32265C-F422-45B9-B468-F1B10B3C2FF8}" srcOrd="3" destOrd="0" parTransId="{92E2BDB0-3808-44E3-A516-2779C77A56B7}" sibTransId="{5DD91E41-A09E-40E5-8B4D-4AFF5F7CC209}"/>
    <dgm:cxn modelId="{C0C6F244-E840-469D-A14C-EDB5FA03E540}" type="presOf" srcId="{2682458C-785A-4A2B-B9AC-04F5FF67FBA0}" destId="{D5D0FA0F-1953-4D76-99FB-7A001AA8D936}" srcOrd="0" destOrd="0" presId="urn:microsoft.com/office/officeart/2005/8/layout/hierarchy2"/>
    <dgm:cxn modelId="{0F772BAD-0BC5-42CF-B97D-EB923B1A3930}" type="presOf" srcId="{63C293DC-4AEB-4AF1-A700-3903F4DBBCF8}" destId="{D46439FE-24FB-4AAE-BE97-A26A84D56D0F}" srcOrd="0" destOrd="0" presId="urn:microsoft.com/office/officeart/2005/8/layout/hierarchy2"/>
    <dgm:cxn modelId="{AE991B3A-1995-4FB4-BC13-E0490285EE73}" type="presOf" srcId="{0FEC5F4B-5FA6-4A12-BD9D-96A43DEEDF80}" destId="{DAE78447-77C2-4471-9A8F-E128299BD481}" srcOrd="0" destOrd="0" presId="urn:microsoft.com/office/officeart/2005/8/layout/hierarchy2"/>
    <dgm:cxn modelId="{EE53BC97-6CCA-4BB2-9FAA-B6B913BA7074}" srcId="{91B3B82E-31B0-4E3A-A359-37582150AFAF}" destId="{63C293DC-4AEB-4AF1-A700-3903F4DBBCF8}" srcOrd="0" destOrd="0" parTransId="{808C6883-FD0B-4769-9060-1DEF27CD6BE8}" sibTransId="{FBEC6B38-355E-4AC2-B483-EF27860EC10A}"/>
    <dgm:cxn modelId="{5FA70982-F22F-40EE-ADB4-6E7247A05C8F}" type="presOf" srcId="{808C6883-FD0B-4769-9060-1DEF27CD6BE8}" destId="{3E38D97C-7636-4171-86FA-FF15B64AF7CD}" srcOrd="1" destOrd="0" presId="urn:microsoft.com/office/officeart/2005/8/layout/hierarchy2"/>
    <dgm:cxn modelId="{E8F7537D-978A-4B30-9059-60BF71CE782E}" type="presOf" srcId="{2FEF2976-36DA-4BDA-9B2B-EA914DEF14A1}" destId="{17B6720F-9BF2-4E28-96DB-5F89F9DAB524}" srcOrd="1" destOrd="0" presId="urn:microsoft.com/office/officeart/2005/8/layout/hierarchy2"/>
    <dgm:cxn modelId="{451FDF00-97F7-44B5-8EB0-FC33D8C24023}" type="presParOf" srcId="{DD31207C-F82F-46C1-8BC1-3FAD8502FF82}" destId="{80436242-2731-4D03-8DDB-0054EB836EEE}" srcOrd="0" destOrd="0" presId="urn:microsoft.com/office/officeart/2005/8/layout/hierarchy2"/>
    <dgm:cxn modelId="{2EB46994-B88F-4FA5-9FC2-6855ED9433B5}" type="presParOf" srcId="{80436242-2731-4D03-8DDB-0054EB836EEE}" destId="{2A861E5C-9445-4CD9-A77B-F22D55C3B9A1}" srcOrd="0" destOrd="0" presId="urn:microsoft.com/office/officeart/2005/8/layout/hierarchy2"/>
    <dgm:cxn modelId="{9DD21B3C-E212-4AFE-A952-DE4C63149961}" type="presParOf" srcId="{80436242-2731-4D03-8DDB-0054EB836EEE}" destId="{6CEE2C95-8CA3-42E2-816C-BC6CDACDF8E5}" srcOrd="1" destOrd="0" presId="urn:microsoft.com/office/officeart/2005/8/layout/hierarchy2"/>
    <dgm:cxn modelId="{5272848F-DA1F-42F3-AA1C-C7838C95123F}" type="presParOf" srcId="{6CEE2C95-8CA3-42E2-816C-BC6CDACDF8E5}" destId="{1594FFAC-10E6-4949-83D6-32304B473B5C}" srcOrd="0" destOrd="0" presId="urn:microsoft.com/office/officeart/2005/8/layout/hierarchy2"/>
    <dgm:cxn modelId="{D6A98449-E526-44D7-9EEE-FA2B8A657597}" type="presParOf" srcId="{1594FFAC-10E6-4949-83D6-32304B473B5C}" destId="{3E38D97C-7636-4171-86FA-FF15B64AF7CD}" srcOrd="0" destOrd="0" presId="urn:microsoft.com/office/officeart/2005/8/layout/hierarchy2"/>
    <dgm:cxn modelId="{67333178-76BD-4005-AC3A-A78EA3804860}" type="presParOf" srcId="{6CEE2C95-8CA3-42E2-816C-BC6CDACDF8E5}" destId="{80B980E5-ADAE-409B-94A8-38C636F0E933}" srcOrd="1" destOrd="0" presId="urn:microsoft.com/office/officeart/2005/8/layout/hierarchy2"/>
    <dgm:cxn modelId="{D5B4AC4C-4D8A-4517-B9AC-F0ABE46EC086}" type="presParOf" srcId="{80B980E5-ADAE-409B-94A8-38C636F0E933}" destId="{D46439FE-24FB-4AAE-BE97-A26A84D56D0F}" srcOrd="0" destOrd="0" presId="urn:microsoft.com/office/officeart/2005/8/layout/hierarchy2"/>
    <dgm:cxn modelId="{4009ED16-C547-4458-888B-309A24FEBAAB}" type="presParOf" srcId="{80B980E5-ADAE-409B-94A8-38C636F0E933}" destId="{0E900CFA-425E-4F62-A79B-C7BF9208D489}" srcOrd="1" destOrd="0" presId="urn:microsoft.com/office/officeart/2005/8/layout/hierarchy2"/>
    <dgm:cxn modelId="{65EA3833-5022-4EC4-B82B-329C8773D3DC}" type="presParOf" srcId="{6CEE2C95-8CA3-42E2-816C-BC6CDACDF8E5}" destId="{5F90A128-D38C-478F-9981-C2C0F9B7C9B4}" srcOrd="2" destOrd="0" presId="urn:microsoft.com/office/officeart/2005/8/layout/hierarchy2"/>
    <dgm:cxn modelId="{A4B40635-4F08-45BB-901D-731B233D7641}" type="presParOf" srcId="{5F90A128-D38C-478F-9981-C2C0F9B7C9B4}" destId="{17B6720F-9BF2-4E28-96DB-5F89F9DAB524}" srcOrd="0" destOrd="0" presId="urn:microsoft.com/office/officeart/2005/8/layout/hierarchy2"/>
    <dgm:cxn modelId="{F1FC33F4-C610-450E-8916-5491E14FA2A6}" type="presParOf" srcId="{6CEE2C95-8CA3-42E2-816C-BC6CDACDF8E5}" destId="{22AB21EC-D524-4D36-B1AF-7FBEEFC54DA6}" srcOrd="3" destOrd="0" presId="urn:microsoft.com/office/officeart/2005/8/layout/hierarchy2"/>
    <dgm:cxn modelId="{C8D60DDA-E095-4EC9-A3D8-46CF8D2C4FF5}" type="presParOf" srcId="{22AB21EC-D524-4D36-B1AF-7FBEEFC54DA6}" destId="{DAE78447-77C2-4471-9A8F-E128299BD481}" srcOrd="0" destOrd="0" presId="urn:microsoft.com/office/officeart/2005/8/layout/hierarchy2"/>
    <dgm:cxn modelId="{A825A0E9-B51F-4EB1-8F9D-7FB65D2EB95D}" type="presParOf" srcId="{22AB21EC-D524-4D36-B1AF-7FBEEFC54DA6}" destId="{E28CCE30-3703-4385-ACAC-4FFDB7E5B212}" srcOrd="1" destOrd="0" presId="urn:microsoft.com/office/officeart/2005/8/layout/hierarchy2"/>
    <dgm:cxn modelId="{D5B63B87-622C-4FEB-B8E9-21C1505AAFAC}" type="presParOf" srcId="{6CEE2C95-8CA3-42E2-816C-BC6CDACDF8E5}" destId="{0CE31D0E-B6CE-465B-BC92-AAFA490EB4EE}" srcOrd="4" destOrd="0" presId="urn:microsoft.com/office/officeart/2005/8/layout/hierarchy2"/>
    <dgm:cxn modelId="{BF19F66F-9138-468E-A1F7-0B363A628DDB}" type="presParOf" srcId="{0CE31D0E-B6CE-465B-BC92-AAFA490EB4EE}" destId="{CAE7ECCD-7F60-4823-A8C5-3D104B74283D}" srcOrd="0" destOrd="0" presId="urn:microsoft.com/office/officeart/2005/8/layout/hierarchy2"/>
    <dgm:cxn modelId="{50E9B63D-0C54-47F4-A426-99EAF340539F}" type="presParOf" srcId="{6CEE2C95-8CA3-42E2-816C-BC6CDACDF8E5}" destId="{45A31E1D-C526-4084-8B75-C951F291889C}" srcOrd="5" destOrd="0" presId="urn:microsoft.com/office/officeart/2005/8/layout/hierarchy2"/>
    <dgm:cxn modelId="{3903E068-6064-439A-983C-5C382AA627E3}" type="presParOf" srcId="{45A31E1D-C526-4084-8B75-C951F291889C}" destId="{7C866922-C543-4FF6-835E-961E7CEF2E74}" srcOrd="0" destOrd="0" presId="urn:microsoft.com/office/officeart/2005/8/layout/hierarchy2"/>
    <dgm:cxn modelId="{2D56BF96-64D2-4158-83B8-B7B6336E935E}" type="presParOf" srcId="{45A31E1D-C526-4084-8B75-C951F291889C}" destId="{001EDB17-E4E6-4767-B98D-707E57D6DEC4}" srcOrd="1" destOrd="0" presId="urn:microsoft.com/office/officeart/2005/8/layout/hierarchy2"/>
    <dgm:cxn modelId="{F4D49A58-1090-4B3F-8D80-C13E89F1638F}" type="presParOf" srcId="{6CEE2C95-8CA3-42E2-816C-BC6CDACDF8E5}" destId="{7E88A93E-9203-4403-982E-C13D8AD808B1}" srcOrd="6" destOrd="0" presId="urn:microsoft.com/office/officeart/2005/8/layout/hierarchy2"/>
    <dgm:cxn modelId="{A4B027E3-C52C-4326-8ED0-91074C2C568A}" type="presParOf" srcId="{7E88A93E-9203-4403-982E-C13D8AD808B1}" destId="{1301FFF0-129C-4A08-BD04-5D8E486630E6}" srcOrd="0" destOrd="0" presId="urn:microsoft.com/office/officeart/2005/8/layout/hierarchy2"/>
    <dgm:cxn modelId="{D23107B5-B79A-475B-934D-5AFC4FFC42F9}" type="presParOf" srcId="{6CEE2C95-8CA3-42E2-816C-BC6CDACDF8E5}" destId="{1645FE58-4126-42FE-AFDE-603070F36955}" srcOrd="7" destOrd="0" presId="urn:microsoft.com/office/officeart/2005/8/layout/hierarchy2"/>
    <dgm:cxn modelId="{CE660FC4-B451-4BF1-8DB9-EF6AAB908BC0}" type="presParOf" srcId="{1645FE58-4126-42FE-AFDE-603070F36955}" destId="{AF4D6589-0FF3-4AD1-8263-6AD1CA3E225F}" srcOrd="0" destOrd="0" presId="urn:microsoft.com/office/officeart/2005/8/layout/hierarchy2"/>
    <dgm:cxn modelId="{0624184B-BE7A-497B-B202-D8EFB612ECA4}" type="presParOf" srcId="{1645FE58-4126-42FE-AFDE-603070F36955}" destId="{EA2E5EF9-51D4-41CE-B2F3-562F0D53C1BA}" srcOrd="1" destOrd="0" presId="urn:microsoft.com/office/officeart/2005/8/layout/hierarchy2"/>
    <dgm:cxn modelId="{910FB07F-8CFC-4E87-8549-027C1350A3D6}" type="presParOf" srcId="{6CEE2C95-8CA3-42E2-816C-BC6CDACDF8E5}" destId="{D5D0FA0F-1953-4D76-99FB-7A001AA8D936}" srcOrd="8" destOrd="0" presId="urn:microsoft.com/office/officeart/2005/8/layout/hierarchy2"/>
    <dgm:cxn modelId="{8079721C-01F4-40F5-ACFC-4ECC0C456F67}" type="presParOf" srcId="{D5D0FA0F-1953-4D76-99FB-7A001AA8D936}" destId="{52E26B79-25A2-47BF-A4DF-EF273D268DA7}" srcOrd="0" destOrd="0" presId="urn:microsoft.com/office/officeart/2005/8/layout/hierarchy2"/>
    <dgm:cxn modelId="{97D40252-6C45-404A-9670-56E7C72A0044}" type="presParOf" srcId="{6CEE2C95-8CA3-42E2-816C-BC6CDACDF8E5}" destId="{A887281D-0564-403C-98DB-78D63D6F9BCE}" srcOrd="9" destOrd="0" presId="urn:microsoft.com/office/officeart/2005/8/layout/hierarchy2"/>
    <dgm:cxn modelId="{B3BA5220-8408-4EC6-BF2C-46217D8F7D16}" type="presParOf" srcId="{A887281D-0564-403C-98DB-78D63D6F9BCE}" destId="{D8387B39-A332-425C-8225-691710038BE5}" srcOrd="0" destOrd="0" presId="urn:microsoft.com/office/officeart/2005/8/layout/hierarchy2"/>
    <dgm:cxn modelId="{0841964C-074C-4D73-8EB1-62D6F8817370}" type="presParOf" srcId="{A887281D-0564-403C-98DB-78D63D6F9BCE}" destId="{51F97F7A-3E4C-4973-A801-5564E88F428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758E25-3F40-4714-91C7-3D31E027D820}" type="doc">
      <dgm:prSet loTypeId="urn:microsoft.com/office/officeart/2005/8/layout/hierarchy2" loCatId="hierarchy" qsTypeId="urn:microsoft.com/office/officeart/2005/8/quickstyle/3d3" qsCatId="3D" csTypeId="urn:microsoft.com/office/officeart/2005/8/colors/colorful2" csCatId="colorful" phldr="1"/>
      <dgm:spPr/>
      <dgm:t>
        <a:bodyPr/>
        <a:lstStyle/>
        <a:p>
          <a:endParaRPr lang="en-US"/>
        </a:p>
      </dgm:t>
    </dgm:pt>
    <dgm:pt modelId="{91B3B82E-31B0-4E3A-A359-37582150AFAF}">
      <dgm:prSet phldrT="[Text]" custT="1"/>
      <dgm:spPr>
        <a:solidFill>
          <a:srgbClr val="FFFF00"/>
        </a:solidFill>
        <a:ln w="28575">
          <a:solidFill>
            <a:srgbClr val="C00000"/>
          </a:solidFill>
        </a:ln>
      </dgm:spPr>
      <dgm:t>
        <a:bodyPr/>
        <a:lstStyle/>
        <a:p>
          <a:pPr rtl="1"/>
          <a:r>
            <a:rPr lang="fa-IR" sz="3200" dirty="0" smtClean="0">
              <a:solidFill>
                <a:sysClr val="windowText" lastClr="000000"/>
              </a:solidFill>
              <a:cs typeface="B Koodak" pitchFamily="2" charset="-78"/>
            </a:rPr>
            <a:t>شرایط اعضای وضو</a:t>
          </a:r>
          <a:endParaRPr lang="en-US" sz="3200" dirty="0">
            <a:solidFill>
              <a:sysClr val="windowText" lastClr="000000"/>
            </a:solidFill>
            <a:cs typeface="B Koodak" pitchFamily="2" charset="-78"/>
          </a:endParaRPr>
        </a:p>
      </dgm:t>
    </dgm:pt>
    <dgm:pt modelId="{69E724BE-767C-4154-B36E-5E1E637F0991}" type="parTrans" cxnId="{0B5945D3-D0E5-45E1-996E-38A540AB5F92}">
      <dgm:prSet/>
      <dgm:spPr/>
      <dgm:t>
        <a:bodyPr/>
        <a:lstStyle/>
        <a:p>
          <a:pPr rtl="1"/>
          <a:endParaRPr lang="en-US" sz="3600">
            <a:solidFill>
              <a:sysClr val="windowText" lastClr="000000"/>
            </a:solidFill>
            <a:cs typeface="B Koodak" pitchFamily="2" charset="-78"/>
          </a:endParaRPr>
        </a:p>
      </dgm:t>
    </dgm:pt>
    <dgm:pt modelId="{4AFB65B4-F671-4C80-B960-6B713054D5EA}" type="sibTrans" cxnId="{0B5945D3-D0E5-45E1-996E-38A540AB5F92}">
      <dgm:prSet/>
      <dgm:spPr/>
      <dgm:t>
        <a:bodyPr/>
        <a:lstStyle/>
        <a:p>
          <a:pPr rtl="1"/>
          <a:endParaRPr lang="en-US" sz="3600">
            <a:solidFill>
              <a:sysClr val="windowText" lastClr="000000"/>
            </a:solidFill>
            <a:cs typeface="B Koodak" pitchFamily="2" charset="-78"/>
          </a:endParaRPr>
        </a:p>
      </dgm:t>
    </dgm:pt>
    <dgm:pt modelId="{63C293DC-4AEB-4AF1-A700-3903F4DBBCF8}">
      <dgm:prSet phldrT="[Text]" custT="1"/>
      <dgm:spPr>
        <a:ln w="28575">
          <a:solidFill>
            <a:srgbClr val="C00000"/>
          </a:solidFill>
        </a:ln>
      </dgm:spPr>
      <dgm:t>
        <a:bodyPr/>
        <a:lstStyle/>
        <a:p>
          <a:pPr rtl="1"/>
          <a:r>
            <a:rPr lang="fa-IR" sz="3600" smtClean="0">
              <a:solidFill>
                <a:sysClr val="windowText" lastClr="000000"/>
              </a:solidFill>
              <a:cs typeface="B Koodak" pitchFamily="2" charset="-78"/>
            </a:rPr>
            <a:t>پاک باشد</a:t>
          </a:r>
          <a:endParaRPr lang="en-US" sz="3600" dirty="0">
            <a:solidFill>
              <a:sysClr val="windowText" lastClr="000000"/>
            </a:solidFill>
            <a:cs typeface="B Koodak" pitchFamily="2" charset="-78"/>
          </a:endParaRPr>
        </a:p>
      </dgm:t>
    </dgm:pt>
    <dgm:pt modelId="{808C6883-FD0B-4769-9060-1DEF27CD6BE8}" type="parTrans" cxnId="{EE53BC97-6CCA-4BB2-9FAA-B6B913BA7074}">
      <dgm:prSet custT="1"/>
      <dgm:spPr>
        <a:ln w="28575">
          <a:solidFill>
            <a:srgbClr val="C00000"/>
          </a:solidFill>
        </a:ln>
      </dgm:spPr>
      <dgm:t>
        <a:bodyPr/>
        <a:lstStyle/>
        <a:p>
          <a:pPr rtl="1"/>
          <a:endParaRPr lang="en-US" sz="3600">
            <a:solidFill>
              <a:sysClr val="windowText" lastClr="000000"/>
            </a:solidFill>
            <a:cs typeface="B Koodak" pitchFamily="2" charset="-78"/>
          </a:endParaRPr>
        </a:p>
      </dgm:t>
    </dgm:pt>
    <dgm:pt modelId="{FBEC6B38-355E-4AC2-B483-EF27860EC10A}" type="sibTrans" cxnId="{EE53BC97-6CCA-4BB2-9FAA-B6B913BA7074}">
      <dgm:prSet/>
      <dgm:spPr/>
      <dgm:t>
        <a:bodyPr/>
        <a:lstStyle/>
        <a:p>
          <a:pPr rtl="1"/>
          <a:endParaRPr lang="en-US" sz="3600">
            <a:solidFill>
              <a:sysClr val="windowText" lastClr="000000"/>
            </a:solidFill>
            <a:cs typeface="B Koodak" pitchFamily="2" charset="-78"/>
          </a:endParaRPr>
        </a:p>
      </dgm:t>
    </dgm:pt>
    <dgm:pt modelId="{0FEC5F4B-5FA6-4A12-BD9D-96A43DEEDF80}">
      <dgm:prSet phldrT="[Text]" custT="1"/>
      <dgm:spPr>
        <a:ln w="28575">
          <a:solidFill>
            <a:srgbClr val="C00000"/>
          </a:solidFill>
        </a:ln>
      </dgm:spPr>
      <dgm:t>
        <a:bodyPr/>
        <a:lstStyle/>
        <a:p>
          <a:pPr rtl="1"/>
          <a:r>
            <a:rPr lang="fa-IR" sz="3600" smtClean="0">
              <a:solidFill>
                <a:sysClr val="windowText" lastClr="000000"/>
              </a:solidFill>
              <a:cs typeface="B Koodak" pitchFamily="2" charset="-78"/>
            </a:rPr>
            <a:t>مانع از رسیدن آب در آن نباشد</a:t>
          </a:r>
          <a:endParaRPr lang="en-US" sz="3600" dirty="0">
            <a:solidFill>
              <a:sysClr val="windowText" lastClr="000000"/>
            </a:solidFill>
            <a:cs typeface="B Koodak" pitchFamily="2" charset="-78"/>
          </a:endParaRPr>
        </a:p>
      </dgm:t>
    </dgm:pt>
    <dgm:pt modelId="{2FEF2976-36DA-4BDA-9B2B-EA914DEF14A1}" type="parTrans" cxnId="{9E8187A0-4209-466B-9B81-EDD3C61C99B0}">
      <dgm:prSet custT="1"/>
      <dgm:spPr>
        <a:ln w="28575">
          <a:solidFill>
            <a:srgbClr val="C00000"/>
          </a:solidFill>
        </a:ln>
      </dgm:spPr>
      <dgm:t>
        <a:bodyPr/>
        <a:lstStyle/>
        <a:p>
          <a:pPr rtl="1"/>
          <a:endParaRPr lang="en-US" sz="3600">
            <a:solidFill>
              <a:sysClr val="windowText" lastClr="000000"/>
            </a:solidFill>
            <a:cs typeface="B Koodak" pitchFamily="2" charset="-78"/>
          </a:endParaRPr>
        </a:p>
      </dgm:t>
    </dgm:pt>
    <dgm:pt modelId="{94830BBA-9735-416D-81B7-9520C29C7C28}" type="sibTrans" cxnId="{9E8187A0-4209-466B-9B81-EDD3C61C99B0}">
      <dgm:prSet/>
      <dgm:spPr/>
      <dgm:t>
        <a:bodyPr/>
        <a:lstStyle/>
        <a:p>
          <a:pPr rtl="1"/>
          <a:endParaRPr lang="en-US" sz="3600">
            <a:solidFill>
              <a:sysClr val="windowText" lastClr="000000"/>
            </a:solidFill>
            <a:cs typeface="B Koodak" pitchFamily="2" charset="-78"/>
          </a:endParaRPr>
        </a:p>
      </dgm:t>
    </dgm:pt>
    <dgm:pt modelId="{DD31207C-F82F-46C1-8BC1-3FAD8502FF82}" type="pres">
      <dgm:prSet presAssocID="{5E758E25-3F40-4714-91C7-3D31E027D820}" presName="diagram" presStyleCnt="0">
        <dgm:presLayoutVars>
          <dgm:chPref val="1"/>
          <dgm:dir val="rev"/>
          <dgm:animOne val="branch"/>
          <dgm:animLvl val="lvl"/>
          <dgm:resizeHandles val="exact"/>
        </dgm:presLayoutVars>
      </dgm:prSet>
      <dgm:spPr/>
      <dgm:t>
        <a:bodyPr/>
        <a:lstStyle/>
        <a:p>
          <a:endParaRPr lang="en-US"/>
        </a:p>
      </dgm:t>
    </dgm:pt>
    <dgm:pt modelId="{80436242-2731-4D03-8DDB-0054EB836EEE}" type="pres">
      <dgm:prSet presAssocID="{91B3B82E-31B0-4E3A-A359-37582150AFAF}" presName="root1" presStyleCnt="0"/>
      <dgm:spPr/>
      <dgm:t>
        <a:bodyPr/>
        <a:lstStyle/>
        <a:p>
          <a:pPr rtl="1"/>
          <a:endParaRPr lang="fa-IR"/>
        </a:p>
      </dgm:t>
    </dgm:pt>
    <dgm:pt modelId="{2A861E5C-9445-4CD9-A77B-F22D55C3B9A1}" type="pres">
      <dgm:prSet presAssocID="{91B3B82E-31B0-4E3A-A359-37582150AFAF}" presName="LevelOneTextNode" presStyleLbl="node0" presStyleIdx="0" presStyleCnt="1" custScaleX="48974" custScaleY="62686" custLinFactNeighborX="-1419">
        <dgm:presLayoutVars>
          <dgm:chPref val="3"/>
        </dgm:presLayoutVars>
      </dgm:prSet>
      <dgm:spPr/>
      <dgm:t>
        <a:bodyPr/>
        <a:lstStyle/>
        <a:p>
          <a:endParaRPr lang="en-US"/>
        </a:p>
      </dgm:t>
    </dgm:pt>
    <dgm:pt modelId="{6CEE2C95-8CA3-42E2-816C-BC6CDACDF8E5}" type="pres">
      <dgm:prSet presAssocID="{91B3B82E-31B0-4E3A-A359-37582150AFAF}" presName="level2hierChild" presStyleCnt="0"/>
      <dgm:spPr/>
      <dgm:t>
        <a:bodyPr/>
        <a:lstStyle/>
        <a:p>
          <a:pPr rtl="1"/>
          <a:endParaRPr lang="fa-IR"/>
        </a:p>
      </dgm:t>
    </dgm:pt>
    <dgm:pt modelId="{1594FFAC-10E6-4949-83D6-32304B473B5C}" type="pres">
      <dgm:prSet presAssocID="{808C6883-FD0B-4769-9060-1DEF27CD6BE8}" presName="conn2-1" presStyleLbl="parChTrans1D2" presStyleIdx="0" presStyleCnt="2"/>
      <dgm:spPr/>
      <dgm:t>
        <a:bodyPr/>
        <a:lstStyle/>
        <a:p>
          <a:endParaRPr lang="en-US"/>
        </a:p>
      </dgm:t>
    </dgm:pt>
    <dgm:pt modelId="{3E38D97C-7636-4171-86FA-FF15B64AF7CD}" type="pres">
      <dgm:prSet presAssocID="{808C6883-FD0B-4769-9060-1DEF27CD6BE8}" presName="connTx" presStyleLbl="parChTrans1D2" presStyleIdx="0" presStyleCnt="2"/>
      <dgm:spPr/>
      <dgm:t>
        <a:bodyPr/>
        <a:lstStyle/>
        <a:p>
          <a:endParaRPr lang="en-US"/>
        </a:p>
      </dgm:t>
    </dgm:pt>
    <dgm:pt modelId="{80B980E5-ADAE-409B-94A8-38C636F0E933}" type="pres">
      <dgm:prSet presAssocID="{63C293DC-4AEB-4AF1-A700-3903F4DBBCF8}" presName="root2" presStyleCnt="0"/>
      <dgm:spPr/>
      <dgm:t>
        <a:bodyPr/>
        <a:lstStyle/>
        <a:p>
          <a:pPr rtl="1"/>
          <a:endParaRPr lang="fa-IR"/>
        </a:p>
      </dgm:t>
    </dgm:pt>
    <dgm:pt modelId="{D46439FE-24FB-4AAE-BE97-A26A84D56D0F}" type="pres">
      <dgm:prSet presAssocID="{63C293DC-4AEB-4AF1-A700-3903F4DBBCF8}" presName="LevelTwoTextNode" presStyleLbl="node2" presStyleIdx="0" presStyleCnt="2" custScaleX="130345" custScaleY="36024" custLinFactNeighborX="14769">
        <dgm:presLayoutVars>
          <dgm:chPref val="3"/>
        </dgm:presLayoutVars>
      </dgm:prSet>
      <dgm:spPr/>
      <dgm:t>
        <a:bodyPr/>
        <a:lstStyle/>
        <a:p>
          <a:endParaRPr lang="en-US"/>
        </a:p>
      </dgm:t>
    </dgm:pt>
    <dgm:pt modelId="{0E900CFA-425E-4F62-A79B-C7BF9208D489}" type="pres">
      <dgm:prSet presAssocID="{63C293DC-4AEB-4AF1-A700-3903F4DBBCF8}" presName="level3hierChild" presStyleCnt="0"/>
      <dgm:spPr/>
      <dgm:t>
        <a:bodyPr/>
        <a:lstStyle/>
        <a:p>
          <a:pPr rtl="1"/>
          <a:endParaRPr lang="fa-IR"/>
        </a:p>
      </dgm:t>
    </dgm:pt>
    <dgm:pt modelId="{5F90A128-D38C-478F-9981-C2C0F9B7C9B4}" type="pres">
      <dgm:prSet presAssocID="{2FEF2976-36DA-4BDA-9B2B-EA914DEF14A1}" presName="conn2-1" presStyleLbl="parChTrans1D2" presStyleIdx="1" presStyleCnt="2"/>
      <dgm:spPr/>
      <dgm:t>
        <a:bodyPr/>
        <a:lstStyle/>
        <a:p>
          <a:endParaRPr lang="en-US"/>
        </a:p>
      </dgm:t>
    </dgm:pt>
    <dgm:pt modelId="{17B6720F-9BF2-4E28-96DB-5F89F9DAB524}" type="pres">
      <dgm:prSet presAssocID="{2FEF2976-36DA-4BDA-9B2B-EA914DEF14A1}" presName="connTx" presStyleLbl="parChTrans1D2" presStyleIdx="1" presStyleCnt="2"/>
      <dgm:spPr/>
      <dgm:t>
        <a:bodyPr/>
        <a:lstStyle/>
        <a:p>
          <a:endParaRPr lang="en-US"/>
        </a:p>
      </dgm:t>
    </dgm:pt>
    <dgm:pt modelId="{22AB21EC-D524-4D36-B1AF-7FBEEFC54DA6}" type="pres">
      <dgm:prSet presAssocID="{0FEC5F4B-5FA6-4A12-BD9D-96A43DEEDF80}" presName="root2" presStyleCnt="0"/>
      <dgm:spPr/>
      <dgm:t>
        <a:bodyPr/>
        <a:lstStyle/>
        <a:p>
          <a:pPr rtl="1"/>
          <a:endParaRPr lang="fa-IR"/>
        </a:p>
      </dgm:t>
    </dgm:pt>
    <dgm:pt modelId="{DAE78447-77C2-4471-9A8F-E128299BD481}" type="pres">
      <dgm:prSet presAssocID="{0FEC5F4B-5FA6-4A12-BD9D-96A43DEEDF80}" presName="LevelTwoTextNode" presStyleLbl="node2" presStyleIdx="1" presStyleCnt="2" custScaleX="130345" custScaleY="36024" custLinFactNeighborX="14769">
        <dgm:presLayoutVars>
          <dgm:chPref val="3"/>
        </dgm:presLayoutVars>
      </dgm:prSet>
      <dgm:spPr/>
      <dgm:t>
        <a:bodyPr/>
        <a:lstStyle/>
        <a:p>
          <a:endParaRPr lang="en-US"/>
        </a:p>
      </dgm:t>
    </dgm:pt>
    <dgm:pt modelId="{E28CCE30-3703-4385-ACAC-4FFDB7E5B212}" type="pres">
      <dgm:prSet presAssocID="{0FEC5F4B-5FA6-4A12-BD9D-96A43DEEDF80}" presName="level3hierChild" presStyleCnt="0"/>
      <dgm:spPr/>
      <dgm:t>
        <a:bodyPr/>
        <a:lstStyle/>
        <a:p>
          <a:pPr rtl="1"/>
          <a:endParaRPr lang="fa-IR"/>
        </a:p>
      </dgm:t>
    </dgm:pt>
  </dgm:ptLst>
  <dgm:cxnLst>
    <dgm:cxn modelId="{9E8187A0-4209-466B-9B81-EDD3C61C99B0}" srcId="{91B3B82E-31B0-4E3A-A359-37582150AFAF}" destId="{0FEC5F4B-5FA6-4A12-BD9D-96A43DEEDF80}" srcOrd="1" destOrd="0" parTransId="{2FEF2976-36DA-4BDA-9B2B-EA914DEF14A1}" sibTransId="{94830BBA-9735-416D-81B7-9520C29C7C28}"/>
    <dgm:cxn modelId="{0DC8CE14-743A-4AA4-A4A5-99EE54FB2CF5}" type="presOf" srcId="{5E758E25-3F40-4714-91C7-3D31E027D820}" destId="{DD31207C-F82F-46C1-8BC1-3FAD8502FF82}" srcOrd="0" destOrd="0" presId="urn:microsoft.com/office/officeart/2005/8/layout/hierarchy2"/>
    <dgm:cxn modelId="{41217269-E4EB-4286-85DD-6FFFFD9111D3}" type="presOf" srcId="{63C293DC-4AEB-4AF1-A700-3903F4DBBCF8}" destId="{D46439FE-24FB-4AAE-BE97-A26A84D56D0F}" srcOrd="0" destOrd="0" presId="urn:microsoft.com/office/officeart/2005/8/layout/hierarchy2"/>
    <dgm:cxn modelId="{EE53BC97-6CCA-4BB2-9FAA-B6B913BA7074}" srcId="{91B3B82E-31B0-4E3A-A359-37582150AFAF}" destId="{63C293DC-4AEB-4AF1-A700-3903F4DBBCF8}" srcOrd="0" destOrd="0" parTransId="{808C6883-FD0B-4769-9060-1DEF27CD6BE8}" sibTransId="{FBEC6B38-355E-4AC2-B483-EF27860EC10A}"/>
    <dgm:cxn modelId="{C5D852F7-6183-4A1A-9006-2675B343F7F3}" type="presOf" srcId="{0FEC5F4B-5FA6-4A12-BD9D-96A43DEEDF80}" destId="{DAE78447-77C2-4471-9A8F-E128299BD481}" srcOrd="0" destOrd="0" presId="urn:microsoft.com/office/officeart/2005/8/layout/hierarchy2"/>
    <dgm:cxn modelId="{F68C950A-3D46-44DC-9F74-1AF5A5074457}" type="presOf" srcId="{91B3B82E-31B0-4E3A-A359-37582150AFAF}" destId="{2A861E5C-9445-4CD9-A77B-F22D55C3B9A1}" srcOrd="0" destOrd="0" presId="urn:microsoft.com/office/officeart/2005/8/layout/hierarchy2"/>
    <dgm:cxn modelId="{06A8F065-BC7D-4242-BB32-0DCC5646C7F4}" type="presOf" srcId="{808C6883-FD0B-4769-9060-1DEF27CD6BE8}" destId="{3E38D97C-7636-4171-86FA-FF15B64AF7CD}" srcOrd="1" destOrd="0" presId="urn:microsoft.com/office/officeart/2005/8/layout/hierarchy2"/>
    <dgm:cxn modelId="{42A9F421-1A39-45B4-B1E8-72D197E846A9}" type="presOf" srcId="{2FEF2976-36DA-4BDA-9B2B-EA914DEF14A1}" destId="{17B6720F-9BF2-4E28-96DB-5F89F9DAB524}" srcOrd="1" destOrd="0" presId="urn:microsoft.com/office/officeart/2005/8/layout/hierarchy2"/>
    <dgm:cxn modelId="{0B5945D3-D0E5-45E1-996E-38A540AB5F92}" srcId="{5E758E25-3F40-4714-91C7-3D31E027D820}" destId="{91B3B82E-31B0-4E3A-A359-37582150AFAF}" srcOrd="0" destOrd="0" parTransId="{69E724BE-767C-4154-B36E-5E1E637F0991}" sibTransId="{4AFB65B4-F671-4C80-B960-6B713054D5EA}"/>
    <dgm:cxn modelId="{5C77DB89-A85F-4D1A-A209-3656F5A9FBF6}" type="presOf" srcId="{2FEF2976-36DA-4BDA-9B2B-EA914DEF14A1}" destId="{5F90A128-D38C-478F-9981-C2C0F9B7C9B4}" srcOrd="0" destOrd="0" presId="urn:microsoft.com/office/officeart/2005/8/layout/hierarchy2"/>
    <dgm:cxn modelId="{51A7C879-7219-4BE0-98C1-95D03B3BFE20}" type="presOf" srcId="{808C6883-FD0B-4769-9060-1DEF27CD6BE8}" destId="{1594FFAC-10E6-4949-83D6-32304B473B5C}" srcOrd="0" destOrd="0" presId="urn:microsoft.com/office/officeart/2005/8/layout/hierarchy2"/>
    <dgm:cxn modelId="{5F1B9C15-8C66-4D34-8C0A-09466C0226F3}" type="presParOf" srcId="{DD31207C-F82F-46C1-8BC1-3FAD8502FF82}" destId="{80436242-2731-4D03-8DDB-0054EB836EEE}" srcOrd="0" destOrd="0" presId="urn:microsoft.com/office/officeart/2005/8/layout/hierarchy2"/>
    <dgm:cxn modelId="{535A2189-1E42-468A-8446-747BF419D88A}" type="presParOf" srcId="{80436242-2731-4D03-8DDB-0054EB836EEE}" destId="{2A861E5C-9445-4CD9-A77B-F22D55C3B9A1}" srcOrd="0" destOrd="0" presId="urn:microsoft.com/office/officeart/2005/8/layout/hierarchy2"/>
    <dgm:cxn modelId="{0CACEE06-7D98-4860-9B4E-69408C483299}" type="presParOf" srcId="{80436242-2731-4D03-8DDB-0054EB836EEE}" destId="{6CEE2C95-8CA3-42E2-816C-BC6CDACDF8E5}" srcOrd="1" destOrd="0" presId="urn:microsoft.com/office/officeart/2005/8/layout/hierarchy2"/>
    <dgm:cxn modelId="{23B027C8-F969-4E8E-8FBB-E95247E20CD3}" type="presParOf" srcId="{6CEE2C95-8CA3-42E2-816C-BC6CDACDF8E5}" destId="{1594FFAC-10E6-4949-83D6-32304B473B5C}" srcOrd="0" destOrd="0" presId="urn:microsoft.com/office/officeart/2005/8/layout/hierarchy2"/>
    <dgm:cxn modelId="{D680EEF1-1E25-420E-ACED-FAACB14F7C0D}" type="presParOf" srcId="{1594FFAC-10E6-4949-83D6-32304B473B5C}" destId="{3E38D97C-7636-4171-86FA-FF15B64AF7CD}" srcOrd="0" destOrd="0" presId="urn:microsoft.com/office/officeart/2005/8/layout/hierarchy2"/>
    <dgm:cxn modelId="{EC444FF5-FE34-4202-95EF-2FBBBBB8AC7D}" type="presParOf" srcId="{6CEE2C95-8CA3-42E2-816C-BC6CDACDF8E5}" destId="{80B980E5-ADAE-409B-94A8-38C636F0E933}" srcOrd="1" destOrd="0" presId="urn:microsoft.com/office/officeart/2005/8/layout/hierarchy2"/>
    <dgm:cxn modelId="{B03A0343-2879-4428-8404-DF7F677F7E20}" type="presParOf" srcId="{80B980E5-ADAE-409B-94A8-38C636F0E933}" destId="{D46439FE-24FB-4AAE-BE97-A26A84D56D0F}" srcOrd="0" destOrd="0" presId="urn:microsoft.com/office/officeart/2005/8/layout/hierarchy2"/>
    <dgm:cxn modelId="{67D74D91-0C4B-43CA-83BC-2832E6A123B6}" type="presParOf" srcId="{80B980E5-ADAE-409B-94A8-38C636F0E933}" destId="{0E900CFA-425E-4F62-A79B-C7BF9208D489}" srcOrd="1" destOrd="0" presId="urn:microsoft.com/office/officeart/2005/8/layout/hierarchy2"/>
    <dgm:cxn modelId="{D1C4D406-E776-4F8F-90A4-E6B6D205C0A8}" type="presParOf" srcId="{6CEE2C95-8CA3-42E2-816C-BC6CDACDF8E5}" destId="{5F90A128-D38C-478F-9981-C2C0F9B7C9B4}" srcOrd="2" destOrd="0" presId="urn:microsoft.com/office/officeart/2005/8/layout/hierarchy2"/>
    <dgm:cxn modelId="{431CEB5F-4D44-4F0C-8B8B-6D8F8B37F761}" type="presParOf" srcId="{5F90A128-D38C-478F-9981-C2C0F9B7C9B4}" destId="{17B6720F-9BF2-4E28-96DB-5F89F9DAB524}" srcOrd="0" destOrd="0" presId="urn:microsoft.com/office/officeart/2005/8/layout/hierarchy2"/>
    <dgm:cxn modelId="{2EFE59B4-782A-4F58-98DE-7D76B2FD3EE1}" type="presParOf" srcId="{6CEE2C95-8CA3-42E2-816C-BC6CDACDF8E5}" destId="{22AB21EC-D524-4D36-B1AF-7FBEEFC54DA6}" srcOrd="3" destOrd="0" presId="urn:microsoft.com/office/officeart/2005/8/layout/hierarchy2"/>
    <dgm:cxn modelId="{CED08D05-424C-4A3C-933B-176E8BB1D1C6}" type="presParOf" srcId="{22AB21EC-D524-4D36-B1AF-7FBEEFC54DA6}" destId="{DAE78447-77C2-4471-9A8F-E128299BD481}" srcOrd="0" destOrd="0" presId="urn:microsoft.com/office/officeart/2005/8/layout/hierarchy2"/>
    <dgm:cxn modelId="{7AC17528-58B1-4F17-B498-A74028498D91}" type="presParOf" srcId="{22AB21EC-D524-4D36-B1AF-7FBEEFC54DA6}" destId="{E28CCE30-3703-4385-ACAC-4FFDB7E5B21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758E25-3F40-4714-91C7-3D31E027D820}" type="doc">
      <dgm:prSet loTypeId="urn:microsoft.com/office/officeart/2005/8/layout/hierarchy2" loCatId="hierarchy" qsTypeId="urn:microsoft.com/office/officeart/2005/8/quickstyle/3d3" qsCatId="3D" csTypeId="urn:microsoft.com/office/officeart/2005/8/colors/colorful2" csCatId="colorful" phldr="1"/>
      <dgm:spPr/>
      <dgm:t>
        <a:bodyPr/>
        <a:lstStyle/>
        <a:p>
          <a:endParaRPr lang="en-US"/>
        </a:p>
      </dgm:t>
    </dgm:pt>
    <dgm:pt modelId="{91B3B82E-31B0-4E3A-A359-37582150AFAF}">
      <dgm:prSet phldrT="[Text]" custT="1"/>
      <dgm:spPr>
        <a:solidFill>
          <a:srgbClr val="FFFF00"/>
        </a:solidFill>
        <a:ln w="28575">
          <a:solidFill>
            <a:srgbClr val="C00000"/>
          </a:solidFill>
        </a:ln>
      </dgm:spPr>
      <dgm:t>
        <a:bodyPr/>
        <a:lstStyle/>
        <a:p>
          <a:pPr rtl="1"/>
          <a:r>
            <a:rPr lang="fa-IR" sz="3200" dirty="0" smtClean="0">
              <a:solidFill>
                <a:sysClr val="windowText" lastClr="000000"/>
              </a:solidFill>
              <a:cs typeface="B Koodak" pitchFamily="2" charset="-78"/>
            </a:rPr>
            <a:t>شرایط کیفیت وضو</a:t>
          </a:r>
          <a:endParaRPr lang="en-US" sz="3200" dirty="0">
            <a:solidFill>
              <a:sysClr val="windowText" lastClr="000000"/>
            </a:solidFill>
            <a:cs typeface="B Koodak" pitchFamily="2" charset="-78"/>
          </a:endParaRPr>
        </a:p>
      </dgm:t>
    </dgm:pt>
    <dgm:pt modelId="{69E724BE-767C-4154-B36E-5E1E637F0991}" type="parTrans" cxnId="{0B5945D3-D0E5-45E1-996E-38A540AB5F92}">
      <dgm:prSet/>
      <dgm:spPr/>
      <dgm:t>
        <a:bodyPr/>
        <a:lstStyle/>
        <a:p>
          <a:pPr rtl="1"/>
          <a:endParaRPr lang="en-US" sz="3200">
            <a:solidFill>
              <a:sysClr val="windowText" lastClr="000000"/>
            </a:solidFill>
            <a:cs typeface="B Koodak" pitchFamily="2" charset="-78"/>
          </a:endParaRPr>
        </a:p>
      </dgm:t>
    </dgm:pt>
    <dgm:pt modelId="{4AFB65B4-F671-4C80-B960-6B713054D5EA}" type="sibTrans" cxnId="{0B5945D3-D0E5-45E1-996E-38A540AB5F92}">
      <dgm:prSet/>
      <dgm:spPr/>
      <dgm:t>
        <a:bodyPr/>
        <a:lstStyle/>
        <a:p>
          <a:pPr rtl="1"/>
          <a:endParaRPr lang="en-US" sz="3200">
            <a:solidFill>
              <a:sysClr val="windowText" lastClr="000000"/>
            </a:solidFill>
            <a:cs typeface="B Koodak" pitchFamily="2" charset="-78"/>
          </a:endParaRPr>
        </a:p>
      </dgm:t>
    </dgm:pt>
    <dgm:pt modelId="{63C293DC-4AEB-4AF1-A700-3903F4DBBCF8}">
      <dgm:prSet phldrT="[Text]" custT="1"/>
      <dgm:spPr>
        <a:ln w="28575">
          <a:solidFill>
            <a:srgbClr val="C00000"/>
          </a:solidFill>
        </a:ln>
      </dgm:spPr>
      <dgm:t>
        <a:bodyPr/>
        <a:lstStyle/>
        <a:p>
          <a:pPr rtl="1"/>
          <a:r>
            <a:rPr lang="fa-IR" sz="3200" smtClean="0">
              <a:solidFill>
                <a:sysClr val="windowText" lastClr="000000"/>
              </a:solidFill>
              <a:cs typeface="B Koodak" pitchFamily="2" charset="-78"/>
            </a:rPr>
            <a:t>رعایت ترتیب</a:t>
          </a:r>
          <a:endParaRPr lang="en-US" sz="3200" dirty="0">
            <a:solidFill>
              <a:sysClr val="windowText" lastClr="000000"/>
            </a:solidFill>
            <a:cs typeface="B Koodak" pitchFamily="2" charset="-78"/>
          </a:endParaRPr>
        </a:p>
      </dgm:t>
    </dgm:pt>
    <dgm:pt modelId="{808C6883-FD0B-4769-9060-1DEF27CD6BE8}" type="parTrans" cxnId="{EE53BC97-6CCA-4BB2-9FAA-B6B913BA7074}">
      <dgm:prSet custT="1"/>
      <dgm:spPr>
        <a:ln w="28575">
          <a:solidFill>
            <a:srgbClr val="C00000"/>
          </a:solidFill>
        </a:ln>
      </dgm:spPr>
      <dgm:t>
        <a:bodyPr/>
        <a:lstStyle/>
        <a:p>
          <a:pPr rtl="1"/>
          <a:endParaRPr lang="en-US" sz="3200">
            <a:solidFill>
              <a:sysClr val="windowText" lastClr="000000"/>
            </a:solidFill>
            <a:cs typeface="B Koodak" pitchFamily="2" charset="-78"/>
          </a:endParaRPr>
        </a:p>
      </dgm:t>
    </dgm:pt>
    <dgm:pt modelId="{FBEC6B38-355E-4AC2-B483-EF27860EC10A}" type="sibTrans" cxnId="{EE53BC97-6CCA-4BB2-9FAA-B6B913BA7074}">
      <dgm:prSet/>
      <dgm:spPr/>
      <dgm:t>
        <a:bodyPr/>
        <a:lstStyle/>
        <a:p>
          <a:pPr rtl="1"/>
          <a:endParaRPr lang="en-US" sz="3200">
            <a:solidFill>
              <a:sysClr val="windowText" lastClr="000000"/>
            </a:solidFill>
            <a:cs typeface="B Koodak" pitchFamily="2" charset="-78"/>
          </a:endParaRPr>
        </a:p>
      </dgm:t>
    </dgm:pt>
    <dgm:pt modelId="{0FEC5F4B-5FA6-4A12-BD9D-96A43DEEDF80}">
      <dgm:prSet phldrT="[Text]" custT="1"/>
      <dgm:spPr>
        <a:ln w="28575">
          <a:solidFill>
            <a:srgbClr val="C00000"/>
          </a:solidFill>
        </a:ln>
      </dgm:spPr>
      <dgm:t>
        <a:bodyPr/>
        <a:lstStyle/>
        <a:p>
          <a:pPr rtl="1"/>
          <a:r>
            <a:rPr lang="fa-IR" sz="3200" smtClean="0">
              <a:solidFill>
                <a:sysClr val="windowText" lastClr="000000"/>
              </a:solidFill>
              <a:cs typeface="B Koodak" pitchFamily="2" charset="-78"/>
            </a:rPr>
            <a:t>رعایت موالات</a:t>
          </a:r>
          <a:endParaRPr lang="en-US" sz="3200" dirty="0">
            <a:solidFill>
              <a:sysClr val="windowText" lastClr="000000"/>
            </a:solidFill>
            <a:cs typeface="B Koodak" pitchFamily="2" charset="-78"/>
          </a:endParaRPr>
        </a:p>
      </dgm:t>
    </dgm:pt>
    <dgm:pt modelId="{2FEF2976-36DA-4BDA-9B2B-EA914DEF14A1}" type="parTrans" cxnId="{9E8187A0-4209-466B-9B81-EDD3C61C99B0}">
      <dgm:prSet custT="1"/>
      <dgm:spPr>
        <a:ln w="28575">
          <a:solidFill>
            <a:srgbClr val="C00000"/>
          </a:solidFill>
        </a:ln>
      </dgm:spPr>
      <dgm:t>
        <a:bodyPr/>
        <a:lstStyle/>
        <a:p>
          <a:pPr rtl="1"/>
          <a:endParaRPr lang="en-US" sz="3200">
            <a:solidFill>
              <a:sysClr val="windowText" lastClr="000000"/>
            </a:solidFill>
            <a:cs typeface="B Koodak" pitchFamily="2" charset="-78"/>
          </a:endParaRPr>
        </a:p>
      </dgm:t>
    </dgm:pt>
    <dgm:pt modelId="{94830BBA-9735-416D-81B7-9520C29C7C28}" type="sibTrans" cxnId="{9E8187A0-4209-466B-9B81-EDD3C61C99B0}">
      <dgm:prSet/>
      <dgm:spPr/>
      <dgm:t>
        <a:bodyPr/>
        <a:lstStyle/>
        <a:p>
          <a:pPr rtl="1"/>
          <a:endParaRPr lang="en-US" sz="3200">
            <a:solidFill>
              <a:sysClr val="windowText" lastClr="000000"/>
            </a:solidFill>
            <a:cs typeface="B Koodak" pitchFamily="2" charset="-78"/>
          </a:endParaRPr>
        </a:p>
      </dgm:t>
    </dgm:pt>
    <dgm:pt modelId="{3537C6AF-8FAE-42F0-A3F7-0DA9814D44CD}">
      <dgm:prSet phldrT="[Text]" custT="1"/>
      <dgm:spPr>
        <a:ln w="28575">
          <a:solidFill>
            <a:srgbClr val="C00000"/>
          </a:solidFill>
        </a:ln>
      </dgm:spPr>
      <dgm:t>
        <a:bodyPr/>
        <a:lstStyle/>
        <a:p>
          <a:pPr rtl="1"/>
          <a:r>
            <a:rPr lang="fa-IR" sz="3200" smtClean="0">
              <a:solidFill>
                <a:sysClr val="windowText" lastClr="000000"/>
              </a:solidFill>
              <a:cs typeface="B Koodak" pitchFamily="2" charset="-78"/>
            </a:rPr>
            <a:t>خودش وضو بگیرد</a:t>
          </a:r>
          <a:endParaRPr lang="en-US" sz="3200" dirty="0">
            <a:solidFill>
              <a:sysClr val="windowText" lastClr="000000"/>
            </a:solidFill>
            <a:cs typeface="B Koodak" pitchFamily="2" charset="-78"/>
          </a:endParaRPr>
        </a:p>
      </dgm:t>
    </dgm:pt>
    <dgm:pt modelId="{A8113AC2-0DD7-4933-B3D1-CAAABDC0507B}" type="parTrans" cxnId="{FD119165-C826-4C83-8F63-27360391596E}">
      <dgm:prSet custT="1"/>
      <dgm:spPr>
        <a:ln w="28575">
          <a:solidFill>
            <a:srgbClr val="C00000"/>
          </a:solidFill>
        </a:ln>
      </dgm:spPr>
      <dgm:t>
        <a:bodyPr/>
        <a:lstStyle/>
        <a:p>
          <a:pPr rtl="1"/>
          <a:endParaRPr lang="en-US" sz="3200">
            <a:solidFill>
              <a:sysClr val="windowText" lastClr="000000"/>
            </a:solidFill>
            <a:cs typeface="B Koodak" pitchFamily="2" charset="-78"/>
          </a:endParaRPr>
        </a:p>
      </dgm:t>
    </dgm:pt>
    <dgm:pt modelId="{E4CD7DE6-EA2E-440F-B246-47562DEF8C71}" type="sibTrans" cxnId="{FD119165-C826-4C83-8F63-27360391596E}">
      <dgm:prSet/>
      <dgm:spPr/>
      <dgm:t>
        <a:bodyPr/>
        <a:lstStyle/>
        <a:p>
          <a:pPr rtl="1"/>
          <a:endParaRPr lang="en-US" sz="3200">
            <a:solidFill>
              <a:sysClr val="windowText" lastClr="000000"/>
            </a:solidFill>
            <a:cs typeface="B Koodak" pitchFamily="2" charset="-78"/>
          </a:endParaRPr>
        </a:p>
      </dgm:t>
    </dgm:pt>
    <dgm:pt modelId="{DD31207C-F82F-46C1-8BC1-3FAD8502FF82}" type="pres">
      <dgm:prSet presAssocID="{5E758E25-3F40-4714-91C7-3D31E027D820}" presName="diagram" presStyleCnt="0">
        <dgm:presLayoutVars>
          <dgm:chPref val="1"/>
          <dgm:dir val="rev"/>
          <dgm:animOne val="branch"/>
          <dgm:animLvl val="lvl"/>
          <dgm:resizeHandles val="exact"/>
        </dgm:presLayoutVars>
      </dgm:prSet>
      <dgm:spPr/>
      <dgm:t>
        <a:bodyPr/>
        <a:lstStyle/>
        <a:p>
          <a:endParaRPr lang="en-US"/>
        </a:p>
      </dgm:t>
    </dgm:pt>
    <dgm:pt modelId="{80436242-2731-4D03-8DDB-0054EB836EEE}" type="pres">
      <dgm:prSet presAssocID="{91B3B82E-31B0-4E3A-A359-37582150AFAF}" presName="root1" presStyleCnt="0"/>
      <dgm:spPr/>
      <dgm:t>
        <a:bodyPr/>
        <a:lstStyle/>
        <a:p>
          <a:pPr rtl="1"/>
          <a:endParaRPr lang="fa-IR"/>
        </a:p>
      </dgm:t>
    </dgm:pt>
    <dgm:pt modelId="{2A861E5C-9445-4CD9-A77B-F22D55C3B9A1}" type="pres">
      <dgm:prSet presAssocID="{91B3B82E-31B0-4E3A-A359-37582150AFAF}" presName="LevelOneTextNode" presStyleLbl="node0" presStyleIdx="0" presStyleCnt="1" custScaleY="145341">
        <dgm:presLayoutVars>
          <dgm:chPref val="3"/>
        </dgm:presLayoutVars>
      </dgm:prSet>
      <dgm:spPr/>
      <dgm:t>
        <a:bodyPr/>
        <a:lstStyle/>
        <a:p>
          <a:endParaRPr lang="en-US"/>
        </a:p>
      </dgm:t>
    </dgm:pt>
    <dgm:pt modelId="{6CEE2C95-8CA3-42E2-816C-BC6CDACDF8E5}" type="pres">
      <dgm:prSet presAssocID="{91B3B82E-31B0-4E3A-A359-37582150AFAF}" presName="level2hierChild" presStyleCnt="0"/>
      <dgm:spPr/>
      <dgm:t>
        <a:bodyPr/>
        <a:lstStyle/>
        <a:p>
          <a:pPr rtl="1"/>
          <a:endParaRPr lang="fa-IR"/>
        </a:p>
      </dgm:t>
    </dgm:pt>
    <dgm:pt modelId="{1594FFAC-10E6-4949-83D6-32304B473B5C}" type="pres">
      <dgm:prSet presAssocID="{808C6883-FD0B-4769-9060-1DEF27CD6BE8}" presName="conn2-1" presStyleLbl="parChTrans1D2" presStyleIdx="0" presStyleCnt="3"/>
      <dgm:spPr/>
      <dgm:t>
        <a:bodyPr/>
        <a:lstStyle/>
        <a:p>
          <a:endParaRPr lang="en-US"/>
        </a:p>
      </dgm:t>
    </dgm:pt>
    <dgm:pt modelId="{3E38D97C-7636-4171-86FA-FF15B64AF7CD}" type="pres">
      <dgm:prSet presAssocID="{808C6883-FD0B-4769-9060-1DEF27CD6BE8}" presName="connTx" presStyleLbl="parChTrans1D2" presStyleIdx="0" presStyleCnt="3"/>
      <dgm:spPr/>
      <dgm:t>
        <a:bodyPr/>
        <a:lstStyle/>
        <a:p>
          <a:endParaRPr lang="en-US"/>
        </a:p>
      </dgm:t>
    </dgm:pt>
    <dgm:pt modelId="{80B980E5-ADAE-409B-94A8-38C636F0E933}" type="pres">
      <dgm:prSet presAssocID="{63C293DC-4AEB-4AF1-A700-3903F4DBBCF8}" presName="root2" presStyleCnt="0"/>
      <dgm:spPr/>
      <dgm:t>
        <a:bodyPr/>
        <a:lstStyle/>
        <a:p>
          <a:pPr rtl="1"/>
          <a:endParaRPr lang="fa-IR"/>
        </a:p>
      </dgm:t>
    </dgm:pt>
    <dgm:pt modelId="{D46439FE-24FB-4AAE-BE97-A26A84D56D0F}" type="pres">
      <dgm:prSet presAssocID="{63C293DC-4AEB-4AF1-A700-3903F4DBBCF8}" presName="LevelTwoTextNode" presStyleLbl="node2" presStyleIdx="0" presStyleCnt="3" custScaleX="161490">
        <dgm:presLayoutVars>
          <dgm:chPref val="3"/>
        </dgm:presLayoutVars>
      </dgm:prSet>
      <dgm:spPr/>
      <dgm:t>
        <a:bodyPr/>
        <a:lstStyle/>
        <a:p>
          <a:endParaRPr lang="en-US"/>
        </a:p>
      </dgm:t>
    </dgm:pt>
    <dgm:pt modelId="{0E900CFA-425E-4F62-A79B-C7BF9208D489}" type="pres">
      <dgm:prSet presAssocID="{63C293DC-4AEB-4AF1-A700-3903F4DBBCF8}" presName="level3hierChild" presStyleCnt="0"/>
      <dgm:spPr/>
      <dgm:t>
        <a:bodyPr/>
        <a:lstStyle/>
        <a:p>
          <a:pPr rtl="1"/>
          <a:endParaRPr lang="fa-IR"/>
        </a:p>
      </dgm:t>
    </dgm:pt>
    <dgm:pt modelId="{5F90A128-D38C-478F-9981-C2C0F9B7C9B4}" type="pres">
      <dgm:prSet presAssocID="{2FEF2976-36DA-4BDA-9B2B-EA914DEF14A1}" presName="conn2-1" presStyleLbl="parChTrans1D2" presStyleIdx="1" presStyleCnt="3"/>
      <dgm:spPr/>
      <dgm:t>
        <a:bodyPr/>
        <a:lstStyle/>
        <a:p>
          <a:endParaRPr lang="en-US"/>
        </a:p>
      </dgm:t>
    </dgm:pt>
    <dgm:pt modelId="{17B6720F-9BF2-4E28-96DB-5F89F9DAB524}" type="pres">
      <dgm:prSet presAssocID="{2FEF2976-36DA-4BDA-9B2B-EA914DEF14A1}" presName="connTx" presStyleLbl="parChTrans1D2" presStyleIdx="1" presStyleCnt="3"/>
      <dgm:spPr/>
      <dgm:t>
        <a:bodyPr/>
        <a:lstStyle/>
        <a:p>
          <a:endParaRPr lang="en-US"/>
        </a:p>
      </dgm:t>
    </dgm:pt>
    <dgm:pt modelId="{22AB21EC-D524-4D36-B1AF-7FBEEFC54DA6}" type="pres">
      <dgm:prSet presAssocID="{0FEC5F4B-5FA6-4A12-BD9D-96A43DEEDF80}" presName="root2" presStyleCnt="0"/>
      <dgm:spPr/>
      <dgm:t>
        <a:bodyPr/>
        <a:lstStyle/>
        <a:p>
          <a:pPr rtl="1"/>
          <a:endParaRPr lang="fa-IR"/>
        </a:p>
      </dgm:t>
    </dgm:pt>
    <dgm:pt modelId="{DAE78447-77C2-4471-9A8F-E128299BD481}" type="pres">
      <dgm:prSet presAssocID="{0FEC5F4B-5FA6-4A12-BD9D-96A43DEEDF80}" presName="LevelTwoTextNode" presStyleLbl="node2" presStyleIdx="1" presStyleCnt="3" custScaleX="161490">
        <dgm:presLayoutVars>
          <dgm:chPref val="3"/>
        </dgm:presLayoutVars>
      </dgm:prSet>
      <dgm:spPr/>
      <dgm:t>
        <a:bodyPr/>
        <a:lstStyle/>
        <a:p>
          <a:endParaRPr lang="en-US"/>
        </a:p>
      </dgm:t>
    </dgm:pt>
    <dgm:pt modelId="{E28CCE30-3703-4385-ACAC-4FFDB7E5B212}" type="pres">
      <dgm:prSet presAssocID="{0FEC5F4B-5FA6-4A12-BD9D-96A43DEEDF80}" presName="level3hierChild" presStyleCnt="0"/>
      <dgm:spPr/>
      <dgm:t>
        <a:bodyPr/>
        <a:lstStyle/>
        <a:p>
          <a:pPr rtl="1"/>
          <a:endParaRPr lang="fa-IR"/>
        </a:p>
      </dgm:t>
    </dgm:pt>
    <dgm:pt modelId="{CF8BD527-5864-4680-9227-64524BC16983}" type="pres">
      <dgm:prSet presAssocID="{A8113AC2-0DD7-4933-B3D1-CAAABDC0507B}" presName="conn2-1" presStyleLbl="parChTrans1D2" presStyleIdx="2" presStyleCnt="3"/>
      <dgm:spPr/>
      <dgm:t>
        <a:bodyPr/>
        <a:lstStyle/>
        <a:p>
          <a:endParaRPr lang="en-US"/>
        </a:p>
      </dgm:t>
    </dgm:pt>
    <dgm:pt modelId="{6E69968B-5ACD-4187-AC9B-5EC0FBF3AA52}" type="pres">
      <dgm:prSet presAssocID="{A8113AC2-0DD7-4933-B3D1-CAAABDC0507B}" presName="connTx" presStyleLbl="parChTrans1D2" presStyleIdx="2" presStyleCnt="3"/>
      <dgm:spPr/>
      <dgm:t>
        <a:bodyPr/>
        <a:lstStyle/>
        <a:p>
          <a:endParaRPr lang="en-US"/>
        </a:p>
      </dgm:t>
    </dgm:pt>
    <dgm:pt modelId="{7AACADA2-2701-4938-AFA6-0916D56700A1}" type="pres">
      <dgm:prSet presAssocID="{3537C6AF-8FAE-42F0-A3F7-0DA9814D44CD}" presName="root2" presStyleCnt="0"/>
      <dgm:spPr/>
      <dgm:t>
        <a:bodyPr/>
        <a:lstStyle/>
        <a:p>
          <a:pPr rtl="1"/>
          <a:endParaRPr lang="fa-IR"/>
        </a:p>
      </dgm:t>
    </dgm:pt>
    <dgm:pt modelId="{5E6BA3BD-4881-4D90-A7AA-07434F8FB383}" type="pres">
      <dgm:prSet presAssocID="{3537C6AF-8FAE-42F0-A3F7-0DA9814D44CD}" presName="LevelTwoTextNode" presStyleLbl="node2" presStyleIdx="2" presStyleCnt="3" custScaleX="161490">
        <dgm:presLayoutVars>
          <dgm:chPref val="3"/>
        </dgm:presLayoutVars>
      </dgm:prSet>
      <dgm:spPr/>
      <dgm:t>
        <a:bodyPr/>
        <a:lstStyle/>
        <a:p>
          <a:endParaRPr lang="en-US"/>
        </a:p>
      </dgm:t>
    </dgm:pt>
    <dgm:pt modelId="{E3BFED41-FF09-4709-908D-C382E074B229}" type="pres">
      <dgm:prSet presAssocID="{3537C6AF-8FAE-42F0-A3F7-0DA9814D44CD}" presName="level3hierChild" presStyleCnt="0"/>
      <dgm:spPr/>
      <dgm:t>
        <a:bodyPr/>
        <a:lstStyle/>
        <a:p>
          <a:pPr rtl="1"/>
          <a:endParaRPr lang="fa-IR"/>
        </a:p>
      </dgm:t>
    </dgm:pt>
  </dgm:ptLst>
  <dgm:cxnLst>
    <dgm:cxn modelId="{9E8187A0-4209-466B-9B81-EDD3C61C99B0}" srcId="{91B3B82E-31B0-4E3A-A359-37582150AFAF}" destId="{0FEC5F4B-5FA6-4A12-BD9D-96A43DEEDF80}" srcOrd="1" destOrd="0" parTransId="{2FEF2976-36DA-4BDA-9B2B-EA914DEF14A1}" sibTransId="{94830BBA-9735-416D-81B7-9520C29C7C28}"/>
    <dgm:cxn modelId="{EA0F3EB0-C525-4AF5-9DB2-BE2942CB7362}" type="presOf" srcId="{5E758E25-3F40-4714-91C7-3D31E027D820}" destId="{DD31207C-F82F-46C1-8BC1-3FAD8502FF82}" srcOrd="0" destOrd="0" presId="urn:microsoft.com/office/officeart/2005/8/layout/hierarchy2"/>
    <dgm:cxn modelId="{FD119165-C826-4C83-8F63-27360391596E}" srcId="{91B3B82E-31B0-4E3A-A359-37582150AFAF}" destId="{3537C6AF-8FAE-42F0-A3F7-0DA9814D44CD}" srcOrd="2" destOrd="0" parTransId="{A8113AC2-0DD7-4933-B3D1-CAAABDC0507B}" sibTransId="{E4CD7DE6-EA2E-440F-B246-47562DEF8C71}"/>
    <dgm:cxn modelId="{84FCEB61-C7C1-457F-8B06-F04A552AE7C9}" type="presOf" srcId="{2FEF2976-36DA-4BDA-9B2B-EA914DEF14A1}" destId="{17B6720F-9BF2-4E28-96DB-5F89F9DAB524}" srcOrd="1" destOrd="0" presId="urn:microsoft.com/office/officeart/2005/8/layout/hierarchy2"/>
    <dgm:cxn modelId="{EE53BC97-6CCA-4BB2-9FAA-B6B913BA7074}" srcId="{91B3B82E-31B0-4E3A-A359-37582150AFAF}" destId="{63C293DC-4AEB-4AF1-A700-3903F4DBBCF8}" srcOrd="0" destOrd="0" parTransId="{808C6883-FD0B-4769-9060-1DEF27CD6BE8}" sibTransId="{FBEC6B38-355E-4AC2-B483-EF27860EC10A}"/>
    <dgm:cxn modelId="{59A674D4-4053-4116-881E-D4B5E71D881B}" type="presOf" srcId="{808C6883-FD0B-4769-9060-1DEF27CD6BE8}" destId="{3E38D97C-7636-4171-86FA-FF15B64AF7CD}" srcOrd="1" destOrd="0" presId="urn:microsoft.com/office/officeart/2005/8/layout/hierarchy2"/>
    <dgm:cxn modelId="{3FBB65C4-DCBD-4E66-97B3-97762476DC92}" type="presOf" srcId="{0FEC5F4B-5FA6-4A12-BD9D-96A43DEEDF80}" destId="{DAE78447-77C2-4471-9A8F-E128299BD481}" srcOrd="0" destOrd="0" presId="urn:microsoft.com/office/officeart/2005/8/layout/hierarchy2"/>
    <dgm:cxn modelId="{CB3D5E30-1728-4F13-ABF0-04D08E706D87}" type="presOf" srcId="{3537C6AF-8FAE-42F0-A3F7-0DA9814D44CD}" destId="{5E6BA3BD-4881-4D90-A7AA-07434F8FB383}" srcOrd="0" destOrd="0" presId="urn:microsoft.com/office/officeart/2005/8/layout/hierarchy2"/>
    <dgm:cxn modelId="{B0065E34-DDD7-45E7-8E07-B0B8A237483A}" type="presOf" srcId="{A8113AC2-0DD7-4933-B3D1-CAAABDC0507B}" destId="{CF8BD527-5864-4680-9227-64524BC16983}" srcOrd="0" destOrd="0" presId="urn:microsoft.com/office/officeart/2005/8/layout/hierarchy2"/>
    <dgm:cxn modelId="{E9211500-C0EF-42FC-9428-C47818FC4B85}" type="presOf" srcId="{808C6883-FD0B-4769-9060-1DEF27CD6BE8}" destId="{1594FFAC-10E6-4949-83D6-32304B473B5C}" srcOrd="0" destOrd="0" presId="urn:microsoft.com/office/officeart/2005/8/layout/hierarchy2"/>
    <dgm:cxn modelId="{5FDF9ED8-7111-42D2-BFCE-6DEB44D01AFC}" type="presOf" srcId="{A8113AC2-0DD7-4933-B3D1-CAAABDC0507B}" destId="{6E69968B-5ACD-4187-AC9B-5EC0FBF3AA52}" srcOrd="1" destOrd="0" presId="urn:microsoft.com/office/officeart/2005/8/layout/hierarchy2"/>
    <dgm:cxn modelId="{866CB939-8D35-466A-853D-5A722F1244E1}" type="presOf" srcId="{2FEF2976-36DA-4BDA-9B2B-EA914DEF14A1}" destId="{5F90A128-D38C-478F-9981-C2C0F9B7C9B4}" srcOrd="0" destOrd="0" presId="urn:microsoft.com/office/officeart/2005/8/layout/hierarchy2"/>
    <dgm:cxn modelId="{9827FE0E-69B8-46F2-BDEA-F4B67EC029A9}" type="presOf" srcId="{63C293DC-4AEB-4AF1-A700-3903F4DBBCF8}" destId="{D46439FE-24FB-4AAE-BE97-A26A84D56D0F}" srcOrd="0" destOrd="0" presId="urn:microsoft.com/office/officeart/2005/8/layout/hierarchy2"/>
    <dgm:cxn modelId="{0B5945D3-D0E5-45E1-996E-38A540AB5F92}" srcId="{5E758E25-3F40-4714-91C7-3D31E027D820}" destId="{91B3B82E-31B0-4E3A-A359-37582150AFAF}" srcOrd="0" destOrd="0" parTransId="{69E724BE-767C-4154-B36E-5E1E637F0991}" sibTransId="{4AFB65B4-F671-4C80-B960-6B713054D5EA}"/>
    <dgm:cxn modelId="{509A3887-F525-4F2E-B890-8BB710AAF89A}" type="presOf" srcId="{91B3B82E-31B0-4E3A-A359-37582150AFAF}" destId="{2A861E5C-9445-4CD9-A77B-F22D55C3B9A1}" srcOrd="0" destOrd="0" presId="urn:microsoft.com/office/officeart/2005/8/layout/hierarchy2"/>
    <dgm:cxn modelId="{8AA68244-8601-4F1A-82C7-D3E4195FE525}" type="presParOf" srcId="{DD31207C-F82F-46C1-8BC1-3FAD8502FF82}" destId="{80436242-2731-4D03-8DDB-0054EB836EEE}" srcOrd="0" destOrd="0" presId="urn:microsoft.com/office/officeart/2005/8/layout/hierarchy2"/>
    <dgm:cxn modelId="{F67608A5-8F6A-4950-B04C-10DA1EA3CA15}" type="presParOf" srcId="{80436242-2731-4D03-8DDB-0054EB836EEE}" destId="{2A861E5C-9445-4CD9-A77B-F22D55C3B9A1}" srcOrd="0" destOrd="0" presId="urn:microsoft.com/office/officeart/2005/8/layout/hierarchy2"/>
    <dgm:cxn modelId="{BA402F50-EE1F-4BCE-A32B-F9C35CDD634B}" type="presParOf" srcId="{80436242-2731-4D03-8DDB-0054EB836EEE}" destId="{6CEE2C95-8CA3-42E2-816C-BC6CDACDF8E5}" srcOrd="1" destOrd="0" presId="urn:microsoft.com/office/officeart/2005/8/layout/hierarchy2"/>
    <dgm:cxn modelId="{9FAACCC6-ABC9-442D-A6F0-AA2AE9E2F260}" type="presParOf" srcId="{6CEE2C95-8CA3-42E2-816C-BC6CDACDF8E5}" destId="{1594FFAC-10E6-4949-83D6-32304B473B5C}" srcOrd="0" destOrd="0" presId="urn:microsoft.com/office/officeart/2005/8/layout/hierarchy2"/>
    <dgm:cxn modelId="{77C85A83-1038-495C-B358-D0A364D43924}" type="presParOf" srcId="{1594FFAC-10E6-4949-83D6-32304B473B5C}" destId="{3E38D97C-7636-4171-86FA-FF15B64AF7CD}" srcOrd="0" destOrd="0" presId="urn:microsoft.com/office/officeart/2005/8/layout/hierarchy2"/>
    <dgm:cxn modelId="{D21AB692-29D8-4ACB-900E-35EDD0083A1A}" type="presParOf" srcId="{6CEE2C95-8CA3-42E2-816C-BC6CDACDF8E5}" destId="{80B980E5-ADAE-409B-94A8-38C636F0E933}" srcOrd="1" destOrd="0" presId="urn:microsoft.com/office/officeart/2005/8/layout/hierarchy2"/>
    <dgm:cxn modelId="{62AF0D69-DC17-4EBD-BCBE-4CA6F5BE8E41}" type="presParOf" srcId="{80B980E5-ADAE-409B-94A8-38C636F0E933}" destId="{D46439FE-24FB-4AAE-BE97-A26A84D56D0F}" srcOrd="0" destOrd="0" presId="urn:microsoft.com/office/officeart/2005/8/layout/hierarchy2"/>
    <dgm:cxn modelId="{0D5BD6E5-65F2-4AA9-9BDC-7F4BDB581CBC}" type="presParOf" srcId="{80B980E5-ADAE-409B-94A8-38C636F0E933}" destId="{0E900CFA-425E-4F62-A79B-C7BF9208D489}" srcOrd="1" destOrd="0" presId="urn:microsoft.com/office/officeart/2005/8/layout/hierarchy2"/>
    <dgm:cxn modelId="{32446B0E-317E-4DFC-84A6-9862946A4EF3}" type="presParOf" srcId="{6CEE2C95-8CA3-42E2-816C-BC6CDACDF8E5}" destId="{5F90A128-D38C-478F-9981-C2C0F9B7C9B4}" srcOrd="2" destOrd="0" presId="urn:microsoft.com/office/officeart/2005/8/layout/hierarchy2"/>
    <dgm:cxn modelId="{DAA219D4-1E99-41DD-BC27-C8EF12E4AFB7}" type="presParOf" srcId="{5F90A128-D38C-478F-9981-C2C0F9B7C9B4}" destId="{17B6720F-9BF2-4E28-96DB-5F89F9DAB524}" srcOrd="0" destOrd="0" presId="urn:microsoft.com/office/officeart/2005/8/layout/hierarchy2"/>
    <dgm:cxn modelId="{C7C55A1A-F7F4-4111-92C4-4A168F5266C2}" type="presParOf" srcId="{6CEE2C95-8CA3-42E2-816C-BC6CDACDF8E5}" destId="{22AB21EC-D524-4D36-B1AF-7FBEEFC54DA6}" srcOrd="3" destOrd="0" presId="urn:microsoft.com/office/officeart/2005/8/layout/hierarchy2"/>
    <dgm:cxn modelId="{1EAE1D55-604F-47E3-A4E3-0B47682652C3}" type="presParOf" srcId="{22AB21EC-D524-4D36-B1AF-7FBEEFC54DA6}" destId="{DAE78447-77C2-4471-9A8F-E128299BD481}" srcOrd="0" destOrd="0" presId="urn:microsoft.com/office/officeart/2005/8/layout/hierarchy2"/>
    <dgm:cxn modelId="{5FD5760D-50D0-465A-BC73-ED3E61E15217}" type="presParOf" srcId="{22AB21EC-D524-4D36-B1AF-7FBEEFC54DA6}" destId="{E28CCE30-3703-4385-ACAC-4FFDB7E5B212}" srcOrd="1" destOrd="0" presId="urn:microsoft.com/office/officeart/2005/8/layout/hierarchy2"/>
    <dgm:cxn modelId="{611E789F-1AD4-47E0-9030-928BC1F72C9E}" type="presParOf" srcId="{6CEE2C95-8CA3-42E2-816C-BC6CDACDF8E5}" destId="{CF8BD527-5864-4680-9227-64524BC16983}" srcOrd="4" destOrd="0" presId="urn:microsoft.com/office/officeart/2005/8/layout/hierarchy2"/>
    <dgm:cxn modelId="{9C25282A-0863-4AFB-94E1-8963CE426531}" type="presParOf" srcId="{CF8BD527-5864-4680-9227-64524BC16983}" destId="{6E69968B-5ACD-4187-AC9B-5EC0FBF3AA52}" srcOrd="0" destOrd="0" presId="urn:microsoft.com/office/officeart/2005/8/layout/hierarchy2"/>
    <dgm:cxn modelId="{970E2082-870F-4678-A595-A9B0D2FECAFB}" type="presParOf" srcId="{6CEE2C95-8CA3-42E2-816C-BC6CDACDF8E5}" destId="{7AACADA2-2701-4938-AFA6-0916D56700A1}" srcOrd="5" destOrd="0" presId="urn:microsoft.com/office/officeart/2005/8/layout/hierarchy2"/>
    <dgm:cxn modelId="{8268106F-9272-49C8-A02C-0A11B858C480}" type="presParOf" srcId="{7AACADA2-2701-4938-AFA6-0916D56700A1}" destId="{5E6BA3BD-4881-4D90-A7AA-07434F8FB383}" srcOrd="0" destOrd="0" presId="urn:microsoft.com/office/officeart/2005/8/layout/hierarchy2"/>
    <dgm:cxn modelId="{A67FFE29-17CF-48F7-A571-B9AE8DD149E2}" type="presParOf" srcId="{7AACADA2-2701-4938-AFA6-0916D56700A1}" destId="{E3BFED41-FF09-4709-908D-C382E074B22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758E25-3F40-4714-91C7-3D31E027D820}" type="doc">
      <dgm:prSet loTypeId="urn:microsoft.com/office/officeart/2005/8/layout/hierarchy2" loCatId="hierarchy" qsTypeId="urn:microsoft.com/office/officeart/2005/8/quickstyle/3d3" qsCatId="3D" csTypeId="urn:microsoft.com/office/officeart/2005/8/colors/colorful2" csCatId="colorful" phldr="1"/>
      <dgm:spPr/>
      <dgm:t>
        <a:bodyPr/>
        <a:lstStyle/>
        <a:p>
          <a:endParaRPr lang="en-US"/>
        </a:p>
      </dgm:t>
    </dgm:pt>
    <dgm:pt modelId="{91B3B82E-31B0-4E3A-A359-37582150AFAF}">
      <dgm:prSet phldrT="[Text]" custT="1"/>
      <dgm:spPr>
        <a:solidFill>
          <a:srgbClr val="FFFF00"/>
        </a:solidFill>
        <a:ln w="28575">
          <a:solidFill>
            <a:srgbClr val="C00000"/>
          </a:solidFill>
        </a:ln>
      </dgm:spPr>
      <dgm:t>
        <a:bodyPr/>
        <a:lstStyle/>
        <a:p>
          <a:pPr rtl="1"/>
          <a:r>
            <a:rPr lang="fa-IR" sz="3200" dirty="0" smtClean="0">
              <a:solidFill>
                <a:sysClr val="windowText" lastClr="000000"/>
              </a:solidFill>
              <a:cs typeface="B Koodak" pitchFamily="2" charset="-78"/>
            </a:rPr>
            <a:t>شرایط وضو گیرنده</a:t>
          </a:r>
          <a:endParaRPr lang="en-US" sz="3200" dirty="0">
            <a:solidFill>
              <a:sysClr val="windowText" lastClr="000000"/>
            </a:solidFill>
            <a:cs typeface="B Koodak" pitchFamily="2" charset="-78"/>
          </a:endParaRPr>
        </a:p>
      </dgm:t>
    </dgm:pt>
    <dgm:pt modelId="{69E724BE-767C-4154-B36E-5E1E637F0991}" type="parTrans" cxnId="{0B5945D3-D0E5-45E1-996E-38A540AB5F92}">
      <dgm:prSet/>
      <dgm:spPr/>
      <dgm:t>
        <a:bodyPr/>
        <a:lstStyle/>
        <a:p>
          <a:pPr rtl="1"/>
          <a:endParaRPr lang="en-US" sz="3600">
            <a:cs typeface="B Koodak" pitchFamily="2" charset="-78"/>
          </a:endParaRPr>
        </a:p>
      </dgm:t>
    </dgm:pt>
    <dgm:pt modelId="{4AFB65B4-F671-4C80-B960-6B713054D5EA}" type="sibTrans" cxnId="{0B5945D3-D0E5-45E1-996E-38A540AB5F92}">
      <dgm:prSet/>
      <dgm:spPr/>
      <dgm:t>
        <a:bodyPr/>
        <a:lstStyle/>
        <a:p>
          <a:pPr rtl="1"/>
          <a:endParaRPr lang="en-US" sz="3600">
            <a:cs typeface="B Koodak" pitchFamily="2" charset="-78"/>
          </a:endParaRPr>
        </a:p>
      </dgm:t>
    </dgm:pt>
    <dgm:pt modelId="{63C293DC-4AEB-4AF1-A700-3903F4DBBCF8}">
      <dgm:prSet phldrT="[Text]" custT="1"/>
      <dgm:spPr>
        <a:ln w="28575">
          <a:solidFill>
            <a:srgbClr val="C00000"/>
          </a:solidFill>
        </a:ln>
      </dgm:spPr>
      <dgm:t>
        <a:bodyPr/>
        <a:lstStyle/>
        <a:p>
          <a:pPr rtl="1"/>
          <a:r>
            <a:rPr lang="fa-IR" sz="3600" smtClean="0">
              <a:solidFill>
                <a:sysClr val="windowText" lastClr="000000"/>
              </a:solidFill>
              <a:cs typeface="B Koodak" pitchFamily="2" charset="-78"/>
            </a:rPr>
            <a:t>آب ضرر نداشته باشد</a:t>
          </a:r>
          <a:endParaRPr lang="en-US" sz="3600" dirty="0">
            <a:solidFill>
              <a:sysClr val="windowText" lastClr="000000"/>
            </a:solidFill>
            <a:cs typeface="B Koodak" pitchFamily="2" charset="-78"/>
          </a:endParaRPr>
        </a:p>
      </dgm:t>
    </dgm:pt>
    <dgm:pt modelId="{808C6883-FD0B-4769-9060-1DEF27CD6BE8}" type="parTrans" cxnId="{EE53BC97-6CCA-4BB2-9FAA-B6B913BA7074}">
      <dgm:prSet custT="1"/>
      <dgm:spPr>
        <a:ln w="28575">
          <a:solidFill>
            <a:srgbClr val="C00000"/>
          </a:solidFill>
        </a:ln>
      </dgm:spPr>
      <dgm:t>
        <a:bodyPr/>
        <a:lstStyle/>
        <a:p>
          <a:pPr rtl="1"/>
          <a:endParaRPr lang="en-US" sz="3600">
            <a:solidFill>
              <a:sysClr val="windowText" lastClr="000000"/>
            </a:solidFill>
            <a:cs typeface="B Koodak" pitchFamily="2" charset="-78"/>
          </a:endParaRPr>
        </a:p>
      </dgm:t>
    </dgm:pt>
    <dgm:pt modelId="{FBEC6B38-355E-4AC2-B483-EF27860EC10A}" type="sibTrans" cxnId="{EE53BC97-6CCA-4BB2-9FAA-B6B913BA7074}">
      <dgm:prSet/>
      <dgm:spPr/>
      <dgm:t>
        <a:bodyPr/>
        <a:lstStyle/>
        <a:p>
          <a:pPr rtl="1"/>
          <a:endParaRPr lang="en-US" sz="3600">
            <a:cs typeface="B Koodak" pitchFamily="2" charset="-78"/>
          </a:endParaRPr>
        </a:p>
      </dgm:t>
    </dgm:pt>
    <dgm:pt modelId="{0FEC5F4B-5FA6-4A12-BD9D-96A43DEEDF80}">
      <dgm:prSet phldrT="[Text]" custT="1"/>
      <dgm:spPr>
        <a:ln w="28575">
          <a:solidFill>
            <a:srgbClr val="C00000"/>
          </a:solidFill>
        </a:ln>
      </dgm:spPr>
      <dgm:t>
        <a:bodyPr/>
        <a:lstStyle/>
        <a:p>
          <a:pPr rtl="1"/>
          <a:r>
            <a:rPr lang="fa-IR" sz="3600" smtClean="0">
              <a:solidFill>
                <a:sysClr val="windowText" lastClr="000000"/>
              </a:solidFill>
              <a:cs typeface="B Koodak" pitchFamily="2" charset="-78"/>
            </a:rPr>
            <a:t>قصد قربت داشته باشد</a:t>
          </a:r>
          <a:endParaRPr lang="en-US" sz="3600" dirty="0">
            <a:solidFill>
              <a:sysClr val="windowText" lastClr="000000"/>
            </a:solidFill>
            <a:cs typeface="B Koodak" pitchFamily="2" charset="-78"/>
          </a:endParaRPr>
        </a:p>
      </dgm:t>
    </dgm:pt>
    <dgm:pt modelId="{2FEF2976-36DA-4BDA-9B2B-EA914DEF14A1}" type="parTrans" cxnId="{9E8187A0-4209-466B-9B81-EDD3C61C99B0}">
      <dgm:prSet custT="1"/>
      <dgm:spPr>
        <a:ln w="28575">
          <a:solidFill>
            <a:srgbClr val="C00000"/>
          </a:solidFill>
        </a:ln>
      </dgm:spPr>
      <dgm:t>
        <a:bodyPr/>
        <a:lstStyle/>
        <a:p>
          <a:pPr rtl="1"/>
          <a:endParaRPr lang="en-US" sz="3600">
            <a:solidFill>
              <a:sysClr val="windowText" lastClr="000000"/>
            </a:solidFill>
            <a:cs typeface="B Koodak" pitchFamily="2" charset="-78"/>
          </a:endParaRPr>
        </a:p>
      </dgm:t>
    </dgm:pt>
    <dgm:pt modelId="{94830BBA-9735-416D-81B7-9520C29C7C28}" type="sibTrans" cxnId="{9E8187A0-4209-466B-9B81-EDD3C61C99B0}">
      <dgm:prSet/>
      <dgm:spPr/>
      <dgm:t>
        <a:bodyPr/>
        <a:lstStyle/>
        <a:p>
          <a:pPr rtl="1"/>
          <a:endParaRPr lang="en-US" sz="3600">
            <a:cs typeface="B Koodak" pitchFamily="2" charset="-78"/>
          </a:endParaRPr>
        </a:p>
      </dgm:t>
    </dgm:pt>
    <dgm:pt modelId="{C5406710-167A-48EE-B56D-3E5A0A7383DD}">
      <dgm:prSet phldrT="[Text]" custT="1"/>
      <dgm:spPr>
        <a:ln w="28575">
          <a:solidFill>
            <a:srgbClr val="C00000"/>
          </a:solidFill>
        </a:ln>
      </dgm:spPr>
      <dgm:t>
        <a:bodyPr/>
        <a:lstStyle/>
        <a:p>
          <a:pPr rtl="1"/>
          <a:r>
            <a:rPr lang="fa-IR" sz="3600" smtClean="0">
              <a:solidFill>
                <a:sysClr val="windowText" lastClr="000000"/>
              </a:solidFill>
              <a:cs typeface="B Koodak" pitchFamily="2" charset="-78"/>
            </a:rPr>
            <a:t>تیمم در کمبود وقت</a:t>
          </a:r>
          <a:endParaRPr lang="en-US" sz="3600" dirty="0">
            <a:solidFill>
              <a:sysClr val="windowText" lastClr="000000"/>
            </a:solidFill>
            <a:cs typeface="B Koodak" pitchFamily="2" charset="-78"/>
          </a:endParaRPr>
        </a:p>
      </dgm:t>
    </dgm:pt>
    <dgm:pt modelId="{DA940C68-E530-4B0C-8EE4-F3352E0FBA46}" type="parTrans" cxnId="{89ACEEC5-FA89-4988-8432-030058FF3DE2}">
      <dgm:prSet/>
      <dgm:spPr>
        <a:ln w="28575">
          <a:solidFill>
            <a:srgbClr val="C00000"/>
          </a:solidFill>
        </a:ln>
      </dgm:spPr>
      <dgm:t>
        <a:bodyPr/>
        <a:lstStyle/>
        <a:p>
          <a:endParaRPr lang="en-US">
            <a:solidFill>
              <a:sysClr val="windowText" lastClr="000000"/>
            </a:solidFill>
          </a:endParaRPr>
        </a:p>
      </dgm:t>
    </dgm:pt>
    <dgm:pt modelId="{CEE2299E-BCB1-4CC5-8A3B-E72DF7A589DB}" type="sibTrans" cxnId="{89ACEEC5-FA89-4988-8432-030058FF3DE2}">
      <dgm:prSet/>
      <dgm:spPr/>
      <dgm:t>
        <a:bodyPr/>
        <a:lstStyle/>
        <a:p>
          <a:endParaRPr lang="en-US"/>
        </a:p>
      </dgm:t>
    </dgm:pt>
    <dgm:pt modelId="{DD31207C-F82F-46C1-8BC1-3FAD8502FF82}" type="pres">
      <dgm:prSet presAssocID="{5E758E25-3F40-4714-91C7-3D31E027D820}" presName="diagram" presStyleCnt="0">
        <dgm:presLayoutVars>
          <dgm:chPref val="1"/>
          <dgm:dir val="rev"/>
          <dgm:animOne val="branch"/>
          <dgm:animLvl val="lvl"/>
          <dgm:resizeHandles val="exact"/>
        </dgm:presLayoutVars>
      </dgm:prSet>
      <dgm:spPr/>
      <dgm:t>
        <a:bodyPr/>
        <a:lstStyle/>
        <a:p>
          <a:endParaRPr lang="en-US"/>
        </a:p>
      </dgm:t>
    </dgm:pt>
    <dgm:pt modelId="{80436242-2731-4D03-8DDB-0054EB836EEE}" type="pres">
      <dgm:prSet presAssocID="{91B3B82E-31B0-4E3A-A359-37582150AFAF}" presName="root1" presStyleCnt="0"/>
      <dgm:spPr/>
      <dgm:t>
        <a:bodyPr/>
        <a:lstStyle/>
        <a:p>
          <a:pPr rtl="1"/>
          <a:endParaRPr lang="fa-IR"/>
        </a:p>
      </dgm:t>
    </dgm:pt>
    <dgm:pt modelId="{2A861E5C-9445-4CD9-A77B-F22D55C3B9A1}" type="pres">
      <dgm:prSet presAssocID="{91B3B82E-31B0-4E3A-A359-37582150AFAF}" presName="LevelOneTextNode" presStyleLbl="node0" presStyleIdx="0" presStyleCnt="1" custScaleX="56633" custScaleY="71012" custLinFactNeighborX="-6988">
        <dgm:presLayoutVars>
          <dgm:chPref val="3"/>
        </dgm:presLayoutVars>
      </dgm:prSet>
      <dgm:spPr/>
      <dgm:t>
        <a:bodyPr/>
        <a:lstStyle/>
        <a:p>
          <a:endParaRPr lang="en-US"/>
        </a:p>
      </dgm:t>
    </dgm:pt>
    <dgm:pt modelId="{6CEE2C95-8CA3-42E2-816C-BC6CDACDF8E5}" type="pres">
      <dgm:prSet presAssocID="{91B3B82E-31B0-4E3A-A359-37582150AFAF}" presName="level2hierChild" presStyleCnt="0"/>
      <dgm:spPr/>
      <dgm:t>
        <a:bodyPr/>
        <a:lstStyle/>
        <a:p>
          <a:pPr rtl="1"/>
          <a:endParaRPr lang="fa-IR"/>
        </a:p>
      </dgm:t>
    </dgm:pt>
    <dgm:pt modelId="{1594FFAC-10E6-4949-83D6-32304B473B5C}" type="pres">
      <dgm:prSet presAssocID="{808C6883-FD0B-4769-9060-1DEF27CD6BE8}" presName="conn2-1" presStyleLbl="parChTrans1D2" presStyleIdx="0" presStyleCnt="3"/>
      <dgm:spPr/>
      <dgm:t>
        <a:bodyPr/>
        <a:lstStyle/>
        <a:p>
          <a:endParaRPr lang="en-US"/>
        </a:p>
      </dgm:t>
    </dgm:pt>
    <dgm:pt modelId="{3E38D97C-7636-4171-86FA-FF15B64AF7CD}" type="pres">
      <dgm:prSet presAssocID="{808C6883-FD0B-4769-9060-1DEF27CD6BE8}" presName="connTx" presStyleLbl="parChTrans1D2" presStyleIdx="0" presStyleCnt="3"/>
      <dgm:spPr/>
      <dgm:t>
        <a:bodyPr/>
        <a:lstStyle/>
        <a:p>
          <a:endParaRPr lang="en-US"/>
        </a:p>
      </dgm:t>
    </dgm:pt>
    <dgm:pt modelId="{80B980E5-ADAE-409B-94A8-38C636F0E933}" type="pres">
      <dgm:prSet presAssocID="{63C293DC-4AEB-4AF1-A700-3903F4DBBCF8}" presName="root2" presStyleCnt="0"/>
      <dgm:spPr/>
      <dgm:t>
        <a:bodyPr/>
        <a:lstStyle/>
        <a:p>
          <a:pPr rtl="1"/>
          <a:endParaRPr lang="fa-IR"/>
        </a:p>
      </dgm:t>
    </dgm:pt>
    <dgm:pt modelId="{D46439FE-24FB-4AAE-BE97-A26A84D56D0F}" type="pres">
      <dgm:prSet presAssocID="{63C293DC-4AEB-4AF1-A700-3903F4DBBCF8}" presName="LevelTwoTextNode" presStyleLbl="node2" presStyleIdx="0" presStyleCnt="3" custScaleX="111922" custScaleY="36024" custLinFactNeighborX="7801">
        <dgm:presLayoutVars>
          <dgm:chPref val="3"/>
        </dgm:presLayoutVars>
      </dgm:prSet>
      <dgm:spPr/>
      <dgm:t>
        <a:bodyPr/>
        <a:lstStyle/>
        <a:p>
          <a:endParaRPr lang="en-US"/>
        </a:p>
      </dgm:t>
    </dgm:pt>
    <dgm:pt modelId="{0E900CFA-425E-4F62-A79B-C7BF9208D489}" type="pres">
      <dgm:prSet presAssocID="{63C293DC-4AEB-4AF1-A700-3903F4DBBCF8}" presName="level3hierChild" presStyleCnt="0"/>
      <dgm:spPr/>
      <dgm:t>
        <a:bodyPr/>
        <a:lstStyle/>
        <a:p>
          <a:pPr rtl="1"/>
          <a:endParaRPr lang="fa-IR"/>
        </a:p>
      </dgm:t>
    </dgm:pt>
    <dgm:pt modelId="{5F90A128-D38C-478F-9981-C2C0F9B7C9B4}" type="pres">
      <dgm:prSet presAssocID="{2FEF2976-36DA-4BDA-9B2B-EA914DEF14A1}" presName="conn2-1" presStyleLbl="parChTrans1D2" presStyleIdx="1" presStyleCnt="3"/>
      <dgm:spPr/>
      <dgm:t>
        <a:bodyPr/>
        <a:lstStyle/>
        <a:p>
          <a:endParaRPr lang="en-US"/>
        </a:p>
      </dgm:t>
    </dgm:pt>
    <dgm:pt modelId="{17B6720F-9BF2-4E28-96DB-5F89F9DAB524}" type="pres">
      <dgm:prSet presAssocID="{2FEF2976-36DA-4BDA-9B2B-EA914DEF14A1}" presName="connTx" presStyleLbl="parChTrans1D2" presStyleIdx="1" presStyleCnt="3"/>
      <dgm:spPr/>
      <dgm:t>
        <a:bodyPr/>
        <a:lstStyle/>
        <a:p>
          <a:endParaRPr lang="en-US"/>
        </a:p>
      </dgm:t>
    </dgm:pt>
    <dgm:pt modelId="{22AB21EC-D524-4D36-B1AF-7FBEEFC54DA6}" type="pres">
      <dgm:prSet presAssocID="{0FEC5F4B-5FA6-4A12-BD9D-96A43DEEDF80}" presName="root2" presStyleCnt="0"/>
      <dgm:spPr/>
      <dgm:t>
        <a:bodyPr/>
        <a:lstStyle/>
        <a:p>
          <a:pPr rtl="1"/>
          <a:endParaRPr lang="fa-IR"/>
        </a:p>
      </dgm:t>
    </dgm:pt>
    <dgm:pt modelId="{DAE78447-77C2-4471-9A8F-E128299BD481}" type="pres">
      <dgm:prSet presAssocID="{0FEC5F4B-5FA6-4A12-BD9D-96A43DEEDF80}" presName="LevelTwoTextNode" presStyleLbl="node2" presStyleIdx="1" presStyleCnt="3" custScaleX="111922" custScaleY="36024" custLinFactNeighborX="7801">
        <dgm:presLayoutVars>
          <dgm:chPref val="3"/>
        </dgm:presLayoutVars>
      </dgm:prSet>
      <dgm:spPr/>
      <dgm:t>
        <a:bodyPr/>
        <a:lstStyle/>
        <a:p>
          <a:endParaRPr lang="en-US"/>
        </a:p>
      </dgm:t>
    </dgm:pt>
    <dgm:pt modelId="{E28CCE30-3703-4385-ACAC-4FFDB7E5B212}" type="pres">
      <dgm:prSet presAssocID="{0FEC5F4B-5FA6-4A12-BD9D-96A43DEEDF80}" presName="level3hierChild" presStyleCnt="0"/>
      <dgm:spPr/>
      <dgm:t>
        <a:bodyPr/>
        <a:lstStyle/>
        <a:p>
          <a:pPr rtl="1"/>
          <a:endParaRPr lang="fa-IR"/>
        </a:p>
      </dgm:t>
    </dgm:pt>
    <dgm:pt modelId="{ADB72AB2-BE08-435C-BA9D-93A62693C9A2}" type="pres">
      <dgm:prSet presAssocID="{DA940C68-E530-4B0C-8EE4-F3352E0FBA46}" presName="conn2-1" presStyleLbl="parChTrans1D2" presStyleIdx="2" presStyleCnt="3"/>
      <dgm:spPr/>
      <dgm:t>
        <a:bodyPr/>
        <a:lstStyle/>
        <a:p>
          <a:pPr rtl="1"/>
          <a:endParaRPr lang="fa-IR"/>
        </a:p>
      </dgm:t>
    </dgm:pt>
    <dgm:pt modelId="{E1F1F7D8-26ED-4E48-8EA2-57E60FEC369E}" type="pres">
      <dgm:prSet presAssocID="{DA940C68-E530-4B0C-8EE4-F3352E0FBA46}" presName="connTx" presStyleLbl="parChTrans1D2" presStyleIdx="2" presStyleCnt="3"/>
      <dgm:spPr/>
      <dgm:t>
        <a:bodyPr/>
        <a:lstStyle/>
        <a:p>
          <a:pPr rtl="1"/>
          <a:endParaRPr lang="fa-IR"/>
        </a:p>
      </dgm:t>
    </dgm:pt>
    <dgm:pt modelId="{A56C936C-430D-4181-AEDB-CAF42169741A}" type="pres">
      <dgm:prSet presAssocID="{C5406710-167A-48EE-B56D-3E5A0A7383DD}" presName="root2" presStyleCnt="0"/>
      <dgm:spPr/>
      <dgm:t>
        <a:bodyPr/>
        <a:lstStyle/>
        <a:p>
          <a:pPr rtl="1"/>
          <a:endParaRPr lang="fa-IR"/>
        </a:p>
      </dgm:t>
    </dgm:pt>
    <dgm:pt modelId="{41DB3E1B-E3E6-4D98-B72C-932388C40C5E}" type="pres">
      <dgm:prSet presAssocID="{C5406710-167A-48EE-B56D-3E5A0A7383DD}" presName="LevelTwoTextNode" presStyleLbl="node2" presStyleIdx="2" presStyleCnt="3" custScaleX="111979" custScaleY="36039" custLinFactNeighborX="7549">
        <dgm:presLayoutVars>
          <dgm:chPref val="3"/>
        </dgm:presLayoutVars>
      </dgm:prSet>
      <dgm:spPr/>
      <dgm:t>
        <a:bodyPr/>
        <a:lstStyle/>
        <a:p>
          <a:endParaRPr lang="en-US"/>
        </a:p>
      </dgm:t>
    </dgm:pt>
    <dgm:pt modelId="{05CC3853-AF98-4FC1-8501-F84C34F69E36}" type="pres">
      <dgm:prSet presAssocID="{C5406710-167A-48EE-B56D-3E5A0A7383DD}" presName="level3hierChild" presStyleCnt="0"/>
      <dgm:spPr/>
      <dgm:t>
        <a:bodyPr/>
        <a:lstStyle/>
        <a:p>
          <a:pPr rtl="1"/>
          <a:endParaRPr lang="fa-IR"/>
        </a:p>
      </dgm:t>
    </dgm:pt>
  </dgm:ptLst>
  <dgm:cxnLst>
    <dgm:cxn modelId="{9E8187A0-4209-466B-9B81-EDD3C61C99B0}" srcId="{91B3B82E-31B0-4E3A-A359-37582150AFAF}" destId="{0FEC5F4B-5FA6-4A12-BD9D-96A43DEEDF80}" srcOrd="1" destOrd="0" parTransId="{2FEF2976-36DA-4BDA-9B2B-EA914DEF14A1}" sibTransId="{94830BBA-9735-416D-81B7-9520C29C7C28}"/>
    <dgm:cxn modelId="{A1B90FE6-076F-47AD-B96E-1D745332FA48}" type="presOf" srcId="{808C6883-FD0B-4769-9060-1DEF27CD6BE8}" destId="{3E38D97C-7636-4171-86FA-FF15B64AF7CD}" srcOrd="1" destOrd="0" presId="urn:microsoft.com/office/officeart/2005/8/layout/hierarchy2"/>
    <dgm:cxn modelId="{C56ADBCF-D96E-41B5-9C35-0D410EB4B8D1}" type="presOf" srcId="{2FEF2976-36DA-4BDA-9B2B-EA914DEF14A1}" destId="{5F90A128-D38C-478F-9981-C2C0F9B7C9B4}" srcOrd="0" destOrd="0" presId="urn:microsoft.com/office/officeart/2005/8/layout/hierarchy2"/>
    <dgm:cxn modelId="{00D83C0C-1083-414C-A3EE-885DA4114291}" type="presOf" srcId="{2FEF2976-36DA-4BDA-9B2B-EA914DEF14A1}" destId="{17B6720F-9BF2-4E28-96DB-5F89F9DAB524}" srcOrd="1" destOrd="0" presId="urn:microsoft.com/office/officeart/2005/8/layout/hierarchy2"/>
    <dgm:cxn modelId="{EE53BC97-6CCA-4BB2-9FAA-B6B913BA7074}" srcId="{91B3B82E-31B0-4E3A-A359-37582150AFAF}" destId="{63C293DC-4AEB-4AF1-A700-3903F4DBBCF8}" srcOrd="0" destOrd="0" parTransId="{808C6883-FD0B-4769-9060-1DEF27CD6BE8}" sibTransId="{FBEC6B38-355E-4AC2-B483-EF27860EC10A}"/>
    <dgm:cxn modelId="{DC886F47-365C-4FA6-8EBD-E512675F8BC1}" type="presOf" srcId="{C5406710-167A-48EE-B56D-3E5A0A7383DD}" destId="{41DB3E1B-E3E6-4D98-B72C-932388C40C5E}" srcOrd="0" destOrd="0" presId="urn:microsoft.com/office/officeart/2005/8/layout/hierarchy2"/>
    <dgm:cxn modelId="{ED4011E1-48F7-4548-9747-BF582E3D8C7D}" type="presOf" srcId="{DA940C68-E530-4B0C-8EE4-F3352E0FBA46}" destId="{ADB72AB2-BE08-435C-BA9D-93A62693C9A2}" srcOrd="0" destOrd="0" presId="urn:microsoft.com/office/officeart/2005/8/layout/hierarchy2"/>
    <dgm:cxn modelId="{43396531-9DFE-4C50-9C95-0E98A4CABC9D}" type="presOf" srcId="{63C293DC-4AEB-4AF1-A700-3903F4DBBCF8}" destId="{D46439FE-24FB-4AAE-BE97-A26A84D56D0F}" srcOrd="0" destOrd="0" presId="urn:microsoft.com/office/officeart/2005/8/layout/hierarchy2"/>
    <dgm:cxn modelId="{E1A2C1B4-F501-4AFD-AE6D-CCB01A007691}" type="presOf" srcId="{808C6883-FD0B-4769-9060-1DEF27CD6BE8}" destId="{1594FFAC-10E6-4949-83D6-32304B473B5C}" srcOrd="0" destOrd="0" presId="urn:microsoft.com/office/officeart/2005/8/layout/hierarchy2"/>
    <dgm:cxn modelId="{B3170F65-CE13-432C-90AA-E0BD3484C8C3}" type="presOf" srcId="{DA940C68-E530-4B0C-8EE4-F3352E0FBA46}" destId="{E1F1F7D8-26ED-4E48-8EA2-57E60FEC369E}" srcOrd="1" destOrd="0" presId="urn:microsoft.com/office/officeart/2005/8/layout/hierarchy2"/>
    <dgm:cxn modelId="{EA1B7A5B-2A9B-49AA-9C13-878B37B9D2BC}" type="presOf" srcId="{0FEC5F4B-5FA6-4A12-BD9D-96A43DEEDF80}" destId="{DAE78447-77C2-4471-9A8F-E128299BD481}" srcOrd="0" destOrd="0" presId="urn:microsoft.com/office/officeart/2005/8/layout/hierarchy2"/>
    <dgm:cxn modelId="{89ACEEC5-FA89-4988-8432-030058FF3DE2}" srcId="{91B3B82E-31B0-4E3A-A359-37582150AFAF}" destId="{C5406710-167A-48EE-B56D-3E5A0A7383DD}" srcOrd="2" destOrd="0" parTransId="{DA940C68-E530-4B0C-8EE4-F3352E0FBA46}" sibTransId="{CEE2299E-BCB1-4CC5-8A3B-E72DF7A589DB}"/>
    <dgm:cxn modelId="{E3F82F72-9C29-49A0-8016-3ECD06085F27}" type="presOf" srcId="{91B3B82E-31B0-4E3A-A359-37582150AFAF}" destId="{2A861E5C-9445-4CD9-A77B-F22D55C3B9A1}" srcOrd="0" destOrd="0" presId="urn:microsoft.com/office/officeart/2005/8/layout/hierarchy2"/>
    <dgm:cxn modelId="{C7ED6BA4-E420-48F2-BD1A-3CA44C0795FA}" type="presOf" srcId="{5E758E25-3F40-4714-91C7-3D31E027D820}" destId="{DD31207C-F82F-46C1-8BC1-3FAD8502FF82}" srcOrd="0" destOrd="0" presId="urn:microsoft.com/office/officeart/2005/8/layout/hierarchy2"/>
    <dgm:cxn modelId="{0B5945D3-D0E5-45E1-996E-38A540AB5F92}" srcId="{5E758E25-3F40-4714-91C7-3D31E027D820}" destId="{91B3B82E-31B0-4E3A-A359-37582150AFAF}" srcOrd="0" destOrd="0" parTransId="{69E724BE-767C-4154-B36E-5E1E637F0991}" sibTransId="{4AFB65B4-F671-4C80-B960-6B713054D5EA}"/>
    <dgm:cxn modelId="{62288F0D-CB6D-4F43-A2FE-A727204FB217}" type="presParOf" srcId="{DD31207C-F82F-46C1-8BC1-3FAD8502FF82}" destId="{80436242-2731-4D03-8DDB-0054EB836EEE}" srcOrd="0" destOrd="0" presId="urn:microsoft.com/office/officeart/2005/8/layout/hierarchy2"/>
    <dgm:cxn modelId="{45662893-8A33-4DA6-930C-D1EFBD9F52D6}" type="presParOf" srcId="{80436242-2731-4D03-8DDB-0054EB836EEE}" destId="{2A861E5C-9445-4CD9-A77B-F22D55C3B9A1}" srcOrd="0" destOrd="0" presId="urn:microsoft.com/office/officeart/2005/8/layout/hierarchy2"/>
    <dgm:cxn modelId="{542C399F-BA9B-4D0B-95BA-0B44A1B3BB46}" type="presParOf" srcId="{80436242-2731-4D03-8DDB-0054EB836EEE}" destId="{6CEE2C95-8CA3-42E2-816C-BC6CDACDF8E5}" srcOrd="1" destOrd="0" presId="urn:microsoft.com/office/officeart/2005/8/layout/hierarchy2"/>
    <dgm:cxn modelId="{F8609B1E-8AFB-4963-B36F-E9A6FEE3707D}" type="presParOf" srcId="{6CEE2C95-8CA3-42E2-816C-BC6CDACDF8E5}" destId="{1594FFAC-10E6-4949-83D6-32304B473B5C}" srcOrd="0" destOrd="0" presId="urn:microsoft.com/office/officeart/2005/8/layout/hierarchy2"/>
    <dgm:cxn modelId="{55899DF1-C42B-4FD6-8C61-85FBD292ECD0}" type="presParOf" srcId="{1594FFAC-10E6-4949-83D6-32304B473B5C}" destId="{3E38D97C-7636-4171-86FA-FF15B64AF7CD}" srcOrd="0" destOrd="0" presId="urn:microsoft.com/office/officeart/2005/8/layout/hierarchy2"/>
    <dgm:cxn modelId="{B946A27C-EB58-41BC-975F-8DEFE2FFD3F3}" type="presParOf" srcId="{6CEE2C95-8CA3-42E2-816C-BC6CDACDF8E5}" destId="{80B980E5-ADAE-409B-94A8-38C636F0E933}" srcOrd="1" destOrd="0" presId="urn:microsoft.com/office/officeart/2005/8/layout/hierarchy2"/>
    <dgm:cxn modelId="{C5DD7509-3505-46A7-ACC3-2F57C0AF9C2F}" type="presParOf" srcId="{80B980E5-ADAE-409B-94A8-38C636F0E933}" destId="{D46439FE-24FB-4AAE-BE97-A26A84D56D0F}" srcOrd="0" destOrd="0" presId="urn:microsoft.com/office/officeart/2005/8/layout/hierarchy2"/>
    <dgm:cxn modelId="{C16374DE-1D48-488A-8EB8-58573FBBBD36}" type="presParOf" srcId="{80B980E5-ADAE-409B-94A8-38C636F0E933}" destId="{0E900CFA-425E-4F62-A79B-C7BF9208D489}" srcOrd="1" destOrd="0" presId="urn:microsoft.com/office/officeart/2005/8/layout/hierarchy2"/>
    <dgm:cxn modelId="{2BD1B6D4-F7BF-4BB6-B862-292C96A53F78}" type="presParOf" srcId="{6CEE2C95-8CA3-42E2-816C-BC6CDACDF8E5}" destId="{5F90A128-D38C-478F-9981-C2C0F9B7C9B4}" srcOrd="2" destOrd="0" presId="urn:microsoft.com/office/officeart/2005/8/layout/hierarchy2"/>
    <dgm:cxn modelId="{030EB5CF-799C-4821-9B51-A320F4B6666B}" type="presParOf" srcId="{5F90A128-D38C-478F-9981-C2C0F9B7C9B4}" destId="{17B6720F-9BF2-4E28-96DB-5F89F9DAB524}" srcOrd="0" destOrd="0" presId="urn:microsoft.com/office/officeart/2005/8/layout/hierarchy2"/>
    <dgm:cxn modelId="{648DA5CE-8254-4D49-87E2-E3C3E415B755}" type="presParOf" srcId="{6CEE2C95-8CA3-42E2-816C-BC6CDACDF8E5}" destId="{22AB21EC-D524-4D36-B1AF-7FBEEFC54DA6}" srcOrd="3" destOrd="0" presId="urn:microsoft.com/office/officeart/2005/8/layout/hierarchy2"/>
    <dgm:cxn modelId="{BA5CDE93-1AA7-4070-A44A-18B7BCEFF39F}" type="presParOf" srcId="{22AB21EC-D524-4D36-B1AF-7FBEEFC54DA6}" destId="{DAE78447-77C2-4471-9A8F-E128299BD481}" srcOrd="0" destOrd="0" presId="urn:microsoft.com/office/officeart/2005/8/layout/hierarchy2"/>
    <dgm:cxn modelId="{428A849C-AD07-46E4-AB33-4599BC16FAD9}" type="presParOf" srcId="{22AB21EC-D524-4D36-B1AF-7FBEEFC54DA6}" destId="{E28CCE30-3703-4385-ACAC-4FFDB7E5B212}" srcOrd="1" destOrd="0" presId="urn:microsoft.com/office/officeart/2005/8/layout/hierarchy2"/>
    <dgm:cxn modelId="{1367C3EB-B2E6-4D8D-8D9D-FDC1190B508A}" type="presParOf" srcId="{6CEE2C95-8CA3-42E2-816C-BC6CDACDF8E5}" destId="{ADB72AB2-BE08-435C-BA9D-93A62693C9A2}" srcOrd="4" destOrd="0" presId="urn:microsoft.com/office/officeart/2005/8/layout/hierarchy2"/>
    <dgm:cxn modelId="{CCCF01F0-1F6B-4AC6-918C-61F3B7E93774}" type="presParOf" srcId="{ADB72AB2-BE08-435C-BA9D-93A62693C9A2}" destId="{E1F1F7D8-26ED-4E48-8EA2-57E60FEC369E}" srcOrd="0" destOrd="0" presId="urn:microsoft.com/office/officeart/2005/8/layout/hierarchy2"/>
    <dgm:cxn modelId="{645C7A98-7E92-45B6-9C12-30CE3EC70006}" type="presParOf" srcId="{6CEE2C95-8CA3-42E2-816C-BC6CDACDF8E5}" destId="{A56C936C-430D-4181-AEDB-CAF42169741A}" srcOrd="5" destOrd="0" presId="urn:microsoft.com/office/officeart/2005/8/layout/hierarchy2"/>
    <dgm:cxn modelId="{336277BE-41A9-44D4-8602-9141CDD4EE64}" type="presParOf" srcId="{A56C936C-430D-4181-AEDB-CAF42169741A}" destId="{41DB3E1B-E3E6-4D98-B72C-932388C40C5E}" srcOrd="0" destOrd="0" presId="urn:microsoft.com/office/officeart/2005/8/layout/hierarchy2"/>
    <dgm:cxn modelId="{0EC5CBD6-2B49-4C40-975D-CC7A81C8A047}" type="presParOf" srcId="{A56C936C-430D-4181-AEDB-CAF42169741A}" destId="{05CC3853-AF98-4FC1-8501-F84C34F69E3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29055A-4E2E-4FA4-9690-F9277438E612}" type="doc">
      <dgm:prSet loTypeId="urn:microsoft.com/office/officeart/2005/8/layout/radial5" loCatId="cycle" qsTypeId="urn:microsoft.com/office/officeart/2005/8/quickstyle/3d3" qsCatId="3D" csTypeId="urn:microsoft.com/office/officeart/2005/8/colors/accent2_1" csCatId="accent2" phldr="1"/>
      <dgm:spPr/>
      <dgm:t>
        <a:bodyPr/>
        <a:lstStyle/>
        <a:p>
          <a:pPr rtl="1"/>
          <a:endParaRPr lang="fa-IR"/>
        </a:p>
      </dgm:t>
    </dgm:pt>
    <dgm:pt modelId="{07BA80C7-7C19-4043-B118-6960F3E25D61}">
      <dgm:prSet phldrT="[Text]"/>
      <dgm:spPr>
        <a:solidFill>
          <a:srgbClr val="FFFF00"/>
        </a:solidFill>
        <a:ln w="28575">
          <a:solidFill>
            <a:srgbClr val="C00000"/>
          </a:solidFill>
        </a:ln>
      </dgm:spPr>
      <dgm:t>
        <a:bodyPr/>
        <a:lstStyle/>
        <a:p>
          <a:pPr rtl="1"/>
          <a:r>
            <a:rPr lang="fa-IR" dirty="0" smtClean="0">
              <a:cs typeface="B Yekan" panose="00000400000000000000" pitchFamily="2" charset="-78"/>
            </a:rPr>
            <a:t>انواع نماز</a:t>
          </a:r>
          <a:endParaRPr lang="fa-IR" dirty="0">
            <a:cs typeface="B Yekan" panose="00000400000000000000" pitchFamily="2" charset="-78"/>
          </a:endParaRPr>
        </a:p>
      </dgm:t>
    </dgm:pt>
    <dgm:pt modelId="{79568894-A28B-49CF-8E25-7AB3E5C03B5A}" type="parTrans" cxnId="{F88F75EE-9C22-4C4A-9ED4-43D1F019F46E}">
      <dgm:prSet/>
      <dgm:spPr/>
      <dgm:t>
        <a:bodyPr/>
        <a:lstStyle/>
        <a:p>
          <a:pPr rtl="1"/>
          <a:endParaRPr lang="fa-IR">
            <a:solidFill>
              <a:schemeClr val="tx1"/>
            </a:solidFill>
          </a:endParaRPr>
        </a:p>
      </dgm:t>
    </dgm:pt>
    <dgm:pt modelId="{895325C1-778D-4DE4-BEAB-18A695009668}" type="sibTrans" cxnId="{F88F75EE-9C22-4C4A-9ED4-43D1F019F46E}">
      <dgm:prSet/>
      <dgm:spPr/>
      <dgm:t>
        <a:bodyPr/>
        <a:lstStyle/>
        <a:p>
          <a:pPr rtl="1"/>
          <a:endParaRPr lang="fa-IR">
            <a:solidFill>
              <a:schemeClr val="tx1"/>
            </a:solidFill>
          </a:endParaRPr>
        </a:p>
      </dgm:t>
    </dgm:pt>
    <dgm:pt modelId="{30AB9D48-1AF1-4DAE-AE61-BCBD9DF9FB9E}">
      <dgm:prSet/>
      <dgm:spPr>
        <a:ln w="28575">
          <a:solidFill>
            <a:srgbClr val="C00000"/>
          </a:solidFill>
        </a:ln>
      </dgm:spPr>
      <dgm:t>
        <a:bodyPr/>
        <a:lstStyle/>
        <a:p>
          <a:pPr rtl="1"/>
          <a:r>
            <a:rPr lang="fa-IR" smtClean="0">
              <a:cs typeface="B Yekan" panose="00000400000000000000" pitchFamily="2" charset="-78"/>
            </a:rPr>
            <a:t>تند و سریع</a:t>
          </a:r>
          <a:endParaRPr lang="fa-IR" dirty="0">
            <a:cs typeface="B Yekan" panose="00000400000000000000" pitchFamily="2" charset="-78"/>
          </a:endParaRPr>
        </a:p>
      </dgm:t>
    </dgm:pt>
    <dgm:pt modelId="{AFE03878-CF7D-43F3-AEBA-A09B1BBFC104}" type="parTrans" cxnId="{92BC2A2C-4FD1-4F4B-A09A-69E63888150C}">
      <dgm:prSet/>
      <dgm:spPr>
        <a:ln w="28575">
          <a:solidFill>
            <a:srgbClr val="C00000"/>
          </a:solidFill>
        </a:ln>
      </dgm:spPr>
      <dgm:t>
        <a:bodyPr/>
        <a:lstStyle/>
        <a:p>
          <a:pPr rtl="1"/>
          <a:r>
            <a:rPr lang="fa-IR" smtClean="0">
              <a:cs typeface="B Yekan" panose="00000400000000000000" pitchFamily="2" charset="-78"/>
            </a:rPr>
            <a:t>موشکی</a:t>
          </a:r>
          <a:endParaRPr lang="fa-IR" dirty="0">
            <a:cs typeface="B Yekan" panose="00000400000000000000" pitchFamily="2" charset="-78"/>
          </a:endParaRPr>
        </a:p>
      </dgm:t>
    </dgm:pt>
    <dgm:pt modelId="{E5AC56AF-75A4-490B-803C-FAA48E0D643C}" type="sibTrans" cxnId="{92BC2A2C-4FD1-4F4B-A09A-69E63888150C}">
      <dgm:prSet/>
      <dgm:spPr/>
      <dgm:t>
        <a:bodyPr/>
        <a:lstStyle/>
        <a:p>
          <a:pPr rtl="1"/>
          <a:endParaRPr lang="fa-IR">
            <a:solidFill>
              <a:schemeClr val="tx1"/>
            </a:solidFill>
          </a:endParaRPr>
        </a:p>
      </dgm:t>
    </dgm:pt>
    <dgm:pt modelId="{2742A8C6-2C7D-4E1A-8ADB-E195507C64CD}">
      <dgm:prSet/>
      <dgm:spPr>
        <a:ln w="28575">
          <a:solidFill>
            <a:srgbClr val="C00000"/>
          </a:solidFill>
        </a:ln>
      </dgm:spPr>
      <dgm:t>
        <a:bodyPr/>
        <a:lstStyle/>
        <a:p>
          <a:pPr rtl="1"/>
          <a:r>
            <a:rPr lang="fa-IR" smtClean="0">
              <a:cs typeface="B Yekan" panose="00000400000000000000" pitchFamily="2" charset="-78"/>
            </a:rPr>
            <a:t>از ترس پدر و مادر</a:t>
          </a:r>
          <a:endParaRPr lang="fa-IR" dirty="0">
            <a:cs typeface="B Yekan" panose="00000400000000000000" pitchFamily="2" charset="-78"/>
          </a:endParaRPr>
        </a:p>
      </dgm:t>
    </dgm:pt>
    <dgm:pt modelId="{219F9987-9219-44D8-A58C-C2C8C5E69FAD}" type="parTrans" cxnId="{31121AD2-A295-40B2-8BC6-021EB7D3DC92}">
      <dgm:prSet/>
      <dgm:spPr>
        <a:ln w="28575">
          <a:solidFill>
            <a:srgbClr val="C00000"/>
          </a:solidFill>
        </a:ln>
      </dgm:spPr>
      <dgm:t>
        <a:bodyPr/>
        <a:lstStyle/>
        <a:p>
          <a:pPr rtl="1"/>
          <a:r>
            <a:rPr lang="fa-IR" smtClean="0">
              <a:cs typeface="B Yekan" panose="00000400000000000000" pitchFamily="2" charset="-78"/>
            </a:rPr>
            <a:t>زورکی</a:t>
          </a:r>
          <a:endParaRPr lang="fa-IR" dirty="0">
            <a:cs typeface="B Yekan" panose="00000400000000000000" pitchFamily="2" charset="-78"/>
          </a:endParaRPr>
        </a:p>
      </dgm:t>
    </dgm:pt>
    <dgm:pt modelId="{ED677AFA-C63E-469E-B4CB-17D208C7D7A8}" type="sibTrans" cxnId="{31121AD2-A295-40B2-8BC6-021EB7D3DC92}">
      <dgm:prSet/>
      <dgm:spPr/>
      <dgm:t>
        <a:bodyPr/>
        <a:lstStyle/>
        <a:p>
          <a:pPr rtl="1"/>
          <a:endParaRPr lang="fa-IR">
            <a:solidFill>
              <a:schemeClr val="tx1"/>
            </a:solidFill>
          </a:endParaRPr>
        </a:p>
      </dgm:t>
    </dgm:pt>
    <dgm:pt modelId="{09BF1BFE-A282-4590-97B5-78FA19C50EB5}">
      <dgm:prSet/>
      <dgm:spPr>
        <a:ln w="28575">
          <a:solidFill>
            <a:srgbClr val="C00000"/>
          </a:solidFill>
        </a:ln>
      </dgm:spPr>
      <dgm:t>
        <a:bodyPr/>
        <a:lstStyle/>
        <a:p>
          <a:pPr rtl="1"/>
          <a:r>
            <a:rPr lang="fa-IR" smtClean="0">
              <a:cs typeface="B Yekan" panose="00000400000000000000" pitchFamily="2" charset="-78"/>
            </a:rPr>
            <a:t>به خاطر جایزه و تشویق</a:t>
          </a:r>
          <a:endParaRPr lang="fa-IR" dirty="0">
            <a:cs typeface="B Yekan" panose="00000400000000000000" pitchFamily="2" charset="-78"/>
          </a:endParaRPr>
        </a:p>
      </dgm:t>
    </dgm:pt>
    <dgm:pt modelId="{920ECAA2-CB0F-40AF-827F-B38E23A53921}" type="parTrans" cxnId="{665E5C1A-187D-4158-88FD-4986B9F8838C}">
      <dgm:prSet/>
      <dgm:spPr>
        <a:ln w="28575">
          <a:solidFill>
            <a:srgbClr val="C00000"/>
          </a:solidFill>
        </a:ln>
      </dgm:spPr>
      <dgm:t>
        <a:bodyPr/>
        <a:lstStyle/>
        <a:p>
          <a:pPr rtl="1"/>
          <a:r>
            <a:rPr lang="fa-IR" smtClean="0">
              <a:cs typeface="B Yekan" panose="00000400000000000000" pitchFamily="2" charset="-78"/>
            </a:rPr>
            <a:t>پولکی</a:t>
          </a:r>
          <a:endParaRPr lang="fa-IR" dirty="0">
            <a:cs typeface="B Yekan" panose="00000400000000000000" pitchFamily="2" charset="-78"/>
          </a:endParaRPr>
        </a:p>
      </dgm:t>
    </dgm:pt>
    <dgm:pt modelId="{2B1D6ED3-6E87-4C3C-845C-60554958A25B}" type="sibTrans" cxnId="{665E5C1A-187D-4158-88FD-4986B9F8838C}">
      <dgm:prSet/>
      <dgm:spPr/>
      <dgm:t>
        <a:bodyPr/>
        <a:lstStyle/>
        <a:p>
          <a:pPr rtl="1"/>
          <a:endParaRPr lang="fa-IR">
            <a:solidFill>
              <a:schemeClr val="tx1"/>
            </a:solidFill>
          </a:endParaRPr>
        </a:p>
      </dgm:t>
    </dgm:pt>
    <dgm:pt modelId="{027BF2DF-1C67-4E48-A01F-6E54AB9EA77F}">
      <dgm:prSet/>
      <dgm:spPr>
        <a:ln w="28575">
          <a:solidFill>
            <a:srgbClr val="C00000"/>
          </a:solidFill>
        </a:ln>
      </dgm:spPr>
      <dgm:t>
        <a:bodyPr/>
        <a:lstStyle/>
        <a:p>
          <a:pPr rtl="1"/>
          <a:r>
            <a:rPr lang="fa-IR" smtClean="0">
              <a:cs typeface="B Yekan" panose="00000400000000000000" pitchFamily="2" charset="-78"/>
            </a:rPr>
            <a:t>ریایی</a:t>
          </a:r>
          <a:endParaRPr lang="fa-IR" dirty="0">
            <a:cs typeface="B Yekan" panose="00000400000000000000" pitchFamily="2" charset="-78"/>
          </a:endParaRPr>
        </a:p>
      </dgm:t>
    </dgm:pt>
    <dgm:pt modelId="{36E82344-9ADA-4758-BFF7-09C95241971C}" type="parTrans" cxnId="{E4C8B408-2182-4613-B361-CDB12ED98820}">
      <dgm:prSet/>
      <dgm:spPr>
        <a:ln w="28575">
          <a:solidFill>
            <a:srgbClr val="C00000"/>
          </a:solidFill>
        </a:ln>
      </dgm:spPr>
      <dgm:t>
        <a:bodyPr/>
        <a:lstStyle/>
        <a:p>
          <a:pPr rtl="1"/>
          <a:r>
            <a:rPr lang="fa-IR" smtClean="0">
              <a:cs typeface="B Yekan" panose="00000400000000000000" pitchFamily="2" charset="-78"/>
            </a:rPr>
            <a:t> بادکنکی</a:t>
          </a:r>
          <a:endParaRPr lang="fa-IR" dirty="0">
            <a:cs typeface="B Yekan" panose="00000400000000000000" pitchFamily="2" charset="-78"/>
          </a:endParaRPr>
        </a:p>
      </dgm:t>
    </dgm:pt>
    <dgm:pt modelId="{F8C713B2-C007-4820-A771-A70B4E40002C}" type="sibTrans" cxnId="{E4C8B408-2182-4613-B361-CDB12ED98820}">
      <dgm:prSet/>
      <dgm:spPr/>
      <dgm:t>
        <a:bodyPr/>
        <a:lstStyle/>
        <a:p>
          <a:pPr rtl="1"/>
          <a:endParaRPr lang="fa-IR">
            <a:solidFill>
              <a:schemeClr val="tx1"/>
            </a:solidFill>
          </a:endParaRPr>
        </a:p>
      </dgm:t>
    </dgm:pt>
    <dgm:pt modelId="{0CE0F0D3-1731-4446-80CA-E3518B5E775A}">
      <dgm:prSet/>
      <dgm:spPr>
        <a:ln w="28575">
          <a:solidFill>
            <a:srgbClr val="C00000"/>
          </a:solidFill>
        </a:ln>
      </dgm:spPr>
      <dgm:t>
        <a:bodyPr/>
        <a:lstStyle/>
        <a:p>
          <a:pPr rtl="1"/>
          <a:r>
            <a:rPr lang="fa-IR" smtClean="0">
              <a:cs typeface="B Yekan" panose="00000400000000000000" pitchFamily="2" charset="-78"/>
            </a:rPr>
            <a:t>بدون رعایت قبله</a:t>
          </a:r>
          <a:endParaRPr lang="fa-IR" dirty="0">
            <a:cs typeface="B Yekan" panose="00000400000000000000" pitchFamily="2" charset="-78"/>
          </a:endParaRPr>
        </a:p>
      </dgm:t>
    </dgm:pt>
    <dgm:pt modelId="{8D4919EF-6B93-4677-AFFA-F4717E203F7A}" type="parTrans" cxnId="{6CFEEFD4-C4BE-4574-9365-1F11B6A096CD}">
      <dgm:prSet/>
      <dgm:spPr>
        <a:ln w="28575">
          <a:solidFill>
            <a:srgbClr val="C00000"/>
          </a:solidFill>
        </a:ln>
      </dgm:spPr>
      <dgm:t>
        <a:bodyPr/>
        <a:lstStyle/>
        <a:p>
          <a:pPr rtl="1"/>
          <a:r>
            <a:rPr lang="fa-IR" smtClean="0">
              <a:cs typeface="B Yekan" panose="00000400000000000000" pitchFamily="2" charset="-78"/>
            </a:rPr>
            <a:t>چپکی</a:t>
          </a:r>
          <a:endParaRPr lang="fa-IR" dirty="0">
            <a:cs typeface="B Yekan" panose="00000400000000000000" pitchFamily="2" charset="-78"/>
          </a:endParaRPr>
        </a:p>
      </dgm:t>
    </dgm:pt>
    <dgm:pt modelId="{75D7AF6E-55A0-4858-9169-D23A1422FE47}" type="sibTrans" cxnId="{6CFEEFD4-C4BE-4574-9365-1F11B6A096CD}">
      <dgm:prSet/>
      <dgm:spPr/>
      <dgm:t>
        <a:bodyPr/>
        <a:lstStyle/>
        <a:p>
          <a:pPr rtl="1"/>
          <a:endParaRPr lang="fa-IR">
            <a:solidFill>
              <a:schemeClr val="tx1"/>
            </a:solidFill>
          </a:endParaRPr>
        </a:p>
      </dgm:t>
    </dgm:pt>
    <dgm:pt modelId="{1CCB82E3-870A-4E0C-B612-8FAAC78F6BC5}">
      <dgm:prSet/>
      <dgm:spPr>
        <a:ln w="28575">
          <a:solidFill>
            <a:srgbClr val="C00000"/>
          </a:solidFill>
        </a:ln>
      </dgm:spPr>
      <dgm:t>
        <a:bodyPr/>
        <a:lstStyle/>
        <a:p>
          <a:pPr rtl="1"/>
          <a:r>
            <a:rPr lang="fa-IR" smtClean="0">
              <a:cs typeface="B Yekan" panose="00000400000000000000" pitchFamily="2" charset="-78"/>
            </a:rPr>
            <a:t>نماز ظهر و عصر</a:t>
          </a:r>
          <a:endParaRPr lang="fa-IR" dirty="0">
            <a:cs typeface="B Yekan" panose="00000400000000000000" pitchFamily="2" charset="-78"/>
          </a:endParaRPr>
        </a:p>
      </dgm:t>
    </dgm:pt>
    <dgm:pt modelId="{C9B1AB0D-1E87-4984-8D86-39B984D43A42}" type="parTrans" cxnId="{01B7664F-5E92-493F-8C0C-988124CF692A}">
      <dgm:prSet/>
      <dgm:spPr>
        <a:ln w="28575">
          <a:solidFill>
            <a:srgbClr val="C00000"/>
          </a:solidFill>
        </a:ln>
      </dgm:spPr>
      <dgm:t>
        <a:bodyPr/>
        <a:lstStyle/>
        <a:p>
          <a:pPr rtl="1"/>
          <a:r>
            <a:rPr lang="fa-IR" smtClean="0">
              <a:cs typeface="B Yekan" panose="00000400000000000000" pitchFamily="2" charset="-78"/>
            </a:rPr>
            <a:t>یواشکی</a:t>
          </a:r>
          <a:endParaRPr lang="fa-IR" dirty="0">
            <a:cs typeface="B Yekan" panose="00000400000000000000" pitchFamily="2" charset="-78"/>
          </a:endParaRPr>
        </a:p>
      </dgm:t>
    </dgm:pt>
    <dgm:pt modelId="{160FACAA-2ED4-4FF8-8629-F36C0E3F33EE}" type="sibTrans" cxnId="{01B7664F-5E92-493F-8C0C-988124CF692A}">
      <dgm:prSet/>
      <dgm:spPr/>
      <dgm:t>
        <a:bodyPr/>
        <a:lstStyle/>
        <a:p>
          <a:pPr rtl="1"/>
          <a:endParaRPr lang="fa-IR">
            <a:solidFill>
              <a:schemeClr val="tx1"/>
            </a:solidFill>
          </a:endParaRPr>
        </a:p>
      </dgm:t>
    </dgm:pt>
    <dgm:pt modelId="{ACBF4BB4-811E-4A69-8D1F-31FA0402DD3B}">
      <dgm:prSet/>
      <dgm:spPr>
        <a:ln w="28575">
          <a:solidFill>
            <a:srgbClr val="C00000"/>
          </a:solidFill>
        </a:ln>
      </dgm:spPr>
      <dgm:t>
        <a:bodyPr/>
        <a:lstStyle/>
        <a:p>
          <a:pPr rtl="1"/>
          <a:r>
            <a:rPr lang="fa-IR" smtClean="0">
              <a:cs typeface="B Yekan" panose="00000400000000000000" pitchFamily="2" charset="-78"/>
            </a:rPr>
            <a:t>نماز شکسته</a:t>
          </a:r>
          <a:endParaRPr lang="fa-IR" dirty="0">
            <a:cs typeface="B Yekan" panose="00000400000000000000" pitchFamily="2" charset="-78"/>
          </a:endParaRPr>
        </a:p>
      </dgm:t>
    </dgm:pt>
    <dgm:pt modelId="{5EEC712A-FFD6-4AFF-9AC6-AFFB2914F0DF}" type="parTrans" cxnId="{C9A7797D-8DB3-4BDA-8F6D-CBF32797F8A3}">
      <dgm:prSet/>
      <dgm:spPr>
        <a:ln w="28575">
          <a:solidFill>
            <a:srgbClr val="C00000"/>
          </a:solidFill>
        </a:ln>
      </dgm:spPr>
      <dgm:t>
        <a:bodyPr/>
        <a:lstStyle/>
        <a:p>
          <a:pPr rtl="1"/>
          <a:r>
            <a:rPr lang="fa-IR" smtClean="0">
              <a:cs typeface="B Yekan" panose="00000400000000000000" pitchFamily="2" charset="-78"/>
            </a:rPr>
            <a:t>نیمکی</a:t>
          </a:r>
          <a:endParaRPr lang="fa-IR" dirty="0">
            <a:cs typeface="B Yekan" panose="00000400000000000000" pitchFamily="2" charset="-78"/>
          </a:endParaRPr>
        </a:p>
      </dgm:t>
    </dgm:pt>
    <dgm:pt modelId="{E17EF1EC-67A0-438D-91CC-E25AAB189F93}" type="sibTrans" cxnId="{C9A7797D-8DB3-4BDA-8F6D-CBF32797F8A3}">
      <dgm:prSet/>
      <dgm:spPr/>
      <dgm:t>
        <a:bodyPr/>
        <a:lstStyle/>
        <a:p>
          <a:pPr rtl="1"/>
          <a:endParaRPr lang="fa-IR">
            <a:solidFill>
              <a:schemeClr val="tx1"/>
            </a:solidFill>
          </a:endParaRPr>
        </a:p>
      </dgm:t>
    </dgm:pt>
    <dgm:pt modelId="{1FCA4CAD-2571-47A1-8467-D11D6CCEA230}">
      <dgm:prSet/>
      <dgm:spPr>
        <a:ln w="28575">
          <a:solidFill>
            <a:srgbClr val="C00000"/>
          </a:solidFill>
        </a:ln>
      </dgm:spPr>
      <dgm:t>
        <a:bodyPr/>
        <a:lstStyle/>
        <a:p>
          <a:pPr rtl="1"/>
          <a:r>
            <a:rPr lang="fa-IR" smtClean="0">
              <a:cs typeface="B Yekan" panose="00000400000000000000" pitchFamily="2" charset="-78"/>
            </a:rPr>
            <a:t>نافله</a:t>
          </a:r>
          <a:endParaRPr lang="fa-IR" dirty="0">
            <a:cs typeface="B Yekan" panose="00000400000000000000" pitchFamily="2" charset="-78"/>
          </a:endParaRPr>
        </a:p>
      </dgm:t>
    </dgm:pt>
    <dgm:pt modelId="{D6D71363-1F27-4F5A-8AC9-A403CB3AF58A}" type="parTrans" cxnId="{8854AC04-87E5-40B4-8783-F2884FD801F6}">
      <dgm:prSet/>
      <dgm:spPr>
        <a:ln w="28575">
          <a:solidFill>
            <a:srgbClr val="C00000"/>
          </a:solidFill>
        </a:ln>
      </dgm:spPr>
      <dgm:t>
        <a:bodyPr/>
        <a:lstStyle/>
        <a:p>
          <a:pPr rtl="1"/>
          <a:r>
            <a:rPr lang="fa-IR" smtClean="0">
              <a:cs typeface="B Yekan" panose="00000400000000000000" pitchFamily="2" charset="-78"/>
            </a:rPr>
            <a:t>کمکی</a:t>
          </a:r>
          <a:endParaRPr lang="fa-IR" dirty="0">
            <a:cs typeface="B Yekan" panose="00000400000000000000" pitchFamily="2" charset="-78"/>
          </a:endParaRPr>
        </a:p>
      </dgm:t>
    </dgm:pt>
    <dgm:pt modelId="{7BC3A859-44ED-47AE-A6D9-84A9F7338DFC}" type="sibTrans" cxnId="{8854AC04-87E5-40B4-8783-F2884FD801F6}">
      <dgm:prSet/>
      <dgm:spPr/>
      <dgm:t>
        <a:bodyPr/>
        <a:lstStyle/>
        <a:p>
          <a:pPr rtl="1"/>
          <a:endParaRPr lang="fa-IR">
            <a:solidFill>
              <a:schemeClr val="tx1"/>
            </a:solidFill>
          </a:endParaRPr>
        </a:p>
      </dgm:t>
    </dgm:pt>
    <dgm:pt modelId="{8190FE66-5F36-4EE1-B377-D48AC6AF4B5A}">
      <dgm:prSet/>
      <dgm:spPr>
        <a:ln w="28575">
          <a:solidFill>
            <a:srgbClr val="C00000"/>
          </a:solidFill>
        </a:ln>
      </dgm:spPr>
      <dgm:t>
        <a:bodyPr/>
        <a:lstStyle/>
        <a:p>
          <a:pPr rtl="1"/>
          <a:r>
            <a:rPr lang="fa-IR" smtClean="0">
              <a:cs typeface="B Yekan" panose="00000400000000000000" pitchFamily="2" charset="-78"/>
            </a:rPr>
            <a:t>جای غصبی</a:t>
          </a:r>
          <a:endParaRPr lang="fa-IR" dirty="0">
            <a:cs typeface="B Yekan" panose="00000400000000000000" pitchFamily="2" charset="-78"/>
          </a:endParaRPr>
        </a:p>
      </dgm:t>
    </dgm:pt>
    <dgm:pt modelId="{0B66C8B9-6005-4389-BF86-E6EBBFE67ECD}" type="parTrans" cxnId="{7742F822-D3BA-43DF-87C2-7AF2DC9D0064}">
      <dgm:prSet/>
      <dgm:spPr>
        <a:ln w="28575">
          <a:solidFill>
            <a:srgbClr val="C00000"/>
          </a:solidFill>
        </a:ln>
      </dgm:spPr>
      <dgm:t>
        <a:bodyPr/>
        <a:lstStyle/>
        <a:p>
          <a:pPr rtl="1"/>
          <a:r>
            <a:rPr lang="fa-IR" smtClean="0">
              <a:cs typeface="B Yekan" panose="00000400000000000000" pitchFamily="2" charset="-78"/>
            </a:rPr>
            <a:t>دزدکی</a:t>
          </a:r>
          <a:endParaRPr lang="fa-IR" dirty="0">
            <a:cs typeface="B Yekan" panose="00000400000000000000" pitchFamily="2" charset="-78"/>
          </a:endParaRPr>
        </a:p>
      </dgm:t>
    </dgm:pt>
    <dgm:pt modelId="{F489040C-4C45-4CEA-BB99-330B1C1D84BF}" type="sibTrans" cxnId="{7742F822-D3BA-43DF-87C2-7AF2DC9D0064}">
      <dgm:prSet/>
      <dgm:spPr/>
      <dgm:t>
        <a:bodyPr/>
        <a:lstStyle/>
        <a:p>
          <a:pPr rtl="1"/>
          <a:endParaRPr lang="fa-IR">
            <a:solidFill>
              <a:schemeClr val="tx1"/>
            </a:solidFill>
          </a:endParaRPr>
        </a:p>
      </dgm:t>
    </dgm:pt>
    <dgm:pt modelId="{371946DD-B8F6-42DF-8D59-7AD269C5A9F4}">
      <dgm:prSet/>
      <dgm:spPr>
        <a:ln w="28575">
          <a:solidFill>
            <a:srgbClr val="C00000"/>
          </a:solidFill>
        </a:ln>
      </dgm:spPr>
      <dgm:t>
        <a:bodyPr/>
        <a:lstStyle/>
        <a:p>
          <a:pPr rtl="1"/>
          <a:r>
            <a:rPr lang="fa-IR" smtClean="0">
              <a:cs typeface="B Yekan" panose="00000400000000000000" pitchFamily="2" charset="-78"/>
            </a:rPr>
            <a:t>بدون نیت</a:t>
          </a:r>
          <a:endParaRPr lang="fa-IR" dirty="0">
            <a:cs typeface="B Yekan" panose="00000400000000000000" pitchFamily="2" charset="-78"/>
          </a:endParaRPr>
        </a:p>
      </dgm:t>
    </dgm:pt>
    <dgm:pt modelId="{F4E331C3-57AD-445C-A56B-5977C1F3FB4F}" type="parTrans" cxnId="{EF852FC0-70F2-4A90-97EC-1EB62DADE26D}">
      <dgm:prSet/>
      <dgm:spPr>
        <a:ln w="28575">
          <a:solidFill>
            <a:srgbClr val="C00000"/>
          </a:solidFill>
        </a:ln>
      </dgm:spPr>
      <dgm:t>
        <a:bodyPr/>
        <a:lstStyle/>
        <a:p>
          <a:pPr rtl="1"/>
          <a:r>
            <a:rPr lang="fa-IR" smtClean="0">
              <a:cs typeface="B Yekan" panose="00000400000000000000" pitchFamily="2" charset="-78"/>
            </a:rPr>
            <a:t>الکی</a:t>
          </a:r>
          <a:endParaRPr lang="fa-IR" dirty="0">
            <a:cs typeface="B Yekan" panose="00000400000000000000" pitchFamily="2" charset="-78"/>
          </a:endParaRPr>
        </a:p>
      </dgm:t>
    </dgm:pt>
    <dgm:pt modelId="{EBF56B50-F7BD-4CB3-B0C9-29DFCC57824B}" type="sibTrans" cxnId="{EF852FC0-70F2-4A90-97EC-1EB62DADE26D}">
      <dgm:prSet/>
      <dgm:spPr/>
      <dgm:t>
        <a:bodyPr/>
        <a:lstStyle/>
        <a:p>
          <a:pPr rtl="1"/>
          <a:endParaRPr lang="fa-IR">
            <a:solidFill>
              <a:schemeClr val="tx1"/>
            </a:solidFill>
          </a:endParaRPr>
        </a:p>
      </dgm:t>
    </dgm:pt>
    <dgm:pt modelId="{AEAF4156-BB08-49EE-BE68-5358697364B8}">
      <dgm:prSet/>
      <dgm:spPr>
        <a:ln w="28575">
          <a:solidFill>
            <a:srgbClr val="C00000"/>
          </a:solidFill>
        </a:ln>
      </dgm:spPr>
      <dgm:t>
        <a:bodyPr/>
        <a:lstStyle/>
        <a:p>
          <a:pPr rtl="1"/>
          <a:r>
            <a:rPr lang="fa-IR" smtClean="0">
              <a:cs typeface="B Yekan" panose="00000400000000000000" pitchFamily="2" charset="-78"/>
            </a:rPr>
            <a:t>قضا</a:t>
          </a:r>
          <a:endParaRPr lang="fa-IR" dirty="0">
            <a:cs typeface="B Yekan" panose="00000400000000000000" pitchFamily="2" charset="-78"/>
          </a:endParaRPr>
        </a:p>
      </dgm:t>
    </dgm:pt>
    <dgm:pt modelId="{249CE798-10E2-42E5-A822-A901598515B8}" type="parTrans" cxnId="{F0A10CB2-1106-43A6-9014-6B8856B4F08F}">
      <dgm:prSet/>
      <dgm:spPr>
        <a:ln w="28575">
          <a:solidFill>
            <a:srgbClr val="C00000"/>
          </a:solidFill>
        </a:ln>
      </dgm:spPr>
      <dgm:t>
        <a:bodyPr/>
        <a:lstStyle/>
        <a:p>
          <a:pPr rtl="1"/>
          <a:r>
            <a:rPr lang="fa-IR" smtClean="0">
              <a:cs typeface="B Yekan" panose="00000400000000000000" pitchFamily="2" charset="-78"/>
            </a:rPr>
            <a:t>یدکی</a:t>
          </a:r>
          <a:endParaRPr lang="fa-IR" dirty="0">
            <a:cs typeface="B Yekan" panose="00000400000000000000" pitchFamily="2" charset="-78"/>
          </a:endParaRPr>
        </a:p>
      </dgm:t>
    </dgm:pt>
    <dgm:pt modelId="{CE380759-0A7F-499B-B0BF-F824A1DB9239}" type="sibTrans" cxnId="{F0A10CB2-1106-43A6-9014-6B8856B4F08F}">
      <dgm:prSet/>
      <dgm:spPr/>
      <dgm:t>
        <a:bodyPr/>
        <a:lstStyle/>
        <a:p>
          <a:pPr rtl="1"/>
          <a:endParaRPr lang="fa-IR">
            <a:solidFill>
              <a:schemeClr val="tx1"/>
            </a:solidFill>
          </a:endParaRPr>
        </a:p>
      </dgm:t>
    </dgm:pt>
    <dgm:pt modelId="{3C45118F-139A-4F17-9A49-A81B6CDCA670}">
      <dgm:prSet/>
      <dgm:spPr>
        <a:ln w="28575">
          <a:solidFill>
            <a:srgbClr val="C00000"/>
          </a:solidFill>
        </a:ln>
      </dgm:spPr>
      <dgm:t>
        <a:bodyPr/>
        <a:lstStyle/>
        <a:p>
          <a:pPr rtl="1"/>
          <a:r>
            <a:rPr lang="fa-IR" smtClean="0">
              <a:cs typeface="B Yekan" panose="00000400000000000000" pitchFamily="2" charset="-78"/>
            </a:rPr>
            <a:t>بدون حضور قلب</a:t>
          </a:r>
          <a:endParaRPr lang="fa-IR" dirty="0">
            <a:cs typeface="B Yekan" panose="00000400000000000000" pitchFamily="2" charset="-78"/>
          </a:endParaRPr>
        </a:p>
      </dgm:t>
    </dgm:pt>
    <dgm:pt modelId="{E8B94425-FB0D-4A2C-BC26-61A1347B8914}" type="parTrans" cxnId="{DD482DB1-7B5D-4EB5-9E3C-91DE0201B2AB}">
      <dgm:prSet/>
      <dgm:spPr>
        <a:ln w="28575">
          <a:solidFill>
            <a:srgbClr val="C00000"/>
          </a:solidFill>
        </a:ln>
      </dgm:spPr>
      <dgm:t>
        <a:bodyPr/>
        <a:lstStyle/>
        <a:p>
          <a:pPr rtl="1"/>
          <a:r>
            <a:rPr lang="fa-IR" smtClean="0">
              <a:cs typeface="B Yekan" panose="00000400000000000000" pitchFamily="2" charset="-78"/>
            </a:rPr>
            <a:t>پشمکی</a:t>
          </a:r>
          <a:endParaRPr lang="fa-IR" dirty="0">
            <a:cs typeface="B Yekan" panose="00000400000000000000" pitchFamily="2" charset="-78"/>
          </a:endParaRPr>
        </a:p>
      </dgm:t>
    </dgm:pt>
    <dgm:pt modelId="{D8DCC32F-A362-427C-9DA1-E31578BD3D45}" type="sibTrans" cxnId="{DD482DB1-7B5D-4EB5-9E3C-91DE0201B2AB}">
      <dgm:prSet/>
      <dgm:spPr/>
      <dgm:t>
        <a:bodyPr/>
        <a:lstStyle/>
        <a:p>
          <a:pPr rtl="1"/>
          <a:endParaRPr lang="fa-IR">
            <a:solidFill>
              <a:schemeClr val="tx1"/>
            </a:solidFill>
          </a:endParaRPr>
        </a:p>
      </dgm:t>
    </dgm:pt>
    <dgm:pt modelId="{E108F3AA-FBD1-4248-9064-B709E605FF53}">
      <dgm:prSet/>
      <dgm:spPr>
        <a:ln w="28575">
          <a:solidFill>
            <a:srgbClr val="C00000"/>
          </a:solidFill>
        </a:ln>
      </dgm:spPr>
      <dgm:t>
        <a:bodyPr/>
        <a:lstStyle/>
        <a:p>
          <a:pPr rtl="1"/>
          <a:r>
            <a:rPr lang="fa-IR" smtClean="0">
              <a:cs typeface="B Yekan" panose="00000400000000000000" pitchFamily="2" charset="-78"/>
            </a:rPr>
            <a:t>نماز درست و حسابی</a:t>
          </a:r>
          <a:endParaRPr lang="fa-IR" dirty="0">
            <a:cs typeface="B Yekan" panose="00000400000000000000" pitchFamily="2" charset="-78"/>
          </a:endParaRPr>
        </a:p>
      </dgm:t>
    </dgm:pt>
    <dgm:pt modelId="{89F8F306-571E-4C6A-AB5B-2D7FAF00111F}" type="parTrans" cxnId="{7C7014D4-7AAE-47D8-B9AE-C47A6A839D08}">
      <dgm:prSet/>
      <dgm:spPr>
        <a:ln w="28575">
          <a:solidFill>
            <a:srgbClr val="C00000"/>
          </a:solidFill>
        </a:ln>
      </dgm:spPr>
      <dgm:t>
        <a:bodyPr/>
        <a:lstStyle/>
        <a:p>
          <a:pPr rtl="1"/>
          <a:r>
            <a:rPr lang="fa-IR" smtClean="0">
              <a:cs typeface="B Yekan" panose="00000400000000000000" pitchFamily="2" charset="-78"/>
            </a:rPr>
            <a:t>راستکی</a:t>
          </a:r>
          <a:endParaRPr lang="fa-IR" dirty="0">
            <a:cs typeface="B Yekan" panose="00000400000000000000" pitchFamily="2" charset="-78"/>
          </a:endParaRPr>
        </a:p>
      </dgm:t>
    </dgm:pt>
    <dgm:pt modelId="{ABCDA69F-EDE5-4542-BD8E-BBDDC59E91C7}" type="sibTrans" cxnId="{7C7014D4-7AAE-47D8-B9AE-C47A6A839D08}">
      <dgm:prSet/>
      <dgm:spPr/>
      <dgm:t>
        <a:bodyPr/>
        <a:lstStyle/>
        <a:p>
          <a:pPr rtl="1"/>
          <a:endParaRPr lang="fa-IR">
            <a:solidFill>
              <a:schemeClr val="tx1"/>
            </a:solidFill>
          </a:endParaRPr>
        </a:p>
      </dgm:t>
    </dgm:pt>
    <dgm:pt modelId="{5BAB1924-0320-4D30-BDAD-701FD0154AE3}" type="pres">
      <dgm:prSet presAssocID="{6A29055A-4E2E-4FA4-9690-F9277438E612}" presName="Name0" presStyleCnt="0">
        <dgm:presLayoutVars>
          <dgm:chMax val="1"/>
          <dgm:dir/>
          <dgm:animLvl val="ctr"/>
          <dgm:resizeHandles val="exact"/>
        </dgm:presLayoutVars>
      </dgm:prSet>
      <dgm:spPr/>
      <dgm:t>
        <a:bodyPr/>
        <a:lstStyle/>
        <a:p>
          <a:pPr rtl="1"/>
          <a:endParaRPr lang="fa-IR"/>
        </a:p>
      </dgm:t>
    </dgm:pt>
    <dgm:pt modelId="{980125E8-4CFC-49CE-8964-51C03AD52F7E}" type="pres">
      <dgm:prSet presAssocID="{07BA80C7-7C19-4043-B118-6960F3E25D61}" presName="centerShape" presStyleLbl="node0" presStyleIdx="0" presStyleCnt="1" custScaleX="141526" custScaleY="131351"/>
      <dgm:spPr/>
      <dgm:t>
        <a:bodyPr/>
        <a:lstStyle/>
        <a:p>
          <a:pPr rtl="1"/>
          <a:endParaRPr lang="fa-IR"/>
        </a:p>
      </dgm:t>
    </dgm:pt>
    <dgm:pt modelId="{8E8576B6-E95A-46B7-A238-1AFCC4D3A320}" type="pres">
      <dgm:prSet presAssocID="{AFE03878-CF7D-43F3-AEBA-A09B1BBFC104}" presName="parTrans" presStyleLbl="sibTrans2D1" presStyleIdx="0" presStyleCnt="13" custScaleX="169781" custScaleY="128713"/>
      <dgm:spPr/>
      <dgm:t>
        <a:bodyPr/>
        <a:lstStyle/>
        <a:p>
          <a:pPr rtl="1"/>
          <a:endParaRPr lang="fa-IR"/>
        </a:p>
      </dgm:t>
    </dgm:pt>
    <dgm:pt modelId="{9843F171-0B23-40F8-8DFF-4334C8E2AAE3}" type="pres">
      <dgm:prSet presAssocID="{AFE03878-CF7D-43F3-AEBA-A09B1BBFC104}" presName="connectorText" presStyleLbl="sibTrans2D1" presStyleIdx="0" presStyleCnt="13"/>
      <dgm:spPr/>
      <dgm:t>
        <a:bodyPr/>
        <a:lstStyle/>
        <a:p>
          <a:pPr rtl="1"/>
          <a:endParaRPr lang="fa-IR"/>
        </a:p>
      </dgm:t>
    </dgm:pt>
    <dgm:pt modelId="{622003C5-8DE8-4713-BAA0-ACE7B17C6907}" type="pres">
      <dgm:prSet presAssocID="{30AB9D48-1AF1-4DAE-AE61-BCBD9DF9FB9E}" presName="node" presStyleLbl="node1" presStyleIdx="0" presStyleCnt="13" custScaleX="125400" custScaleY="125400">
        <dgm:presLayoutVars>
          <dgm:bulletEnabled val="1"/>
        </dgm:presLayoutVars>
      </dgm:prSet>
      <dgm:spPr/>
      <dgm:t>
        <a:bodyPr/>
        <a:lstStyle/>
        <a:p>
          <a:pPr rtl="1"/>
          <a:endParaRPr lang="fa-IR"/>
        </a:p>
      </dgm:t>
    </dgm:pt>
    <dgm:pt modelId="{2EE4787F-7AB0-4FB6-804C-F53762AB9B22}" type="pres">
      <dgm:prSet presAssocID="{219F9987-9219-44D8-A58C-C2C8C5E69FAD}" presName="parTrans" presStyleLbl="sibTrans2D1" presStyleIdx="1" presStyleCnt="13" custScaleX="169781" custScaleY="128713"/>
      <dgm:spPr/>
      <dgm:t>
        <a:bodyPr/>
        <a:lstStyle/>
        <a:p>
          <a:pPr rtl="1"/>
          <a:endParaRPr lang="fa-IR"/>
        </a:p>
      </dgm:t>
    </dgm:pt>
    <dgm:pt modelId="{AFB86109-E3CC-4E85-92DD-22131746165E}" type="pres">
      <dgm:prSet presAssocID="{219F9987-9219-44D8-A58C-C2C8C5E69FAD}" presName="connectorText" presStyleLbl="sibTrans2D1" presStyleIdx="1" presStyleCnt="13"/>
      <dgm:spPr/>
      <dgm:t>
        <a:bodyPr/>
        <a:lstStyle/>
        <a:p>
          <a:pPr rtl="1"/>
          <a:endParaRPr lang="fa-IR"/>
        </a:p>
      </dgm:t>
    </dgm:pt>
    <dgm:pt modelId="{759555E4-5FA0-42D3-95AA-879746ACC1BD}" type="pres">
      <dgm:prSet presAssocID="{2742A8C6-2C7D-4E1A-8ADB-E195507C64CD}" presName="node" presStyleLbl="node1" presStyleIdx="1" presStyleCnt="13" custScaleX="125400" custScaleY="125400">
        <dgm:presLayoutVars>
          <dgm:bulletEnabled val="1"/>
        </dgm:presLayoutVars>
      </dgm:prSet>
      <dgm:spPr/>
      <dgm:t>
        <a:bodyPr/>
        <a:lstStyle/>
        <a:p>
          <a:pPr rtl="1"/>
          <a:endParaRPr lang="fa-IR"/>
        </a:p>
      </dgm:t>
    </dgm:pt>
    <dgm:pt modelId="{5CD853AA-D359-4CB2-BACD-75A27DBC578E}" type="pres">
      <dgm:prSet presAssocID="{920ECAA2-CB0F-40AF-827F-B38E23A53921}" presName="parTrans" presStyleLbl="sibTrans2D1" presStyleIdx="2" presStyleCnt="13" custScaleX="169781" custScaleY="128713"/>
      <dgm:spPr/>
      <dgm:t>
        <a:bodyPr/>
        <a:lstStyle/>
        <a:p>
          <a:pPr rtl="1"/>
          <a:endParaRPr lang="fa-IR"/>
        </a:p>
      </dgm:t>
    </dgm:pt>
    <dgm:pt modelId="{CBD39FC6-1841-40E7-AFA4-730AA8857D42}" type="pres">
      <dgm:prSet presAssocID="{920ECAA2-CB0F-40AF-827F-B38E23A53921}" presName="connectorText" presStyleLbl="sibTrans2D1" presStyleIdx="2" presStyleCnt="13"/>
      <dgm:spPr/>
      <dgm:t>
        <a:bodyPr/>
        <a:lstStyle/>
        <a:p>
          <a:pPr rtl="1"/>
          <a:endParaRPr lang="fa-IR"/>
        </a:p>
      </dgm:t>
    </dgm:pt>
    <dgm:pt modelId="{305E8D76-08C1-443E-AF95-E98ACCF1CB4C}" type="pres">
      <dgm:prSet presAssocID="{09BF1BFE-A282-4590-97B5-78FA19C50EB5}" presName="node" presStyleLbl="node1" presStyleIdx="2" presStyleCnt="13" custScaleX="125400" custScaleY="125400">
        <dgm:presLayoutVars>
          <dgm:bulletEnabled val="1"/>
        </dgm:presLayoutVars>
      </dgm:prSet>
      <dgm:spPr/>
      <dgm:t>
        <a:bodyPr/>
        <a:lstStyle/>
        <a:p>
          <a:pPr rtl="1"/>
          <a:endParaRPr lang="fa-IR"/>
        </a:p>
      </dgm:t>
    </dgm:pt>
    <dgm:pt modelId="{5E90481B-FFA0-406B-887B-B99DA22DABDA}" type="pres">
      <dgm:prSet presAssocID="{36E82344-9ADA-4758-BFF7-09C95241971C}" presName="parTrans" presStyleLbl="sibTrans2D1" presStyleIdx="3" presStyleCnt="13" custScaleX="169781" custScaleY="128713"/>
      <dgm:spPr/>
      <dgm:t>
        <a:bodyPr/>
        <a:lstStyle/>
        <a:p>
          <a:pPr rtl="1"/>
          <a:endParaRPr lang="fa-IR"/>
        </a:p>
      </dgm:t>
    </dgm:pt>
    <dgm:pt modelId="{887AB00C-3090-45F9-9BE5-E24EBDE4AD4B}" type="pres">
      <dgm:prSet presAssocID="{36E82344-9ADA-4758-BFF7-09C95241971C}" presName="connectorText" presStyleLbl="sibTrans2D1" presStyleIdx="3" presStyleCnt="13"/>
      <dgm:spPr/>
      <dgm:t>
        <a:bodyPr/>
        <a:lstStyle/>
        <a:p>
          <a:pPr rtl="1"/>
          <a:endParaRPr lang="fa-IR"/>
        </a:p>
      </dgm:t>
    </dgm:pt>
    <dgm:pt modelId="{7321D5B8-9431-4DAF-8BA8-7C5D464C961B}" type="pres">
      <dgm:prSet presAssocID="{027BF2DF-1C67-4E48-A01F-6E54AB9EA77F}" presName="node" presStyleLbl="node1" presStyleIdx="3" presStyleCnt="13" custScaleX="125400" custScaleY="125400">
        <dgm:presLayoutVars>
          <dgm:bulletEnabled val="1"/>
        </dgm:presLayoutVars>
      </dgm:prSet>
      <dgm:spPr/>
      <dgm:t>
        <a:bodyPr/>
        <a:lstStyle/>
        <a:p>
          <a:pPr rtl="1"/>
          <a:endParaRPr lang="fa-IR"/>
        </a:p>
      </dgm:t>
    </dgm:pt>
    <dgm:pt modelId="{3C4715D6-85BC-45AA-9E24-7DBC7B746F26}" type="pres">
      <dgm:prSet presAssocID="{8D4919EF-6B93-4677-AFFA-F4717E203F7A}" presName="parTrans" presStyleLbl="sibTrans2D1" presStyleIdx="4" presStyleCnt="13" custScaleX="169781" custScaleY="128713"/>
      <dgm:spPr/>
      <dgm:t>
        <a:bodyPr/>
        <a:lstStyle/>
        <a:p>
          <a:pPr rtl="1"/>
          <a:endParaRPr lang="fa-IR"/>
        </a:p>
      </dgm:t>
    </dgm:pt>
    <dgm:pt modelId="{45A5F3D2-4E30-4861-9364-AC8D0439B200}" type="pres">
      <dgm:prSet presAssocID="{8D4919EF-6B93-4677-AFFA-F4717E203F7A}" presName="connectorText" presStyleLbl="sibTrans2D1" presStyleIdx="4" presStyleCnt="13"/>
      <dgm:spPr/>
      <dgm:t>
        <a:bodyPr/>
        <a:lstStyle/>
        <a:p>
          <a:pPr rtl="1"/>
          <a:endParaRPr lang="fa-IR"/>
        </a:p>
      </dgm:t>
    </dgm:pt>
    <dgm:pt modelId="{6E4F7D01-3EBF-44BD-90A3-1A3CA3548D33}" type="pres">
      <dgm:prSet presAssocID="{0CE0F0D3-1731-4446-80CA-E3518B5E775A}" presName="node" presStyleLbl="node1" presStyleIdx="4" presStyleCnt="13" custScaleX="125400" custScaleY="125400">
        <dgm:presLayoutVars>
          <dgm:bulletEnabled val="1"/>
        </dgm:presLayoutVars>
      </dgm:prSet>
      <dgm:spPr/>
      <dgm:t>
        <a:bodyPr/>
        <a:lstStyle/>
        <a:p>
          <a:pPr rtl="1"/>
          <a:endParaRPr lang="fa-IR"/>
        </a:p>
      </dgm:t>
    </dgm:pt>
    <dgm:pt modelId="{BBE2F213-F1B5-4B17-852F-A75A77FDD433}" type="pres">
      <dgm:prSet presAssocID="{C9B1AB0D-1E87-4984-8D86-39B984D43A42}" presName="parTrans" presStyleLbl="sibTrans2D1" presStyleIdx="5" presStyleCnt="13" custScaleX="169781" custScaleY="128713"/>
      <dgm:spPr/>
      <dgm:t>
        <a:bodyPr/>
        <a:lstStyle/>
        <a:p>
          <a:pPr rtl="1"/>
          <a:endParaRPr lang="fa-IR"/>
        </a:p>
      </dgm:t>
    </dgm:pt>
    <dgm:pt modelId="{0279B20C-9B40-45F2-93F7-CE618DA7973A}" type="pres">
      <dgm:prSet presAssocID="{C9B1AB0D-1E87-4984-8D86-39B984D43A42}" presName="connectorText" presStyleLbl="sibTrans2D1" presStyleIdx="5" presStyleCnt="13"/>
      <dgm:spPr/>
      <dgm:t>
        <a:bodyPr/>
        <a:lstStyle/>
        <a:p>
          <a:pPr rtl="1"/>
          <a:endParaRPr lang="fa-IR"/>
        </a:p>
      </dgm:t>
    </dgm:pt>
    <dgm:pt modelId="{634EB228-3AAB-411F-BA4A-260F9922B7B7}" type="pres">
      <dgm:prSet presAssocID="{1CCB82E3-870A-4E0C-B612-8FAAC78F6BC5}" presName="node" presStyleLbl="node1" presStyleIdx="5" presStyleCnt="13" custScaleX="125400" custScaleY="125400">
        <dgm:presLayoutVars>
          <dgm:bulletEnabled val="1"/>
        </dgm:presLayoutVars>
      </dgm:prSet>
      <dgm:spPr/>
      <dgm:t>
        <a:bodyPr/>
        <a:lstStyle/>
        <a:p>
          <a:pPr rtl="1"/>
          <a:endParaRPr lang="fa-IR"/>
        </a:p>
      </dgm:t>
    </dgm:pt>
    <dgm:pt modelId="{627E838B-C3B8-4A90-A70E-1EB1FF658F6E}" type="pres">
      <dgm:prSet presAssocID="{5EEC712A-FFD6-4AFF-9AC6-AFFB2914F0DF}" presName="parTrans" presStyleLbl="sibTrans2D1" presStyleIdx="6" presStyleCnt="13" custScaleX="169781" custScaleY="128713"/>
      <dgm:spPr/>
      <dgm:t>
        <a:bodyPr/>
        <a:lstStyle/>
        <a:p>
          <a:pPr rtl="1"/>
          <a:endParaRPr lang="fa-IR"/>
        </a:p>
      </dgm:t>
    </dgm:pt>
    <dgm:pt modelId="{53F1EA46-5DEC-4F4E-BBBD-DDAB33B1DDD3}" type="pres">
      <dgm:prSet presAssocID="{5EEC712A-FFD6-4AFF-9AC6-AFFB2914F0DF}" presName="connectorText" presStyleLbl="sibTrans2D1" presStyleIdx="6" presStyleCnt="13"/>
      <dgm:spPr/>
      <dgm:t>
        <a:bodyPr/>
        <a:lstStyle/>
        <a:p>
          <a:pPr rtl="1"/>
          <a:endParaRPr lang="fa-IR"/>
        </a:p>
      </dgm:t>
    </dgm:pt>
    <dgm:pt modelId="{A692BA1D-C571-4EF0-A6B0-EB6D0CF001CC}" type="pres">
      <dgm:prSet presAssocID="{ACBF4BB4-811E-4A69-8D1F-31FA0402DD3B}" presName="node" presStyleLbl="node1" presStyleIdx="6" presStyleCnt="13" custScaleX="125400" custScaleY="125400">
        <dgm:presLayoutVars>
          <dgm:bulletEnabled val="1"/>
        </dgm:presLayoutVars>
      </dgm:prSet>
      <dgm:spPr/>
      <dgm:t>
        <a:bodyPr/>
        <a:lstStyle/>
        <a:p>
          <a:pPr rtl="1"/>
          <a:endParaRPr lang="fa-IR"/>
        </a:p>
      </dgm:t>
    </dgm:pt>
    <dgm:pt modelId="{BE659476-53B8-46B5-B78F-D92514060E4A}" type="pres">
      <dgm:prSet presAssocID="{D6D71363-1F27-4F5A-8AC9-A403CB3AF58A}" presName="parTrans" presStyleLbl="sibTrans2D1" presStyleIdx="7" presStyleCnt="13" custScaleX="169781" custScaleY="128713"/>
      <dgm:spPr/>
      <dgm:t>
        <a:bodyPr/>
        <a:lstStyle/>
        <a:p>
          <a:pPr rtl="1"/>
          <a:endParaRPr lang="fa-IR"/>
        </a:p>
      </dgm:t>
    </dgm:pt>
    <dgm:pt modelId="{13E259A9-768F-4E28-AE58-D6FE2BCD2EC2}" type="pres">
      <dgm:prSet presAssocID="{D6D71363-1F27-4F5A-8AC9-A403CB3AF58A}" presName="connectorText" presStyleLbl="sibTrans2D1" presStyleIdx="7" presStyleCnt="13"/>
      <dgm:spPr/>
      <dgm:t>
        <a:bodyPr/>
        <a:lstStyle/>
        <a:p>
          <a:pPr rtl="1"/>
          <a:endParaRPr lang="fa-IR"/>
        </a:p>
      </dgm:t>
    </dgm:pt>
    <dgm:pt modelId="{DCBAF675-6303-4A21-8AB2-0D40FB9E788E}" type="pres">
      <dgm:prSet presAssocID="{1FCA4CAD-2571-47A1-8467-D11D6CCEA230}" presName="node" presStyleLbl="node1" presStyleIdx="7" presStyleCnt="13" custScaleX="125400" custScaleY="125400">
        <dgm:presLayoutVars>
          <dgm:bulletEnabled val="1"/>
        </dgm:presLayoutVars>
      </dgm:prSet>
      <dgm:spPr/>
      <dgm:t>
        <a:bodyPr/>
        <a:lstStyle/>
        <a:p>
          <a:pPr rtl="1"/>
          <a:endParaRPr lang="fa-IR"/>
        </a:p>
      </dgm:t>
    </dgm:pt>
    <dgm:pt modelId="{7C581977-E38D-4934-996F-E4155375CC9B}" type="pres">
      <dgm:prSet presAssocID="{0B66C8B9-6005-4389-BF86-E6EBBFE67ECD}" presName="parTrans" presStyleLbl="sibTrans2D1" presStyleIdx="8" presStyleCnt="13" custScaleX="169781" custScaleY="128713"/>
      <dgm:spPr/>
      <dgm:t>
        <a:bodyPr/>
        <a:lstStyle/>
        <a:p>
          <a:pPr rtl="1"/>
          <a:endParaRPr lang="fa-IR"/>
        </a:p>
      </dgm:t>
    </dgm:pt>
    <dgm:pt modelId="{5D509223-B34D-4E36-81EB-53393C473D03}" type="pres">
      <dgm:prSet presAssocID="{0B66C8B9-6005-4389-BF86-E6EBBFE67ECD}" presName="connectorText" presStyleLbl="sibTrans2D1" presStyleIdx="8" presStyleCnt="13"/>
      <dgm:spPr/>
      <dgm:t>
        <a:bodyPr/>
        <a:lstStyle/>
        <a:p>
          <a:pPr rtl="1"/>
          <a:endParaRPr lang="fa-IR"/>
        </a:p>
      </dgm:t>
    </dgm:pt>
    <dgm:pt modelId="{2317D842-5999-468B-8BBD-C5A8FC1E6F9F}" type="pres">
      <dgm:prSet presAssocID="{8190FE66-5F36-4EE1-B377-D48AC6AF4B5A}" presName="node" presStyleLbl="node1" presStyleIdx="8" presStyleCnt="13" custScaleX="125400" custScaleY="125400">
        <dgm:presLayoutVars>
          <dgm:bulletEnabled val="1"/>
        </dgm:presLayoutVars>
      </dgm:prSet>
      <dgm:spPr/>
      <dgm:t>
        <a:bodyPr/>
        <a:lstStyle/>
        <a:p>
          <a:pPr rtl="1"/>
          <a:endParaRPr lang="fa-IR"/>
        </a:p>
      </dgm:t>
    </dgm:pt>
    <dgm:pt modelId="{B42E7533-6A5A-4138-B5D0-6B207AD91E56}" type="pres">
      <dgm:prSet presAssocID="{F4E331C3-57AD-445C-A56B-5977C1F3FB4F}" presName="parTrans" presStyleLbl="sibTrans2D1" presStyleIdx="9" presStyleCnt="13" custScaleX="169781" custScaleY="128713"/>
      <dgm:spPr/>
      <dgm:t>
        <a:bodyPr/>
        <a:lstStyle/>
        <a:p>
          <a:pPr rtl="1"/>
          <a:endParaRPr lang="fa-IR"/>
        </a:p>
      </dgm:t>
    </dgm:pt>
    <dgm:pt modelId="{7DEB586E-8E2B-48C0-8AFB-E3E9A3290B19}" type="pres">
      <dgm:prSet presAssocID="{F4E331C3-57AD-445C-A56B-5977C1F3FB4F}" presName="connectorText" presStyleLbl="sibTrans2D1" presStyleIdx="9" presStyleCnt="13"/>
      <dgm:spPr/>
      <dgm:t>
        <a:bodyPr/>
        <a:lstStyle/>
        <a:p>
          <a:pPr rtl="1"/>
          <a:endParaRPr lang="fa-IR"/>
        </a:p>
      </dgm:t>
    </dgm:pt>
    <dgm:pt modelId="{A345FE7F-1291-4EA2-B53B-BC76288959AC}" type="pres">
      <dgm:prSet presAssocID="{371946DD-B8F6-42DF-8D59-7AD269C5A9F4}" presName="node" presStyleLbl="node1" presStyleIdx="9" presStyleCnt="13" custScaleX="125400" custScaleY="125400">
        <dgm:presLayoutVars>
          <dgm:bulletEnabled val="1"/>
        </dgm:presLayoutVars>
      </dgm:prSet>
      <dgm:spPr/>
      <dgm:t>
        <a:bodyPr/>
        <a:lstStyle/>
        <a:p>
          <a:pPr rtl="1"/>
          <a:endParaRPr lang="fa-IR"/>
        </a:p>
      </dgm:t>
    </dgm:pt>
    <dgm:pt modelId="{17BEA332-D975-4295-833F-727CCE60AB7B}" type="pres">
      <dgm:prSet presAssocID="{249CE798-10E2-42E5-A822-A901598515B8}" presName="parTrans" presStyleLbl="sibTrans2D1" presStyleIdx="10" presStyleCnt="13" custScaleX="169781" custScaleY="128713"/>
      <dgm:spPr/>
      <dgm:t>
        <a:bodyPr/>
        <a:lstStyle/>
        <a:p>
          <a:pPr rtl="1"/>
          <a:endParaRPr lang="fa-IR"/>
        </a:p>
      </dgm:t>
    </dgm:pt>
    <dgm:pt modelId="{71980199-690B-46D2-A91D-0A302ABE9145}" type="pres">
      <dgm:prSet presAssocID="{249CE798-10E2-42E5-A822-A901598515B8}" presName="connectorText" presStyleLbl="sibTrans2D1" presStyleIdx="10" presStyleCnt="13"/>
      <dgm:spPr/>
      <dgm:t>
        <a:bodyPr/>
        <a:lstStyle/>
        <a:p>
          <a:pPr rtl="1"/>
          <a:endParaRPr lang="fa-IR"/>
        </a:p>
      </dgm:t>
    </dgm:pt>
    <dgm:pt modelId="{7892A6A7-7868-41D2-B356-2970B02CD6B3}" type="pres">
      <dgm:prSet presAssocID="{AEAF4156-BB08-49EE-BE68-5358697364B8}" presName="node" presStyleLbl="node1" presStyleIdx="10" presStyleCnt="13" custScaleX="125400" custScaleY="125400">
        <dgm:presLayoutVars>
          <dgm:bulletEnabled val="1"/>
        </dgm:presLayoutVars>
      </dgm:prSet>
      <dgm:spPr/>
      <dgm:t>
        <a:bodyPr/>
        <a:lstStyle/>
        <a:p>
          <a:pPr rtl="1"/>
          <a:endParaRPr lang="fa-IR"/>
        </a:p>
      </dgm:t>
    </dgm:pt>
    <dgm:pt modelId="{C86729D2-C80C-49D4-8CC5-C4AA40FC85AC}" type="pres">
      <dgm:prSet presAssocID="{E8B94425-FB0D-4A2C-BC26-61A1347B8914}" presName="parTrans" presStyleLbl="sibTrans2D1" presStyleIdx="11" presStyleCnt="13" custScaleX="169781" custScaleY="128713"/>
      <dgm:spPr/>
      <dgm:t>
        <a:bodyPr/>
        <a:lstStyle/>
        <a:p>
          <a:pPr rtl="1"/>
          <a:endParaRPr lang="fa-IR"/>
        </a:p>
      </dgm:t>
    </dgm:pt>
    <dgm:pt modelId="{AD18AF19-8E05-4E6F-8200-7DFA1A669DD6}" type="pres">
      <dgm:prSet presAssocID="{E8B94425-FB0D-4A2C-BC26-61A1347B8914}" presName="connectorText" presStyleLbl="sibTrans2D1" presStyleIdx="11" presStyleCnt="13"/>
      <dgm:spPr/>
      <dgm:t>
        <a:bodyPr/>
        <a:lstStyle/>
        <a:p>
          <a:pPr rtl="1"/>
          <a:endParaRPr lang="fa-IR"/>
        </a:p>
      </dgm:t>
    </dgm:pt>
    <dgm:pt modelId="{4C0E3997-C718-4E12-AD43-6E4FF7F09AAB}" type="pres">
      <dgm:prSet presAssocID="{3C45118F-139A-4F17-9A49-A81B6CDCA670}" presName="node" presStyleLbl="node1" presStyleIdx="11" presStyleCnt="13" custScaleX="125400" custScaleY="125400">
        <dgm:presLayoutVars>
          <dgm:bulletEnabled val="1"/>
        </dgm:presLayoutVars>
      </dgm:prSet>
      <dgm:spPr/>
      <dgm:t>
        <a:bodyPr/>
        <a:lstStyle/>
        <a:p>
          <a:pPr rtl="1"/>
          <a:endParaRPr lang="fa-IR"/>
        </a:p>
      </dgm:t>
    </dgm:pt>
    <dgm:pt modelId="{CF35ECCD-B831-4F92-A96D-D9D9A00125F8}" type="pres">
      <dgm:prSet presAssocID="{89F8F306-571E-4C6A-AB5B-2D7FAF00111F}" presName="parTrans" presStyleLbl="sibTrans2D1" presStyleIdx="12" presStyleCnt="13" custScaleX="169781" custScaleY="128713"/>
      <dgm:spPr/>
      <dgm:t>
        <a:bodyPr/>
        <a:lstStyle/>
        <a:p>
          <a:pPr rtl="1"/>
          <a:endParaRPr lang="fa-IR"/>
        </a:p>
      </dgm:t>
    </dgm:pt>
    <dgm:pt modelId="{E751A2B3-5767-49AF-A8DE-6B3396F5BE46}" type="pres">
      <dgm:prSet presAssocID="{89F8F306-571E-4C6A-AB5B-2D7FAF00111F}" presName="connectorText" presStyleLbl="sibTrans2D1" presStyleIdx="12" presStyleCnt="13"/>
      <dgm:spPr/>
      <dgm:t>
        <a:bodyPr/>
        <a:lstStyle/>
        <a:p>
          <a:pPr rtl="1"/>
          <a:endParaRPr lang="fa-IR"/>
        </a:p>
      </dgm:t>
    </dgm:pt>
    <dgm:pt modelId="{094CF35E-9485-4843-99A8-7D72958C0A87}" type="pres">
      <dgm:prSet presAssocID="{E108F3AA-FBD1-4248-9064-B709E605FF53}" presName="node" presStyleLbl="node1" presStyleIdx="12" presStyleCnt="13" custScaleX="125400" custScaleY="125400">
        <dgm:presLayoutVars>
          <dgm:bulletEnabled val="1"/>
        </dgm:presLayoutVars>
      </dgm:prSet>
      <dgm:spPr/>
      <dgm:t>
        <a:bodyPr/>
        <a:lstStyle/>
        <a:p>
          <a:pPr rtl="1"/>
          <a:endParaRPr lang="fa-IR"/>
        </a:p>
      </dgm:t>
    </dgm:pt>
  </dgm:ptLst>
  <dgm:cxnLst>
    <dgm:cxn modelId="{6DB353C8-76FF-4D01-8BD4-7F136B8F92B2}" type="presOf" srcId="{920ECAA2-CB0F-40AF-827F-B38E23A53921}" destId="{5CD853AA-D359-4CB2-BACD-75A27DBC578E}" srcOrd="0" destOrd="0" presId="urn:microsoft.com/office/officeart/2005/8/layout/radial5"/>
    <dgm:cxn modelId="{92BC2A2C-4FD1-4F4B-A09A-69E63888150C}" srcId="{07BA80C7-7C19-4043-B118-6960F3E25D61}" destId="{30AB9D48-1AF1-4DAE-AE61-BCBD9DF9FB9E}" srcOrd="0" destOrd="0" parTransId="{AFE03878-CF7D-43F3-AEBA-A09B1BBFC104}" sibTransId="{E5AC56AF-75A4-490B-803C-FAA48E0D643C}"/>
    <dgm:cxn modelId="{7742F822-D3BA-43DF-87C2-7AF2DC9D0064}" srcId="{07BA80C7-7C19-4043-B118-6960F3E25D61}" destId="{8190FE66-5F36-4EE1-B377-D48AC6AF4B5A}" srcOrd="8" destOrd="0" parTransId="{0B66C8B9-6005-4389-BF86-E6EBBFE67ECD}" sibTransId="{F489040C-4C45-4CEA-BB99-330B1C1D84BF}"/>
    <dgm:cxn modelId="{50FCFFAD-11E8-4EED-8F04-58FC1C2A3AFB}" type="presOf" srcId="{8D4919EF-6B93-4677-AFFA-F4717E203F7A}" destId="{3C4715D6-85BC-45AA-9E24-7DBC7B746F26}" srcOrd="0" destOrd="0" presId="urn:microsoft.com/office/officeart/2005/8/layout/radial5"/>
    <dgm:cxn modelId="{D61F0D99-D9EB-436A-909A-4C688A91DA60}" type="presOf" srcId="{1CCB82E3-870A-4E0C-B612-8FAAC78F6BC5}" destId="{634EB228-3AAB-411F-BA4A-260F9922B7B7}" srcOrd="0" destOrd="0" presId="urn:microsoft.com/office/officeart/2005/8/layout/radial5"/>
    <dgm:cxn modelId="{EF852FC0-70F2-4A90-97EC-1EB62DADE26D}" srcId="{07BA80C7-7C19-4043-B118-6960F3E25D61}" destId="{371946DD-B8F6-42DF-8D59-7AD269C5A9F4}" srcOrd="9" destOrd="0" parTransId="{F4E331C3-57AD-445C-A56B-5977C1F3FB4F}" sibTransId="{EBF56B50-F7BD-4CB3-B0C9-29DFCC57824B}"/>
    <dgm:cxn modelId="{6A7303A6-64D2-403C-83A8-B35CAFCADE62}" type="presOf" srcId="{36E82344-9ADA-4758-BFF7-09C95241971C}" destId="{887AB00C-3090-45F9-9BE5-E24EBDE4AD4B}" srcOrd="1" destOrd="0" presId="urn:microsoft.com/office/officeart/2005/8/layout/radial5"/>
    <dgm:cxn modelId="{C8FE7CD5-DEBA-4755-8C5B-242101724C31}" type="presOf" srcId="{5EEC712A-FFD6-4AFF-9AC6-AFFB2914F0DF}" destId="{627E838B-C3B8-4A90-A70E-1EB1FF658F6E}" srcOrd="0" destOrd="0" presId="urn:microsoft.com/office/officeart/2005/8/layout/radial5"/>
    <dgm:cxn modelId="{428AF483-D844-45B2-A277-1FBF04C71AD1}" type="presOf" srcId="{3C45118F-139A-4F17-9A49-A81B6CDCA670}" destId="{4C0E3997-C718-4E12-AD43-6E4FF7F09AAB}" srcOrd="0" destOrd="0" presId="urn:microsoft.com/office/officeart/2005/8/layout/radial5"/>
    <dgm:cxn modelId="{6CFEEFD4-C4BE-4574-9365-1F11B6A096CD}" srcId="{07BA80C7-7C19-4043-B118-6960F3E25D61}" destId="{0CE0F0D3-1731-4446-80CA-E3518B5E775A}" srcOrd="4" destOrd="0" parTransId="{8D4919EF-6B93-4677-AFFA-F4717E203F7A}" sibTransId="{75D7AF6E-55A0-4858-9169-D23A1422FE47}"/>
    <dgm:cxn modelId="{619135E3-8D90-4BC7-8329-F18C1A8B93BE}" type="presOf" srcId="{0B66C8B9-6005-4389-BF86-E6EBBFE67ECD}" destId="{7C581977-E38D-4934-996F-E4155375CC9B}" srcOrd="0" destOrd="0" presId="urn:microsoft.com/office/officeart/2005/8/layout/radial5"/>
    <dgm:cxn modelId="{7C7014D4-7AAE-47D8-B9AE-C47A6A839D08}" srcId="{07BA80C7-7C19-4043-B118-6960F3E25D61}" destId="{E108F3AA-FBD1-4248-9064-B709E605FF53}" srcOrd="12" destOrd="0" parTransId="{89F8F306-571E-4C6A-AB5B-2D7FAF00111F}" sibTransId="{ABCDA69F-EDE5-4542-BD8E-BBDDC59E91C7}"/>
    <dgm:cxn modelId="{665E5C1A-187D-4158-88FD-4986B9F8838C}" srcId="{07BA80C7-7C19-4043-B118-6960F3E25D61}" destId="{09BF1BFE-A282-4590-97B5-78FA19C50EB5}" srcOrd="2" destOrd="0" parTransId="{920ECAA2-CB0F-40AF-827F-B38E23A53921}" sibTransId="{2B1D6ED3-6E87-4C3C-845C-60554958A25B}"/>
    <dgm:cxn modelId="{01B7664F-5E92-493F-8C0C-988124CF692A}" srcId="{07BA80C7-7C19-4043-B118-6960F3E25D61}" destId="{1CCB82E3-870A-4E0C-B612-8FAAC78F6BC5}" srcOrd="5" destOrd="0" parTransId="{C9B1AB0D-1E87-4984-8D86-39B984D43A42}" sibTransId="{160FACAA-2ED4-4FF8-8629-F36C0E3F33EE}"/>
    <dgm:cxn modelId="{4A0176C4-DDEE-474B-918A-5B8CA23C0A6C}" type="presOf" srcId="{5EEC712A-FFD6-4AFF-9AC6-AFFB2914F0DF}" destId="{53F1EA46-5DEC-4F4E-BBBD-DDAB33B1DDD3}" srcOrd="1" destOrd="0" presId="urn:microsoft.com/office/officeart/2005/8/layout/radial5"/>
    <dgm:cxn modelId="{81CAD63E-6CCB-4FB2-92CD-ACA49083448A}" type="presOf" srcId="{2742A8C6-2C7D-4E1A-8ADB-E195507C64CD}" destId="{759555E4-5FA0-42D3-95AA-879746ACC1BD}" srcOrd="0" destOrd="0" presId="urn:microsoft.com/office/officeart/2005/8/layout/radial5"/>
    <dgm:cxn modelId="{B55B72B0-D1A1-47ED-BDC4-BF8585421208}" type="presOf" srcId="{09BF1BFE-A282-4590-97B5-78FA19C50EB5}" destId="{305E8D76-08C1-443E-AF95-E98ACCF1CB4C}" srcOrd="0" destOrd="0" presId="urn:microsoft.com/office/officeart/2005/8/layout/radial5"/>
    <dgm:cxn modelId="{94A1DCDB-AC0B-4A9B-9AD2-9F7D6DDE770A}" type="presOf" srcId="{D6D71363-1F27-4F5A-8AC9-A403CB3AF58A}" destId="{13E259A9-768F-4E28-AE58-D6FE2BCD2EC2}" srcOrd="1" destOrd="0" presId="urn:microsoft.com/office/officeart/2005/8/layout/radial5"/>
    <dgm:cxn modelId="{B91D5DA1-ABD7-4E99-8B92-12F0B085FFB7}" type="presOf" srcId="{F4E331C3-57AD-445C-A56B-5977C1F3FB4F}" destId="{7DEB586E-8E2B-48C0-8AFB-E3E9A3290B19}" srcOrd="1" destOrd="0" presId="urn:microsoft.com/office/officeart/2005/8/layout/radial5"/>
    <dgm:cxn modelId="{F0A10CB2-1106-43A6-9014-6B8856B4F08F}" srcId="{07BA80C7-7C19-4043-B118-6960F3E25D61}" destId="{AEAF4156-BB08-49EE-BE68-5358697364B8}" srcOrd="10" destOrd="0" parTransId="{249CE798-10E2-42E5-A822-A901598515B8}" sibTransId="{CE380759-0A7F-499B-B0BF-F824A1DB9239}"/>
    <dgm:cxn modelId="{539DDBFA-63E9-4658-8459-B6FC4F963BC9}" type="presOf" srcId="{1FCA4CAD-2571-47A1-8467-D11D6CCEA230}" destId="{DCBAF675-6303-4A21-8AB2-0D40FB9E788E}" srcOrd="0" destOrd="0" presId="urn:microsoft.com/office/officeart/2005/8/layout/radial5"/>
    <dgm:cxn modelId="{5CA921C8-070A-4C38-AED6-8A36F32041F5}" type="presOf" srcId="{8D4919EF-6B93-4677-AFFA-F4717E203F7A}" destId="{45A5F3D2-4E30-4861-9364-AC8D0439B200}" srcOrd="1" destOrd="0" presId="urn:microsoft.com/office/officeart/2005/8/layout/radial5"/>
    <dgm:cxn modelId="{A931D017-A2EC-4813-8829-17B9EAE70F8C}" type="presOf" srcId="{371946DD-B8F6-42DF-8D59-7AD269C5A9F4}" destId="{A345FE7F-1291-4EA2-B53B-BC76288959AC}" srcOrd="0" destOrd="0" presId="urn:microsoft.com/office/officeart/2005/8/layout/radial5"/>
    <dgm:cxn modelId="{4447528F-59A3-42B0-BD0E-E139CBB82B25}" type="presOf" srcId="{6A29055A-4E2E-4FA4-9690-F9277438E612}" destId="{5BAB1924-0320-4D30-BDAD-701FD0154AE3}" srcOrd="0" destOrd="0" presId="urn:microsoft.com/office/officeart/2005/8/layout/radial5"/>
    <dgm:cxn modelId="{F6AD0396-A8DD-49BE-80A7-744B22905A06}" type="presOf" srcId="{920ECAA2-CB0F-40AF-827F-B38E23A53921}" destId="{CBD39FC6-1841-40E7-AFA4-730AA8857D42}" srcOrd="1" destOrd="0" presId="urn:microsoft.com/office/officeart/2005/8/layout/radial5"/>
    <dgm:cxn modelId="{2E63D220-1F1A-40C3-8004-735283ACA1B4}" type="presOf" srcId="{249CE798-10E2-42E5-A822-A901598515B8}" destId="{71980199-690B-46D2-A91D-0A302ABE9145}" srcOrd="1" destOrd="0" presId="urn:microsoft.com/office/officeart/2005/8/layout/radial5"/>
    <dgm:cxn modelId="{5C83569D-06D9-46EC-B97A-29FB3BA5D007}" type="presOf" srcId="{89F8F306-571E-4C6A-AB5B-2D7FAF00111F}" destId="{E751A2B3-5767-49AF-A8DE-6B3396F5BE46}" srcOrd="1" destOrd="0" presId="urn:microsoft.com/office/officeart/2005/8/layout/radial5"/>
    <dgm:cxn modelId="{DE72FAD9-1837-4073-9E5C-070CD24E1E27}" type="presOf" srcId="{0B66C8B9-6005-4389-BF86-E6EBBFE67ECD}" destId="{5D509223-B34D-4E36-81EB-53393C473D03}" srcOrd="1" destOrd="0" presId="urn:microsoft.com/office/officeart/2005/8/layout/radial5"/>
    <dgm:cxn modelId="{B0DBA934-96AD-4A74-BF09-087732A6D252}" type="presOf" srcId="{07BA80C7-7C19-4043-B118-6960F3E25D61}" destId="{980125E8-4CFC-49CE-8964-51C03AD52F7E}" srcOrd="0" destOrd="0" presId="urn:microsoft.com/office/officeart/2005/8/layout/radial5"/>
    <dgm:cxn modelId="{AB8823F2-7C21-4FFC-9989-9FBCEC33F942}" type="presOf" srcId="{0CE0F0D3-1731-4446-80CA-E3518B5E775A}" destId="{6E4F7D01-3EBF-44BD-90A3-1A3CA3548D33}" srcOrd="0" destOrd="0" presId="urn:microsoft.com/office/officeart/2005/8/layout/radial5"/>
    <dgm:cxn modelId="{E46D3FB9-CE21-4BA3-9311-D31AD971451F}" type="presOf" srcId="{30AB9D48-1AF1-4DAE-AE61-BCBD9DF9FB9E}" destId="{622003C5-8DE8-4713-BAA0-ACE7B17C6907}" srcOrd="0" destOrd="0" presId="urn:microsoft.com/office/officeart/2005/8/layout/radial5"/>
    <dgm:cxn modelId="{C19479A2-092A-49A5-85A5-3C24BB2BF767}" type="presOf" srcId="{ACBF4BB4-811E-4A69-8D1F-31FA0402DD3B}" destId="{A692BA1D-C571-4EF0-A6B0-EB6D0CF001CC}" srcOrd="0" destOrd="0" presId="urn:microsoft.com/office/officeart/2005/8/layout/radial5"/>
    <dgm:cxn modelId="{00D42A57-575E-4BDE-9AFE-D3B818D4E3BC}" type="presOf" srcId="{AFE03878-CF7D-43F3-AEBA-A09B1BBFC104}" destId="{9843F171-0B23-40F8-8DFF-4334C8E2AAE3}" srcOrd="1" destOrd="0" presId="urn:microsoft.com/office/officeart/2005/8/layout/radial5"/>
    <dgm:cxn modelId="{233B0A1D-71B8-4BA3-9696-92D950A58542}" type="presOf" srcId="{36E82344-9ADA-4758-BFF7-09C95241971C}" destId="{5E90481B-FFA0-406B-887B-B99DA22DABDA}" srcOrd="0" destOrd="0" presId="urn:microsoft.com/office/officeart/2005/8/layout/radial5"/>
    <dgm:cxn modelId="{C8799D68-5154-40C5-BA6F-299AEC37F67D}" type="presOf" srcId="{219F9987-9219-44D8-A58C-C2C8C5E69FAD}" destId="{2EE4787F-7AB0-4FB6-804C-F53762AB9B22}" srcOrd="0" destOrd="0" presId="urn:microsoft.com/office/officeart/2005/8/layout/radial5"/>
    <dgm:cxn modelId="{D2BCEC01-DCDC-4534-A3ED-755AA1125C08}" type="presOf" srcId="{D6D71363-1F27-4F5A-8AC9-A403CB3AF58A}" destId="{BE659476-53B8-46B5-B78F-D92514060E4A}" srcOrd="0" destOrd="0" presId="urn:microsoft.com/office/officeart/2005/8/layout/radial5"/>
    <dgm:cxn modelId="{3079914E-2577-49A0-B5E6-0C1A9A8E0330}" type="presOf" srcId="{AFE03878-CF7D-43F3-AEBA-A09B1BBFC104}" destId="{8E8576B6-E95A-46B7-A238-1AFCC4D3A320}" srcOrd="0" destOrd="0" presId="urn:microsoft.com/office/officeart/2005/8/layout/radial5"/>
    <dgm:cxn modelId="{8DB0C10C-DB1F-437D-BC55-459874D10152}" type="presOf" srcId="{C9B1AB0D-1E87-4984-8D86-39B984D43A42}" destId="{0279B20C-9B40-45F2-93F7-CE618DA7973A}" srcOrd="1" destOrd="0" presId="urn:microsoft.com/office/officeart/2005/8/layout/radial5"/>
    <dgm:cxn modelId="{C9A7797D-8DB3-4BDA-8F6D-CBF32797F8A3}" srcId="{07BA80C7-7C19-4043-B118-6960F3E25D61}" destId="{ACBF4BB4-811E-4A69-8D1F-31FA0402DD3B}" srcOrd="6" destOrd="0" parTransId="{5EEC712A-FFD6-4AFF-9AC6-AFFB2914F0DF}" sibTransId="{E17EF1EC-67A0-438D-91CC-E25AAB189F93}"/>
    <dgm:cxn modelId="{F88F75EE-9C22-4C4A-9ED4-43D1F019F46E}" srcId="{6A29055A-4E2E-4FA4-9690-F9277438E612}" destId="{07BA80C7-7C19-4043-B118-6960F3E25D61}" srcOrd="0" destOrd="0" parTransId="{79568894-A28B-49CF-8E25-7AB3E5C03B5A}" sibTransId="{895325C1-778D-4DE4-BEAB-18A695009668}"/>
    <dgm:cxn modelId="{DD482DB1-7B5D-4EB5-9E3C-91DE0201B2AB}" srcId="{07BA80C7-7C19-4043-B118-6960F3E25D61}" destId="{3C45118F-139A-4F17-9A49-A81B6CDCA670}" srcOrd="11" destOrd="0" parTransId="{E8B94425-FB0D-4A2C-BC26-61A1347B8914}" sibTransId="{D8DCC32F-A362-427C-9DA1-E31578BD3D45}"/>
    <dgm:cxn modelId="{4C9CE3B8-54A6-45E0-8F3B-6D1B66FE3B97}" type="presOf" srcId="{E8B94425-FB0D-4A2C-BC26-61A1347B8914}" destId="{C86729D2-C80C-49D4-8CC5-C4AA40FC85AC}" srcOrd="0" destOrd="0" presId="urn:microsoft.com/office/officeart/2005/8/layout/radial5"/>
    <dgm:cxn modelId="{4AA802C4-2823-441E-B612-DDE5E032C3CC}" type="presOf" srcId="{8190FE66-5F36-4EE1-B377-D48AC6AF4B5A}" destId="{2317D842-5999-468B-8BBD-C5A8FC1E6F9F}" srcOrd="0" destOrd="0" presId="urn:microsoft.com/office/officeart/2005/8/layout/radial5"/>
    <dgm:cxn modelId="{31121AD2-A295-40B2-8BC6-021EB7D3DC92}" srcId="{07BA80C7-7C19-4043-B118-6960F3E25D61}" destId="{2742A8C6-2C7D-4E1A-8ADB-E195507C64CD}" srcOrd="1" destOrd="0" parTransId="{219F9987-9219-44D8-A58C-C2C8C5E69FAD}" sibTransId="{ED677AFA-C63E-469E-B4CB-17D208C7D7A8}"/>
    <dgm:cxn modelId="{AECDF1ED-7FEE-4834-8BD0-6A3EB1AD72F8}" type="presOf" srcId="{249CE798-10E2-42E5-A822-A901598515B8}" destId="{17BEA332-D975-4295-833F-727CCE60AB7B}" srcOrd="0" destOrd="0" presId="urn:microsoft.com/office/officeart/2005/8/layout/radial5"/>
    <dgm:cxn modelId="{513F2D0C-1820-4CF7-8FA5-DC97DDFA1588}" type="presOf" srcId="{E8B94425-FB0D-4A2C-BC26-61A1347B8914}" destId="{AD18AF19-8E05-4E6F-8200-7DFA1A669DD6}" srcOrd="1" destOrd="0" presId="urn:microsoft.com/office/officeart/2005/8/layout/radial5"/>
    <dgm:cxn modelId="{8854AC04-87E5-40B4-8783-F2884FD801F6}" srcId="{07BA80C7-7C19-4043-B118-6960F3E25D61}" destId="{1FCA4CAD-2571-47A1-8467-D11D6CCEA230}" srcOrd="7" destOrd="0" parTransId="{D6D71363-1F27-4F5A-8AC9-A403CB3AF58A}" sibTransId="{7BC3A859-44ED-47AE-A6D9-84A9F7338DFC}"/>
    <dgm:cxn modelId="{4FD1225C-664E-42DA-B04E-66DF317DB6D6}" type="presOf" srcId="{C9B1AB0D-1E87-4984-8D86-39B984D43A42}" destId="{BBE2F213-F1B5-4B17-852F-A75A77FDD433}" srcOrd="0" destOrd="0" presId="urn:microsoft.com/office/officeart/2005/8/layout/radial5"/>
    <dgm:cxn modelId="{2F855986-BD83-4564-98FA-A7FF2B3A4565}" type="presOf" srcId="{219F9987-9219-44D8-A58C-C2C8C5E69FAD}" destId="{AFB86109-E3CC-4E85-92DD-22131746165E}" srcOrd="1" destOrd="0" presId="urn:microsoft.com/office/officeart/2005/8/layout/radial5"/>
    <dgm:cxn modelId="{87559FDE-6A12-4B4C-AB96-A9FC8745B0FB}" type="presOf" srcId="{89F8F306-571E-4C6A-AB5B-2D7FAF00111F}" destId="{CF35ECCD-B831-4F92-A96D-D9D9A00125F8}" srcOrd="0" destOrd="0" presId="urn:microsoft.com/office/officeart/2005/8/layout/radial5"/>
    <dgm:cxn modelId="{DCADF1A3-9C63-488F-9C84-56F82C2C25DF}" type="presOf" srcId="{027BF2DF-1C67-4E48-A01F-6E54AB9EA77F}" destId="{7321D5B8-9431-4DAF-8BA8-7C5D464C961B}" srcOrd="0" destOrd="0" presId="urn:microsoft.com/office/officeart/2005/8/layout/radial5"/>
    <dgm:cxn modelId="{E4C8B408-2182-4613-B361-CDB12ED98820}" srcId="{07BA80C7-7C19-4043-B118-6960F3E25D61}" destId="{027BF2DF-1C67-4E48-A01F-6E54AB9EA77F}" srcOrd="3" destOrd="0" parTransId="{36E82344-9ADA-4758-BFF7-09C95241971C}" sibTransId="{F8C713B2-C007-4820-A771-A70B4E40002C}"/>
    <dgm:cxn modelId="{2E401002-B866-4010-A577-5803DAC27472}" type="presOf" srcId="{AEAF4156-BB08-49EE-BE68-5358697364B8}" destId="{7892A6A7-7868-41D2-B356-2970B02CD6B3}" srcOrd="0" destOrd="0" presId="urn:microsoft.com/office/officeart/2005/8/layout/radial5"/>
    <dgm:cxn modelId="{29F1C3B0-915D-4F2A-895B-494DBE66D030}" type="presOf" srcId="{F4E331C3-57AD-445C-A56B-5977C1F3FB4F}" destId="{B42E7533-6A5A-4138-B5D0-6B207AD91E56}" srcOrd="0" destOrd="0" presId="urn:microsoft.com/office/officeart/2005/8/layout/radial5"/>
    <dgm:cxn modelId="{C420281A-F889-46C1-BDC8-03722F8EAF00}" type="presOf" srcId="{E108F3AA-FBD1-4248-9064-B709E605FF53}" destId="{094CF35E-9485-4843-99A8-7D72958C0A87}" srcOrd="0" destOrd="0" presId="urn:microsoft.com/office/officeart/2005/8/layout/radial5"/>
    <dgm:cxn modelId="{6D08135D-1F4E-4053-A3C9-1B22042CD00E}" type="presParOf" srcId="{5BAB1924-0320-4D30-BDAD-701FD0154AE3}" destId="{980125E8-4CFC-49CE-8964-51C03AD52F7E}" srcOrd="0" destOrd="0" presId="urn:microsoft.com/office/officeart/2005/8/layout/radial5"/>
    <dgm:cxn modelId="{4ABF3D63-CBCF-408A-B2ED-467996B9AC34}" type="presParOf" srcId="{5BAB1924-0320-4D30-BDAD-701FD0154AE3}" destId="{8E8576B6-E95A-46B7-A238-1AFCC4D3A320}" srcOrd="1" destOrd="0" presId="urn:microsoft.com/office/officeart/2005/8/layout/radial5"/>
    <dgm:cxn modelId="{D924346C-271E-4254-A5CF-71E8D50330C0}" type="presParOf" srcId="{8E8576B6-E95A-46B7-A238-1AFCC4D3A320}" destId="{9843F171-0B23-40F8-8DFF-4334C8E2AAE3}" srcOrd="0" destOrd="0" presId="urn:microsoft.com/office/officeart/2005/8/layout/radial5"/>
    <dgm:cxn modelId="{761BE7B7-D751-48A8-9E2D-2ABF9FB1D581}" type="presParOf" srcId="{5BAB1924-0320-4D30-BDAD-701FD0154AE3}" destId="{622003C5-8DE8-4713-BAA0-ACE7B17C6907}" srcOrd="2" destOrd="0" presId="urn:microsoft.com/office/officeart/2005/8/layout/radial5"/>
    <dgm:cxn modelId="{C869EAAA-EAA2-458F-B1F2-004ACF5A3498}" type="presParOf" srcId="{5BAB1924-0320-4D30-BDAD-701FD0154AE3}" destId="{2EE4787F-7AB0-4FB6-804C-F53762AB9B22}" srcOrd="3" destOrd="0" presId="urn:microsoft.com/office/officeart/2005/8/layout/radial5"/>
    <dgm:cxn modelId="{E31ABA4F-1253-489D-AB60-836B06134AFF}" type="presParOf" srcId="{2EE4787F-7AB0-4FB6-804C-F53762AB9B22}" destId="{AFB86109-E3CC-4E85-92DD-22131746165E}" srcOrd="0" destOrd="0" presId="urn:microsoft.com/office/officeart/2005/8/layout/radial5"/>
    <dgm:cxn modelId="{25EF57E4-2CB6-4513-BCB0-F24C84F97F79}" type="presParOf" srcId="{5BAB1924-0320-4D30-BDAD-701FD0154AE3}" destId="{759555E4-5FA0-42D3-95AA-879746ACC1BD}" srcOrd="4" destOrd="0" presId="urn:microsoft.com/office/officeart/2005/8/layout/radial5"/>
    <dgm:cxn modelId="{436BF271-31F7-403F-BC24-1EABB1483B5A}" type="presParOf" srcId="{5BAB1924-0320-4D30-BDAD-701FD0154AE3}" destId="{5CD853AA-D359-4CB2-BACD-75A27DBC578E}" srcOrd="5" destOrd="0" presId="urn:microsoft.com/office/officeart/2005/8/layout/radial5"/>
    <dgm:cxn modelId="{D4158D45-8FFB-458A-A3CF-B5299FD0A1FC}" type="presParOf" srcId="{5CD853AA-D359-4CB2-BACD-75A27DBC578E}" destId="{CBD39FC6-1841-40E7-AFA4-730AA8857D42}" srcOrd="0" destOrd="0" presId="urn:microsoft.com/office/officeart/2005/8/layout/radial5"/>
    <dgm:cxn modelId="{52A53147-07A7-4DC2-A738-36E2751CD8CA}" type="presParOf" srcId="{5BAB1924-0320-4D30-BDAD-701FD0154AE3}" destId="{305E8D76-08C1-443E-AF95-E98ACCF1CB4C}" srcOrd="6" destOrd="0" presId="urn:microsoft.com/office/officeart/2005/8/layout/radial5"/>
    <dgm:cxn modelId="{88B2D109-5E74-4843-BED6-E55016288B3B}" type="presParOf" srcId="{5BAB1924-0320-4D30-BDAD-701FD0154AE3}" destId="{5E90481B-FFA0-406B-887B-B99DA22DABDA}" srcOrd="7" destOrd="0" presId="urn:microsoft.com/office/officeart/2005/8/layout/radial5"/>
    <dgm:cxn modelId="{9A8A0109-FE8B-43B8-8886-DD33A1CF05C0}" type="presParOf" srcId="{5E90481B-FFA0-406B-887B-B99DA22DABDA}" destId="{887AB00C-3090-45F9-9BE5-E24EBDE4AD4B}" srcOrd="0" destOrd="0" presId="urn:microsoft.com/office/officeart/2005/8/layout/radial5"/>
    <dgm:cxn modelId="{D326E7FE-BB95-47E9-8AF8-5E679B01C4F1}" type="presParOf" srcId="{5BAB1924-0320-4D30-BDAD-701FD0154AE3}" destId="{7321D5B8-9431-4DAF-8BA8-7C5D464C961B}" srcOrd="8" destOrd="0" presId="urn:microsoft.com/office/officeart/2005/8/layout/radial5"/>
    <dgm:cxn modelId="{70DA0743-2442-4B75-ABF9-56297F06AA0C}" type="presParOf" srcId="{5BAB1924-0320-4D30-BDAD-701FD0154AE3}" destId="{3C4715D6-85BC-45AA-9E24-7DBC7B746F26}" srcOrd="9" destOrd="0" presId="urn:microsoft.com/office/officeart/2005/8/layout/radial5"/>
    <dgm:cxn modelId="{DF9437E1-3025-4BFF-AE94-65E5C2E6C57F}" type="presParOf" srcId="{3C4715D6-85BC-45AA-9E24-7DBC7B746F26}" destId="{45A5F3D2-4E30-4861-9364-AC8D0439B200}" srcOrd="0" destOrd="0" presId="urn:microsoft.com/office/officeart/2005/8/layout/radial5"/>
    <dgm:cxn modelId="{69DB42EC-9D32-4FB0-B496-3B3790A9E65B}" type="presParOf" srcId="{5BAB1924-0320-4D30-BDAD-701FD0154AE3}" destId="{6E4F7D01-3EBF-44BD-90A3-1A3CA3548D33}" srcOrd="10" destOrd="0" presId="urn:microsoft.com/office/officeart/2005/8/layout/radial5"/>
    <dgm:cxn modelId="{60479E90-E4A1-4228-9F2A-C71F20AB50AB}" type="presParOf" srcId="{5BAB1924-0320-4D30-BDAD-701FD0154AE3}" destId="{BBE2F213-F1B5-4B17-852F-A75A77FDD433}" srcOrd="11" destOrd="0" presId="urn:microsoft.com/office/officeart/2005/8/layout/radial5"/>
    <dgm:cxn modelId="{EBCA9F07-7A35-409B-820E-7E62915FB7F9}" type="presParOf" srcId="{BBE2F213-F1B5-4B17-852F-A75A77FDD433}" destId="{0279B20C-9B40-45F2-93F7-CE618DA7973A}" srcOrd="0" destOrd="0" presId="urn:microsoft.com/office/officeart/2005/8/layout/radial5"/>
    <dgm:cxn modelId="{4D2BADE9-4387-46A8-BA4D-3EB91FA6B7A2}" type="presParOf" srcId="{5BAB1924-0320-4D30-BDAD-701FD0154AE3}" destId="{634EB228-3AAB-411F-BA4A-260F9922B7B7}" srcOrd="12" destOrd="0" presId="urn:microsoft.com/office/officeart/2005/8/layout/radial5"/>
    <dgm:cxn modelId="{6DED23CC-8792-4328-9F6F-B2E328D28FF4}" type="presParOf" srcId="{5BAB1924-0320-4D30-BDAD-701FD0154AE3}" destId="{627E838B-C3B8-4A90-A70E-1EB1FF658F6E}" srcOrd="13" destOrd="0" presId="urn:microsoft.com/office/officeart/2005/8/layout/radial5"/>
    <dgm:cxn modelId="{43B15126-E160-42DB-81FC-0CC1AD6F048B}" type="presParOf" srcId="{627E838B-C3B8-4A90-A70E-1EB1FF658F6E}" destId="{53F1EA46-5DEC-4F4E-BBBD-DDAB33B1DDD3}" srcOrd="0" destOrd="0" presId="urn:microsoft.com/office/officeart/2005/8/layout/radial5"/>
    <dgm:cxn modelId="{F1976257-241F-4368-9878-D5A7D0BBD5B0}" type="presParOf" srcId="{5BAB1924-0320-4D30-BDAD-701FD0154AE3}" destId="{A692BA1D-C571-4EF0-A6B0-EB6D0CF001CC}" srcOrd="14" destOrd="0" presId="urn:microsoft.com/office/officeart/2005/8/layout/radial5"/>
    <dgm:cxn modelId="{7BDCD80B-08DA-4730-BD2C-DD044C07F670}" type="presParOf" srcId="{5BAB1924-0320-4D30-BDAD-701FD0154AE3}" destId="{BE659476-53B8-46B5-B78F-D92514060E4A}" srcOrd="15" destOrd="0" presId="urn:microsoft.com/office/officeart/2005/8/layout/radial5"/>
    <dgm:cxn modelId="{7F1F7108-6D92-4C38-AC41-CD7439F5B8AC}" type="presParOf" srcId="{BE659476-53B8-46B5-B78F-D92514060E4A}" destId="{13E259A9-768F-4E28-AE58-D6FE2BCD2EC2}" srcOrd="0" destOrd="0" presId="urn:microsoft.com/office/officeart/2005/8/layout/radial5"/>
    <dgm:cxn modelId="{8B14FBD6-D4FD-4A87-9C83-F5F659D801E6}" type="presParOf" srcId="{5BAB1924-0320-4D30-BDAD-701FD0154AE3}" destId="{DCBAF675-6303-4A21-8AB2-0D40FB9E788E}" srcOrd="16" destOrd="0" presId="urn:microsoft.com/office/officeart/2005/8/layout/radial5"/>
    <dgm:cxn modelId="{B9AF7919-7183-4228-ACB0-7134CAC0765E}" type="presParOf" srcId="{5BAB1924-0320-4D30-BDAD-701FD0154AE3}" destId="{7C581977-E38D-4934-996F-E4155375CC9B}" srcOrd="17" destOrd="0" presId="urn:microsoft.com/office/officeart/2005/8/layout/radial5"/>
    <dgm:cxn modelId="{F32830EB-3BD7-405C-B158-49701D95063A}" type="presParOf" srcId="{7C581977-E38D-4934-996F-E4155375CC9B}" destId="{5D509223-B34D-4E36-81EB-53393C473D03}" srcOrd="0" destOrd="0" presId="urn:microsoft.com/office/officeart/2005/8/layout/radial5"/>
    <dgm:cxn modelId="{DAF7D9EC-6E2A-49AA-AB1D-DB7EF0A3BDC4}" type="presParOf" srcId="{5BAB1924-0320-4D30-BDAD-701FD0154AE3}" destId="{2317D842-5999-468B-8BBD-C5A8FC1E6F9F}" srcOrd="18" destOrd="0" presId="urn:microsoft.com/office/officeart/2005/8/layout/radial5"/>
    <dgm:cxn modelId="{B3B1FC6F-0985-4F4D-8545-7A4D834F1717}" type="presParOf" srcId="{5BAB1924-0320-4D30-BDAD-701FD0154AE3}" destId="{B42E7533-6A5A-4138-B5D0-6B207AD91E56}" srcOrd="19" destOrd="0" presId="urn:microsoft.com/office/officeart/2005/8/layout/radial5"/>
    <dgm:cxn modelId="{04ED832D-8930-4B62-B3B5-DFDEF8AC38DE}" type="presParOf" srcId="{B42E7533-6A5A-4138-B5D0-6B207AD91E56}" destId="{7DEB586E-8E2B-48C0-8AFB-E3E9A3290B19}" srcOrd="0" destOrd="0" presId="urn:microsoft.com/office/officeart/2005/8/layout/radial5"/>
    <dgm:cxn modelId="{7F0A6A45-A70F-4CEF-BAC2-8569D3EF5A25}" type="presParOf" srcId="{5BAB1924-0320-4D30-BDAD-701FD0154AE3}" destId="{A345FE7F-1291-4EA2-B53B-BC76288959AC}" srcOrd="20" destOrd="0" presId="urn:microsoft.com/office/officeart/2005/8/layout/radial5"/>
    <dgm:cxn modelId="{03F8A075-4ECF-4BA5-A1F6-6B13888B7046}" type="presParOf" srcId="{5BAB1924-0320-4D30-BDAD-701FD0154AE3}" destId="{17BEA332-D975-4295-833F-727CCE60AB7B}" srcOrd="21" destOrd="0" presId="urn:microsoft.com/office/officeart/2005/8/layout/radial5"/>
    <dgm:cxn modelId="{4F455E68-8D45-4594-B98F-B9ED3AD70505}" type="presParOf" srcId="{17BEA332-D975-4295-833F-727CCE60AB7B}" destId="{71980199-690B-46D2-A91D-0A302ABE9145}" srcOrd="0" destOrd="0" presId="urn:microsoft.com/office/officeart/2005/8/layout/radial5"/>
    <dgm:cxn modelId="{6C24DC14-46C0-4BBD-B0F4-A49C64870EAC}" type="presParOf" srcId="{5BAB1924-0320-4D30-BDAD-701FD0154AE3}" destId="{7892A6A7-7868-41D2-B356-2970B02CD6B3}" srcOrd="22" destOrd="0" presId="urn:microsoft.com/office/officeart/2005/8/layout/radial5"/>
    <dgm:cxn modelId="{B081FA69-BF5B-4AE6-8963-D178E11D4AAF}" type="presParOf" srcId="{5BAB1924-0320-4D30-BDAD-701FD0154AE3}" destId="{C86729D2-C80C-49D4-8CC5-C4AA40FC85AC}" srcOrd="23" destOrd="0" presId="urn:microsoft.com/office/officeart/2005/8/layout/radial5"/>
    <dgm:cxn modelId="{C1D3545E-0752-4F23-A41C-09981F97CA81}" type="presParOf" srcId="{C86729D2-C80C-49D4-8CC5-C4AA40FC85AC}" destId="{AD18AF19-8E05-4E6F-8200-7DFA1A669DD6}" srcOrd="0" destOrd="0" presId="urn:microsoft.com/office/officeart/2005/8/layout/radial5"/>
    <dgm:cxn modelId="{7E6CE167-7AF8-4AB2-B8CA-8112CA89BB4C}" type="presParOf" srcId="{5BAB1924-0320-4D30-BDAD-701FD0154AE3}" destId="{4C0E3997-C718-4E12-AD43-6E4FF7F09AAB}" srcOrd="24" destOrd="0" presId="urn:microsoft.com/office/officeart/2005/8/layout/radial5"/>
    <dgm:cxn modelId="{9E2B11BC-7398-4935-A768-BAB197220E16}" type="presParOf" srcId="{5BAB1924-0320-4D30-BDAD-701FD0154AE3}" destId="{CF35ECCD-B831-4F92-A96D-D9D9A00125F8}" srcOrd="25" destOrd="0" presId="urn:microsoft.com/office/officeart/2005/8/layout/radial5"/>
    <dgm:cxn modelId="{0EC5C08D-A34E-45FF-BA70-EC3B6F418915}" type="presParOf" srcId="{CF35ECCD-B831-4F92-A96D-D9D9A00125F8}" destId="{E751A2B3-5767-49AF-A8DE-6B3396F5BE46}" srcOrd="0" destOrd="0" presId="urn:microsoft.com/office/officeart/2005/8/layout/radial5"/>
    <dgm:cxn modelId="{376E3E2A-FC86-4C8B-A75F-45A703260587}" type="presParOf" srcId="{5BAB1924-0320-4D30-BDAD-701FD0154AE3}" destId="{094CF35E-9485-4843-99A8-7D72958C0A87}" srcOrd="2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DECC5-BA9D-49CE-8791-D5D433C32651}">
      <dsp:nvSpPr>
        <dsp:cNvPr id="0" name=""/>
        <dsp:cNvSpPr/>
      </dsp:nvSpPr>
      <dsp:spPr>
        <a:xfrm>
          <a:off x="2865382" y="500913"/>
          <a:ext cx="4363303" cy="147258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23855" tIns="208280" rIns="623855" bIns="341376" numCol="1" spcCol="1270" anchor="t" anchorCtr="0">
          <a:noAutofit/>
        </a:bodyPr>
        <a:lstStyle/>
        <a:p>
          <a:pPr marL="285750" lvl="1" indent="-285750" algn="r" defTabSz="2133600" rtl="1">
            <a:lnSpc>
              <a:spcPct val="90000"/>
            </a:lnSpc>
            <a:spcBef>
              <a:spcPct val="0"/>
            </a:spcBef>
            <a:spcAft>
              <a:spcPct val="15000"/>
            </a:spcAft>
            <a:buChar char="••"/>
          </a:pPr>
          <a:r>
            <a:rPr lang="fa-IR" sz="4800" b="1" kern="1200"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ea typeface="Calibri" panose="020F0502020204030204" pitchFamily="34" charset="0"/>
              <a:cs typeface="Adobe Arabic" panose="02040503050201020203" pitchFamily="18" charset="-78"/>
            </a:rPr>
            <a:t>انَّمَا الْعِلْمُ‏ ثَلَاثَةٌ: </a:t>
          </a:r>
          <a:endParaRPr lang="en-US" sz="4800" b="1" kern="1200"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dsp:txBody>
      <dsp:txXfrm>
        <a:off x="2937268" y="572799"/>
        <a:ext cx="4219531" cy="1328817"/>
      </dsp:txXfrm>
    </dsp:sp>
    <dsp:sp modelId="{8B765150-0B4E-4598-98BF-6A645E9AFA8E}">
      <dsp:nvSpPr>
        <dsp:cNvPr id="0" name=""/>
        <dsp:cNvSpPr/>
      </dsp:nvSpPr>
      <dsp:spPr>
        <a:xfrm>
          <a:off x="2475247" y="48201"/>
          <a:ext cx="5090858" cy="708480"/>
        </a:xfrm>
        <a:prstGeom prst="roundRect">
          <a:avLst/>
        </a:prstGeom>
        <a:solidFill>
          <a:srgbClr val="00B0F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2678" tIns="0" rIns="212678" bIns="0" numCol="1" spcCol="1270" anchor="ctr" anchorCtr="0">
          <a:noAutofit/>
        </a:bodyPr>
        <a:lstStyle/>
        <a:p>
          <a:pPr lvl="0" algn="r" defTabSz="1778000" rtl="1">
            <a:lnSpc>
              <a:spcPct val="90000"/>
            </a:lnSpc>
            <a:spcBef>
              <a:spcPct val="0"/>
            </a:spcBef>
            <a:spcAft>
              <a:spcPct val="35000"/>
            </a:spcAft>
          </a:pPr>
          <a:r>
            <a:rPr lang="fa-IR" sz="4000" kern="1200" dirty="0" smtClean="0">
              <a:solidFill>
                <a:schemeClr val="tx1"/>
              </a:solidFill>
              <a:ea typeface="Calibri" panose="020F0502020204030204" pitchFamily="34" charset="0"/>
              <a:cs typeface="Adobe Arabic" panose="02040503050201020203" pitchFamily="18" charset="-78"/>
            </a:rPr>
            <a:t>قَالَ النَّبِيُّ صلى الله عليه و آله:</a:t>
          </a:r>
          <a:endParaRPr lang="en-US" sz="4000" kern="1200" dirty="0" smtClean="0">
            <a:solidFill>
              <a:schemeClr val="tx1"/>
            </a:solidFill>
            <a:ea typeface="Calibri" panose="020F0502020204030204" pitchFamily="34" charset="0"/>
            <a:cs typeface="Adobe Arabic" panose="02040503050201020203" pitchFamily="18" charset="-78"/>
          </a:endParaRPr>
        </a:p>
      </dsp:txBody>
      <dsp:txXfrm>
        <a:off x="2509832" y="82786"/>
        <a:ext cx="5021688" cy="639310"/>
      </dsp:txXfrm>
    </dsp:sp>
    <dsp:sp modelId="{D893C1AD-6F80-4270-99D2-9535E93B581E}">
      <dsp:nvSpPr>
        <dsp:cNvPr id="0" name=""/>
        <dsp:cNvSpPr/>
      </dsp:nvSpPr>
      <dsp:spPr>
        <a:xfrm rot="21278557">
          <a:off x="3745405" y="1845612"/>
          <a:ext cx="4022402" cy="722876"/>
        </a:xfrm>
        <a:prstGeom prst="cloud">
          <a:avLst/>
        </a:prstGeom>
        <a:noFill/>
        <a:ln>
          <a:noFill/>
        </a:ln>
        <a:effectLst/>
        <a:scene3d>
          <a:camera prst="orthographicFront">
            <a:rot lat="0" lon="0" rev="0"/>
          </a:camera>
          <a:lightRig rig="contrasting" dir="t">
            <a:rot lat="0" lon="0" rev="1200000"/>
          </a:lightRig>
        </a:scene3d>
        <a:sp3d z="300000"/>
      </dsp:spPr>
      <dsp:style>
        <a:lnRef idx="0">
          <a:scrgbClr r="0" g="0" b="0"/>
        </a:lnRef>
        <a:fillRef idx="0">
          <a:scrgbClr r="0" g="0" b="0"/>
        </a:fillRef>
        <a:effectRef idx="0">
          <a:scrgbClr r="0" g="0" b="0"/>
        </a:effectRef>
        <a:fontRef idx="minor">
          <a:schemeClr val="accent4"/>
        </a:fontRef>
      </dsp:style>
      <dsp:txBody>
        <a:bodyPr spcFirstLastPara="0" vert="horz" wrap="square" lIns="623855" tIns="208280" rIns="623855" bIns="227584" numCol="1" spcCol="1270" anchor="t" anchorCtr="0">
          <a:noAutofit/>
        </a:bodyPr>
        <a:lstStyle/>
        <a:p>
          <a:pPr marL="285750" lvl="1" indent="-285750" algn="r" defTabSz="1422400" rtl="1">
            <a:lnSpc>
              <a:spcPct val="90000"/>
            </a:lnSpc>
            <a:spcBef>
              <a:spcPct val="0"/>
            </a:spcBef>
            <a:spcAft>
              <a:spcPct val="15000"/>
            </a:spcAft>
            <a:buChar char="••"/>
          </a:pPr>
          <a:r>
            <a:rPr lang="fa-IR" sz="3200" b="1" kern="1200" cap="none" spc="0" dirty="0" smtClean="0">
              <a:ln w="6600">
                <a:solidFill>
                  <a:schemeClr val="accent2"/>
                </a:solidFill>
                <a:prstDash val="solid"/>
              </a:ln>
              <a:solidFill>
                <a:schemeClr val="tx1"/>
              </a:solidFill>
              <a:effectLst>
                <a:outerShdw dist="38100" dir="2700000" algn="tl" rotWithShape="0">
                  <a:schemeClr val="accent2"/>
                </a:outerShdw>
              </a:effectLst>
              <a:ea typeface="Calibri" panose="020F0502020204030204" pitchFamily="34" charset="0"/>
              <a:cs typeface="Adobe Arabic" panose="02040503050201020203" pitchFamily="18" charset="-78"/>
            </a:rPr>
            <a:t>اعتقادات</a:t>
          </a:r>
          <a:endParaRPr lang="en-US" sz="3200" b="1" kern="1200" cap="none" spc="0" dirty="0">
            <a:ln w="6600">
              <a:solidFill>
                <a:schemeClr val="accent2"/>
              </a:solidFill>
              <a:prstDash val="solid"/>
            </a:ln>
            <a:solidFill>
              <a:schemeClr val="tx1"/>
            </a:solidFill>
            <a:effectLst>
              <a:outerShdw dist="38100" dir="2700000" algn="tl" rotWithShape="0">
                <a:schemeClr val="accent2"/>
              </a:outerShdw>
            </a:effectLst>
            <a:ea typeface="Calibri" panose="020F0502020204030204" pitchFamily="34" charset="0"/>
            <a:cs typeface="Adobe Arabic" panose="02040503050201020203" pitchFamily="18" charset="-78"/>
          </a:endParaRPr>
        </a:p>
      </dsp:txBody>
      <dsp:txXfrm>
        <a:off x="4298850" y="1968206"/>
        <a:ext cx="2627597" cy="471040"/>
      </dsp:txXfrm>
    </dsp:sp>
    <dsp:sp modelId="{CF0C4243-D6F1-42B3-85F5-BD7D8184B187}">
      <dsp:nvSpPr>
        <dsp:cNvPr id="0" name=""/>
        <dsp:cNvSpPr/>
      </dsp:nvSpPr>
      <dsp:spPr>
        <a:xfrm>
          <a:off x="720935" y="2087437"/>
          <a:ext cx="4095711" cy="708480"/>
        </a:xfrm>
        <a:prstGeom prst="roundRect">
          <a:avLst/>
        </a:prstGeom>
        <a:solidFill>
          <a:schemeClr val="accent4">
            <a:hueOff val="2598923"/>
            <a:satOff val="-11992"/>
            <a:lumOff val="4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2678" tIns="0" rIns="212678" bIns="0" numCol="1" spcCol="1270" anchor="ctr" anchorCtr="0">
          <a:noAutofit/>
        </a:bodyPr>
        <a:lstStyle/>
        <a:p>
          <a:pPr lvl="0" algn="ctr" defTabSz="1778000">
            <a:lnSpc>
              <a:spcPct val="90000"/>
            </a:lnSpc>
            <a:spcBef>
              <a:spcPct val="0"/>
            </a:spcBef>
            <a:spcAft>
              <a:spcPct val="35000"/>
            </a:spcAft>
          </a:pPr>
          <a:r>
            <a:rPr lang="fa-IR" sz="4000" kern="1200" dirty="0" smtClean="0">
              <a:solidFill>
                <a:schemeClr val="tx1"/>
              </a:solidFill>
              <a:ea typeface="Calibri" panose="020F0502020204030204" pitchFamily="34" charset="0"/>
              <a:cs typeface="Adobe Arabic" panose="02040503050201020203" pitchFamily="18" charset="-78"/>
            </a:rPr>
            <a:t>1- آيَةٌ مُحْكَمَةٌ</a:t>
          </a:r>
          <a:endParaRPr lang="en-US" sz="4000" kern="1200" dirty="0">
            <a:solidFill>
              <a:schemeClr val="tx1"/>
            </a:solidFill>
          </a:endParaRPr>
        </a:p>
      </dsp:txBody>
      <dsp:txXfrm>
        <a:off x="755520" y="2122022"/>
        <a:ext cx="4026541" cy="639310"/>
      </dsp:txXfrm>
    </dsp:sp>
    <dsp:sp modelId="{3AB292E8-A233-4414-BE37-6DA67B69F58C}">
      <dsp:nvSpPr>
        <dsp:cNvPr id="0" name=""/>
        <dsp:cNvSpPr/>
      </dsp:nvSpPr>
      <dsp:spPr>
        <a:xfrm rot="21278557">
          <a:off x="3742994" y="3052329"/>
          <a:ext cx="4022402" cy="772422"/>
        </a:xfrm>
        <a:prstGeom prst="cloud">
          <a:avLst/>
        </a:prstGeom>
        <a:noFill/>
        <a:ln>
          <a:noFill/>
        </a:ln>
        <a:effectLst/>
        <a:scene3d>
          <a:camera prst="orthographicFront">
            <a:rot lat="0" lon="0" rev="0"/>
          </a:camera>
          <a:lightRig rig="contrasting" dir="t">
            <a:rot lat="0" lon="0" rev="1200000"/>
          </a:lightRig>
        </a:scene3d>
        <a:sp3d z="300000"/>
      </dsp:spPr>
      <dsp:style>
        <a:lnRef idx="0">
          <a:scrgbClr r="0" g="0" b="0"/>
        </a:lnRef>
        <a:fillRef idx="0">
          <a:scrgbClr r="0" g="0" b="0"/>
        </a:fillRef>
        <a:effectRef idx="0">
          <a:scrgbClr r="0" g="0" b="0"/>
        </a:effectRef>
        <a:fontRef idx="minor">
          <a:schemeClr val="accent4"/>
        </a:fontRef>
      </dsp:style>
      <dsp:txBody>
        <a:bodyPr spcFirstLastPara="0" vert="horz" wrap="square" lIns="623855" tIns="208280" rIns="623855" bIns="227584" numCol="1" spcCol="1270" anchor="t" anchorCtr="0">
          <a:noAutofit/>
        </a:bodyPr>
        <a:lstStyle/>
        <a:p>
          <a:pPr marL="285750" lvl="1" indent="-285750" algn="r" defTabSz="1422400" rtl="1">
            <a:lnSpc>
              <a:spcPct val="90000"/>
            </a:lnSpc>
            <a:spcBef>
              <a:spcPct val="0"/>
            </a:spcBef>
            <a:spcAft>
              <a:spcPct val="15000"/>
            </a:spcAft>
            <a:buChar char="••"/>
          </a:pPr>
          <a:r>
            <a:rPr lang="fa-IR" sz="3200" b="1" kern="1200" cap="none" spc="0" dirty="0" smtClean="0">
              <a:ln w="6600">
                <a:solidFill>
                  <a:schemeClr val="accent2"/>
                </a:solidFill>
                <a:prstDash val="solid"/>
              </a:ln>
              <a:solidFill>
                <a:schemeClr val="tx1"/>
              </a:solidFill>
              <a:effectLst>
                <a:outerShdw dist="38100" dir="2700000" algn="tl" rotWithShape="0">
                  <a:schemeClr val="accent2"/>
                </a:outerShdw>
              </a:effectLst>
              <a:ea typeface="Calibri" panose="020F0502020204030204" pitchFamily="34" charset="0"/>
              <a:cs typeface="Adobe Arabic" panose="02040503050201020203" pitchFamily="18" charset="-78"/>
            </a:rPr>
            <a:t>احکام</a:t>
          </a:r>
          <a:endParaRPr lang="en-US" sz="3200" b="1" kern="1200" cap="none" spc="0" dirty="0">
            <a:ln w="6600">
              <a:solidFill>
                <a:schemeClr val="accent2"/>
              </a:solidFill>
              <a:prstDash val="solid"/>
            </a:ln>
            <a:solidFill>
              <a:schemeClr val="tx1"/>
            </a:solidFill>
            <a:effectLst>
              <a:outerShdw dist="38100" dir="2700000" algn="tl" rotWithShape="0">
                <a:schemeClr val="accent2"/>
              </a:outerShdw>
            </a:effectLst>
            <a:ea typeface="Calibri" panose="020F0502020204030204" pitchFamily="34" charset="0"/>
            <a:cs typeface="Adobe Arabic" panose="02040503050201020203" pitchFamily="18" charset="-78"/>
          </a:endParaRPr>
        </a:p>
      </dsp:txBody>
      <dsp:txXfrm>
        <a:off x="4296332" y="3182411"/>
        <a:ext cx="2627597" cy="503326"/>
      </dsp:txXfrm>
    </dsp:sp>
    <dsp:sp modelId="{34E1E628-924C-4087-B7E1-09503CF6E353}">
      <dsp:nvSpPr>
        <dsp:cNvPr id="0" name=""/>
        <dsp:cNvSpPr/>
      </dsp:nvSpPr>
      <dsp:spPr>
        <a:xfrm>
          <a:off x="742188" y="3235265"/>
          <a:ext cx="4095711" cy="708480"/>
        </a:xfrm>
        <a:prstGeom prst="roundRect">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2678" tIns="0" rIns="212678" bIns="0" numCol="1" spcCol="1270" anchor="ctr" anchorCtr="0">
          <a:noAutofit/>
        </a:bodyPr>
        <a:lstStyle/>
        <a:p>
          <a:pPr lvl="0" algn="ctr" defTabSz="1778000">
            <a:lnSpc>
              <a:spcPct val="90000"/>
            </a:lnSpc>
            <a:spcBef>
              <a:spcPct val="0"/>
            </a:spcBef>
            <a:spcAft>
              <a:spcPct val="35000"/>
            </a:spcAft>
          </a:pPr>
          <a:r>
            <a:rPr lang="fa-IR" sz="4000" kern="1200" dirty="0" smtClean="0">
              <a:solidFill>
                <a:schemeClr val="tx1"/>
              </a:solidFill>
              <a:ea typeface="Calibri" panose="020F0502020204030204" pitchFamily="34" charset="0"/>
              <a:cs typeface="Adobe Arabic" panose="02040503050201020203" pitchFamily="18" charset="-78"/>
            </a:rPr>
            <a:t>2- أَوْ فَرِيضَةٌ عَادِلَةٌ</a:t>
          </a:r>
          <a:endParaRPr lang="en-US" sz="4000" kern="1200" dirty="0">
            <a:solidFill>
              <a:schemeClr val="tx1"/>
            </a:solidFill>
          </a:endParaRPr>
        </a:p>
      </dsp:txBody>
      <dsp:txXfrm>
        <a:off x="776773" y="3269850"/>
        <a:ext cx="4026541" cy="639310"/>
      </dsp:txXfrm>
    </dsp:sp>
    <dsp:sp modelId="{35DB2DC7-8459-42CA-9AC0-2379CCD7484A}">
      <dsp:nvSpPr>
        <dsp:cNvPr id="0" name=""/>
        <dsp:cNvSpPr/>
      </dsp:nvSpPr>
      <dsp:spPr>
        <a:xfrm rot="21278557">
          <a:off x="3742994" y="4308592"/>
          <a:ext cx="4022402" cy="772422"/>
        </a:xfrm>
        <a:prstGeom prst="cloud">
          <a:avLst/>
        </a:prstGeom>
        <a:noFill/>
        <a:ln>
          <a:noFill/>
        </a:ln>
        <a:effectLst/>
        <a:scene3d>
          <a:camera prst="orthographicFront">
            <a:rot lat="0" lon="0" rev="0"/>
          </a:camera>
          <a:lightRig rig="contrasting" dir="t">
            <a:rot lat="0" lon="0" rev="1200000"/>
          </a:lightRig>
        </a:scene3d>
        <a:sp3d z="300000"/>
      </dsp:spPr>
      <dsp:style>
        <a:lnRef idx="0">
          <a:scrgbClr r="0" g="0" b="0"/>
        </a:lnRef>
        <a:fillRef idx="0">
          <a:scrgbClr r="0" g="0" b="0"/>
        </a:fillRef>
        <a:effectRef idx="0">
          <a:scrgbClr r="0" g="0" b="0"/>
        </a:effectRef>
        <a:fontRef idx="minor">
          <a:schemeClr val="accent4"/>
        </a:fontRef>
      </dsp:style>
      <dsp:txBody>
        <a:bodyPr spcFirstLastPara="0" vert="horz" wrap="square" lIns="623855" tIns="208280" rIns="623855" bIns="227584" numCol="1" spcCol="1270" anchor="t" anchorCtr="0">
          <a:noAutofit/>
        </a:bodyPr>
        <a:lstStyle/>
        <a:p>
          <a:pPr marL="285750" lvl="1" indent="-285750" algn="r" defTabSz="1422400" rtl="1">
            <a:lnSpc>
              <a:spcPct val="90000"/>
            </a:lnSpc>
            <a:spcBef>
              <a:spcPct val="0"/>
            </a:spcBef>
            <a:spcAft>
              <a:spcPct val="15000"/>
            </a:spcAft>
            <a:buChar char="••"/>
          </a:pPr>
          <a:r>
            <a:rPr lang="fa-IR" sz="3200" b="1" kern="1200" cap="none" spc="0" dirty="0" smtClean="0">
              <a:ln w="6600">
                <a:solidFill>
                  <a:schemeClr val="accent2"/>
                </a:solidFill>
                <a:prstDash val="solid"/>
              </a:ln>
              <a:solidFill>
                <a:schemeClr val="tx1"/>
              </a:solidFill>
              <a:effectLst>
                <a:outerShdw dist="38100" dir="2700000" algn="tl" rotWithShape="0">
                  <a:schemeClr val="accent2"/>
                </a:outerShdw>
              </a:effectLst>
              <a:ea typeface="Calibri" panose="020F0502020204030204" pitchFamily="34" charset="0"/>
              <a:cs typeface="Adobe Arabic" panose="02040503050201020203" pitchFamily="18" charset="-78"/>
            </a:rPr>
            <a:t>اخلاق</a:t>
          </a:r>
          <a:endParaRPr lang="en-US" sz="3200" b="1" kern="1200" cap="none" spc="0" dirty="0">
            <a:ln w="6600">
              <a:solidFill>
                <a:schemeClr val="accent2"/>
              </a:solidFill>
              <a:prstDash val="solid"/>
            </a:ln>
            <a:solidFill>
              <a:schemeClr val="tx1"/>
            </a:solidFill>
            <a:effectLst>
              <a:outerShdw dist="38100" dir="2700000" algn="tl" rotWithShape="0">
                <a:schemeClr val="accent2"/>
              </a:outerShdw>
            </a:effectLst>
            <a:ea typeface="Calibri" panose="020F0502020204030204" pitchFamily="34" charset="0"/>
            <a:cs typeface="Adobe Arabic" panose="02040503050201020203" pitchFamily="18" charset="-78"/>
          </a:endParaRPr>
        </a:p>
      </dsp:txBody>
      <dsp:txXfrm>
        <a:off x="4296332" y="4438674"/>
        <a:ext cx="2627597" cy="503326"/>
      </dsp:txXfrm>
    </dsp:sp>
    <dsp:sp modelId="{3C97A9B4-6D60-438D-B926-09B1BB3FDFCF}">
      <dsp:nvSpPr>
        <dsp:cNvPr id="0" name=""/>
        <dsp:cNvSpPr/>
      </dsp:nvSpPr>
      <dsp:spPr>
        <a:xfrm>
          <a:off x="742188" y="4491528"/>
          <a:ext cx="4095711" cy="708480"/>
        </a:xfrm>
        <a:prstGeom prst="roundRect">
          <a:avLst/>
        </a:prstGeom>
        <a:solidFill>
          <a:schemeClr val="accent4">
            <a:hueOff val="7796769"/>
            <a:satOff val="-35976"/>
            <a:lumOff val="13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2678" tIns="0" rIns="212678" bIns="0" numCol="1" spcCol="1270" anchor="ctr" anchorCtr="0">
          <a:noAutofit/>
        </a:bodyPr>
        <a:lstStyle/>
        <a:p>
          <a:pPr lvl="0" algn="ctr" defTabSz="1778000">
            <a:lnSpc>
              <a:spcPct val="90000"/>
            </a:lnSpc>
            <a:spcBef>
              <a:spcPct val="0"/>
            </a:spcBef>
            <a:spcAft>
              <a:spcPct val="35000"/>
            </a:spcAft>
          </a:pPr>
          <a:r>
            <a:rPr lang="fa-IR" sz="4000" kern="1200" dirty="0" smtClean="0">
              <a:solidFill>
                <a:schemeClr val="tx1"/>
              </a:solidFill>
              <a:ea typeface="Calibri" panose="020F0502020204030204" pitchFamily="34" charset="0"/>
              <a:cs typeface="Adobe Arabic" panose="02040503050201020203" pitchFamily="18" charset="-78"/>
            </a:rPr>
            <a:t>3- أَوْ سُنَّةٌ قَائِمَةٌ</a:t>
          </a:r>
          <a:endParaRPr lang="en-US" sz="4000" kern="1200" dirty="0">
            <a:solidFill>
              <a:schemeClr val="tx1"/>
            </a:solidFill>
          </a:endParaRPr>
        </a:p>
      </dsp:txBody>
      <dsp:txXfrm>
        <a:off x="776773" y="4526113"/>
        <a:ext cx="4026541" cy="639310"/>
      </dsp:txXfrm>
    </dsp:sp>
    <dsp:sp modelId="{ED94C5E2-38F3-4464-8E4E-49F35B85DD05}">
      <dsp:nvSpPr>
        <dsp:cNvPr id="0" name=""/>
        <dsp:cNvSpPr/>
      </dsp:nvSpPr>
      <dsp:spPr>
        <a:xfrm flipV="1">
          <a:off x="634616" y="6068747"/>
          <a:ext cx="1128163" cy="10991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AEC0022-3A08-427F-977B-366E400FF306}">
      <dsp:nvSpPr>
        <dsp:cNvPr id="0" name=""/>
        <dsp:cNvSpPr/>
      </dsp:nvSpPr>
      <dsp:spPr>
        <a:xfrm>
          <a:off x="742188" y="5747791"/>
          <a:ext cx="4095711" cy="708480"/>
        </a:xfrm>
        <a:prstGeom prst="round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dsp:spPr>
      <dsp:style>
        <a:lnRef idx="0">
          <a:schemeClr val="accent4"/>
        </a:lnRef>
        <a:fillRef idx="3">
          <a:schemeClr val="accent4"/>
        </a:fillRef>
        <a:effectRef idx="3">
          <a:schemeClr val="accent4"/>
        </a:effectRef>
        <a:fontRef idx="minor">
          <a:schemeClr val="lt1"/>
        </a:fontRef>
      </dsp:style>
      <dsp:txBody>
        <a:bodyPr spcFirstLastPara="0" vert="horz" wrap="square" lIns="212678" tIns="0" rIns="212678" bIns="0" numCol="1" spcCol="1270" anchor="ctr" anchorCtr="0">
          <a:noAutofit/>
        </a:bodyPr>
        <a:lstStyle/>
        <a:p>
          <a:pPr lvl="0" algn="ctr" defTabSz="1778000">
            <a:lnSpc>
              <a:spcPct val="90000"/>
            </a:lnSpc>
            <a:spcBef>
              <a:spcPct val="0"/>
            </a:spcBef>
            <a:spcAft>
              <a:spcPct val="35000"/>
            </a:spcAft>
          </a:pPr>
          <a:r>
            <a:rPr lang="fa-IR" sz="4000" kern="1200" dirty="0" smtClean="0">
              <a:solidFill>
                <a:schemeClr val="tx1"/>
              </a:solidFill>
              <a:ea typeface="Calibri" panose="020F0502020204030204" pitchFamily="34" charset="0"/>
              <a:cs typeface="Adobe Arabic" panose="02040503050201020203" pitchFamily="18" charset="-78"/>
            </a:rPr>
            <a:t>و مَا خَلَاهُنَّ فَهُوَ فَضْلٌ</a:t>
          </a:r>
          <a:endParaRPr lang="en-US" sz="4000" kern="1200" dirty="0">
            <a:solidFill>
              <a:schemeClr val="tx1"/>
            </a:solidFill>
          </a:endParaRPr>
        </a:p>
      </dsp:txBody>
      <dsp:txXfrm>
        <a:off x="776773" y="5782376"/>
        <a:ext cx="4026541" cy="639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80CEE-B072-4725-8B88-50F7E86611B8}">
      <dsp:nvSpPr>
        <dsp:cNvPr id="0" name=""/>
        <dsp:cNvSpPr/>
      </dsp:nvSpPr>
      <dsp:spPr>
        <a:xfrm>
          <a:off x="6164170" y="1488940"/>
          <a:ext cx="1811543" cy="905771"/>
        </a:xfrm>
        <a:prstGeom prst="roundRect">
          <a:avLst>
            <a:gd name="adj" fmla="val 10000"/>
          </a:avLst>
        </a:prstGeom>
        <a:solidFill>
          <a:schemeClr val="accent4">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solidFill>
                <a:schemeClr val="tx1"/>
              </a:solidFill>
              <a:cs typeface="B Mitra" panose="00000400000000000000" pitchFamily="2" charset="-78"/>
            </a:rPr>
            <a:t>زن باردار و شیرده</a:t>
          </a:r>
          <a:endParaRPr lang="fa-IR" sz="1800" b="1" kern="1200" dirty="0">
            <a:solidFill>
              <a:schemeClr val="tx1"/>
            </a:solidFill>
            <a:cs typeface="B Mitra" panose="00000400000000000000" pitchFamily="2" charset="-78"/>
          </a:endParaRPr>
        </a:p>
      </dsp:txBody>
      <dsp:txXfrm>
        <a:off x="6190699" y="1515469"/>
        <a:ext cx="1758485" cy="852713"/>
      </dsp:txXfrm>
    </dsp:sp>
    <dsp:sp modelId="{9061CB1E-FB63-4D13-8CE7-C3B42E3F6E90}">
      <dsp:nvSpPr>
        <dsp:cNvPr id="0" name=""/>
        <dsp:cNvSpPr/>
      </dsp:nvSpPr>
      <dsp:spPr>
        <a:xfrm rot="14642961">
          <a:off x="4973910" y="1180804"/>
          <a:ext cx="1655902" cy="33102"/>
        </a:xfrm>
        <a:custGeom>
          <a:avLst/>
          <a:gdLst/>
          <a:ahLst/>
          <a:cxnLst/>
          <a:rect l="0" t="0" r="0" b="0"/>
          <a:pathLst>
            <a:path>
              <a:moveTo>
                <a:pt x="0" y="16551"/>
              </a:moveTo>
              <a:lnTo>
                <a:pt x="1655902" y="16551"/>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b="1" kern="1200">
            <a:solidFill>
              <a:schemeClr val="tx1"/>
            </a:solidFill>
            <a:cs typeface="B Mitra" panose="00000400000000000000" pitchFamily="2" charset="-78"/>
          </a:endParaRPr>
        </a:p>
      </dsp:txBody>
      <dsp:txXfrm rot="10800000">
        <a:off x="5760463" y="1155958"/>
        <a:ext cx="82795" cy="82795"/>
      </dsp:txXfrm>
    </dsp:sp>
    <dsp:sp modelId="{732B0274-A27D-46E7-A115-C064694FBE12}">
      <dsp:nvSpPr>
        <dsp:cNvPr id="0" name=""/>
        <dsp:cNvSpPr/>
      </dsp:nvSpPr>
      <dsp:spPr>
        <a:xfrm>
          <a:off x="3628008" y="0"/>
          <a:ext cx="1811543" cy="905771"/>
        </a:xfrm>
        <a:prstGeom prst="roundRect">
          <a:avLst>
            <a:gd name="adj" fmla="val 10000"/>
          </a:avLst>
        </a:prstGeom>
        <a:solidFill>
          <a:schemeClr val="accent6">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solidFill>
                <a:schemeClr val="tx1"/>
              </a:solidFill>
              <a:cs typeface="B Mitra" panose="00000400000000000000" pitchFamily="2" charset="-78"/>
            </a:rPr>
            <a:t>روزه برای جنین یا کودک ضرر دارد</a:t>
          </a:r>
          <a:endParaRPr lang="fa-IR" sz="1800" b="1" kern="1200" dirty="0">
            <a:solidFill>
              <a:schemeClr val="tx1"/>
            </a:solidFill>
            <a:cs typeface="B Mitra" panose="00000400000000000000" pitchFamily="2" charset="-78"/>
          </a:endParaRPr>
        </a:p>
      </dsp:txBody>
      <dsp:txXfrm>
        <a:off x="3654537" y="26529"/>
        <a:ext cx="1758485" cy="852713"/>
      </dsp:txXfrm>
    </dsp:sp>
    <dsp:sp modelId="{8757A970-FFBE-41D1-B444-D2339850C827}">
      <dsp:nvSpPr>
        <dsp:cNvPr id="0" name=""/>
        <dsp:cNvSpPr/>
      </dsp:nvSpPr>
      <dsp:spPr>
        <a:xfrm rot="10800000">
          <a:off x="2903390" y="436334"/>
          <a:ext cx="724617" cy="33102"/>
        </a:xfrm>
        <a:custGeom>
          <a:avLst/>
          <a:gdLst/>
          <a:ahLst/>
          <a:cxnLst/>
          <a:rect l="0" t="0" r="0" b="0"/>
          <a:pathLst>
            <a:path>
              <a:moveTo>
                <a:pt x="0" y="16551"/>
              </a:moveTo>
              <a:lnTo>
                <a:pt x="724617" y="16551"/>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b="1" kern="1200">
            <a:solidFill>
              <a:schemeClr val="tx1"/>
            </a:solidFill>
            <a:cs typeface="B Mitra" panose="00000400000000000000" pitchFamily="2" charset="-78"/>
          </a:endParaRPr>
        </a:p>
      </dsp:txBody>
      <dsp:txXfrm rot="10800000">
        <a:off x="3247584" y="434770"/>
        <a:ext cx="36230" cy="36230"/>
      </dsp:txXfrm>
    </dsp:sp>
    <dsp:sp modelId="{A27CC353-A3B3-42B7-B98C-73506DB4E392}">
      <dsp:nvSpPr>
        <dsp:cNvPr id="0" name=""/>
        <dsp:cNvSpPr/>
      </dsp:nvSpPr>
      <dsp:spPr>
        <a:xfrm>
          <a:off x="4503" y="0"/>
          <a:ext cx="2898886" cy="905771"/>
        </a:xfrm>
        <a:prstGeom prst="roundRect">
          <a:avLst>
            <a:gd name="adj" fmla="val 10000"/>
          </a:avLst>
        </a:prstGeom>
        <a:solidFill>
          <a:schemeClr val="accent1">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solidFill>
                <a:schemeClr val="tx1"/>
              </a:solidFill>
              <a:cs typeface="B Mitra" panose="00000400000000000000" pitchFamily="2" charset="-78"/>
            </a:rPr>
            <a:t>همه مراجع: کفاره دارد</a:t>
          </a:r>
          <a:endParaRPr lang="fa-IR" sz="1800" b="1" kern="1200" dirty="0">
            <a:solidFill>
              <a:schemeClr val="tx1"/>
            </a:solidFill>
            <a:cs typeface="B Mitra" panose="00000400000000000000" pitchFamily="2" charset="-78"/>
          </a:endParaRPr>
        </a:p>
      </dsp:txBody>
      <dsp:txXfrm>
        <a:off x="31032" y="26529"/>
        <a:ext cx="2845828" cy="852713"/>
      </dsp:txXfrm>
    </dsp:sp>
    <dsp:sp modelId="{2DA84568-254C-455D-ADA8-76591BCB5F16}">
      <dsp:nvSpPr>
        <dsp:cNvPr id="0" name=""/>
        <dsp:cNvSpPr/>
      </dsp:nvSpPr>
      <dsp:spPr>
        <a:xfrm rot="7489469">
          <a:off x="5167416" y="2446093"/>
          <a:ext cx="1268889" cy="33102"/>
        </a:xfrm>
        <a:custGeom>
          <a:avLst/>
          <a:gdLst/>
          <a:ahLst/>
          <a:cxnLst/>
          <a:rect l="0" t="0" r="0" b="0"/>
          <a:pathLst>
            <a:path>
              <a:moveTo>
                <a:pt x="0" y="16551"/>
              </a:moveTo>
              <a:lnTo>
                <a:pt x="1268889" y="16551"/>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b="1" kern="1200">
            <a:solidFill>
              <a:schemeClr val="tx1"/>
            </a:solidFill>
            <a:cs typeface="B Mitra" panose="00000400000000000000" pitchFamily="2" charset="-78"/>
          </a:endParaRPr>
        </a:p>
      </dsp:txBody>
      <dsp:txXfrm rot="10800000">
        <a:off x="5770139" y="2430922"/>
        <a:ext cx="63444" cy="63444"/>
      </dsp:txXfrm>
    </dsp:sp>
    <dsp:sp modelId="{A8FA9895-7894-4C25-82EF-AF75C8DEF211}">
      <dsp:nvSpPr>
        <dsp:cNvPr id="0" name=""/>
        <dsp:cNvSpPr/>
      </dsp:nvSpPr>
      <dsp:spPr>
        <a:xfrm>
          <a:off x="3628008" y="2530577"/>
          <a:ext cx="1811543" cy="905771"/>
        </a:xfrm>
        <a:prstGeom prst="roundRect">
          <a:avLst>
            <a:gd name="adj" fmla="val 10000"/>
          </a:avLst>
        </a:prstGeom>
        <a:solidFill>
          <a:schemeClr val="accent6">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solidFill>
                <a:schemeClr val="tx1"/>
              </a:solidFill>
              <a:cs typeface="B Mitra" panose="00000400000000000000" pitchFamily="2" charset="-78"/>
            </a:rPr>
            <a:t>روزه برای خودش ضرر دارد</a:t>
          </a:r>
          <a:endParaRPr lang="fa-IR" sz="1800" b="1" kern="1200" dirty="0">
            <a:solidFill>
              <a:schemeClr val="tx1"/>
            </a:solidFill>
            <a:cs typeface="B Mitra" panose="00000400000000000000" pitchFamily="2" charset="-78"/>
          </a:endParaRPr>
        </a:p>
      </dsp:txBody>
      <dsp:txXfrm>
        <a:off x="3654537" y="2557106"/>
        <a:ext cx="1758485" cy="852713"/>
      </dsp:txXfrm>
    </dsp:sp>
    <dsp:sp modelId="{BC1A0DBB-1EC4-41DF-BA88-7F1F41F057BB}">
      <dsp:nvSpPr>
        <dsp:cNvPr id="0" name=""/>
        <dsp:cNvSpPr/>
      </dsp:nvSpPr>
      <dsp:spPr>
        <a:xfrm rot="14110531">
          <a:off x="2631255" y="2446093"/>
          <a:ext cx="1268889" cy="33102"/>
        </a:xfrm>
        <a:custGeom>
          <a:avLst/>
          <a:gdLst/>
          <a:ahLst/>
          <a:cxnLst/>
          <a:rect l="0" t="0" r="0" b="0"/>
          <a:pathLst>
            <a:path>
              <a:moveTo>
                <a:pt x="0" y="16551"/>
              </a:moveTo>
              <a:lnTo>
                <a:pt x="1268889" y="16551"/>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b="1" kern="1200">
            <a:solidFill>
              <a:schemeClr val="tx1"/>
            </a:solidFill>
            <a:cs typeface="B Mitra" panose="00000400000000000000" pitchFamily="2" charset="-78"/>
          </a:endParaRPr>
        </a:p>
      </dsp:txBody>
      <dsp:txXfrm rot="10800000">
        <a:off x="3233977" y="2430922"/>
        <a:ext cx="63444" cy="63444"/>
      </dsp:txXfrm>
    </dsp:sp>
    <dsp:sp modelId="{264FB174-E6FC-46B3-A92B-929D391E18CD}">
      <dsp:nvSpPr>
        <dsp:cNvPr id="0" name=""/>
        <dsp:cNvSpPr/>
      </dsp:nvSpPr>
      <dsp:spPr>
        <a:xfrm>
          <a:off x="4503" y="1488940"/>
          <a:ext cx="2898886" cy="905771"/>
        </a:xfrm>
        <a:prstGeom prst="roundRect">
          <a:avLst>
            <a:gd name="adj" fmla="val 10000"/>
          </a:avLst>
        </a:prstGeom>
        <a:solidFill>
          <a:schemeClr val="accent1">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solidFill>
                <a:schemeClr val="tx1"/>
              </a:solidFill>
              <a:cs typeface="B Mitra" panose="00000400000000000000" pitchFamily="2" charset="-78"/>
            </a:rPr>
            <a:t>رهبری، مکارم، تبریزی، خویی، صافی، وحید، زنجانی: کفاره ندارد</a:t>
          </a:r>
          <a:endParaRPr lang="fa-IR" sz="1800" b="1" kern="1200" dirty="0">
            <a:solidFill>
              <a:schemeClr val="tx1"/>
            </a:solidFill>
            <a:cs typeface="B Mitra" panose="00000400000000000000" pitchFamily="2" charset="-78"/>
          </a:endParaRPr>
        </a:p>
      </dsp:txBody>
      <dsp:txXfrm>
        <a:off x="31032" y="1515469"/>
        <a:ext cx="2845828" cy="852713"/>
      </dsp:txXfrm>
    </dsp:sp>
    <dsp:sp modelId="{EDBE9C7F-F549-4225-81FA-27635EA12B24}">
      <dsp:nvSpPr>
        <dsp:cNvPr id="0" name=""/>
        <dsp:cNvSpPr/>
      </dsp:nvSpPr>
      <dsp:spPr>
        <a:xfrm rot="10800000">
          <a:off x="2903390" y="2966912"/>
          <a:ext cx="724617" cy="33102"/>
        </a:xfrm>
        <a:custGeom>
          <a:avLst/>
          <a:gdLst/>
          <a:ahLst/>
          <a:cxnLst/>
          <a:rect l="0" t="0" r="0" b="0"/>
          <a:pathLst>
            <a:path>
              <a:moveTo>
                <a:pt x="0" y="16551"/>
              </a:moveTo>
              <a:lnTo>
                <a:pt x="724617" y="16551"/>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b="1" kern="1200">
            <a:solidFill>
              <a:schemeClr val="tx1"/>
            </a:solidFill>
            <a:cs typeface="B Mitra" panose="00000400000000000000" pitchFamily="2" charset="-78"/>
          </a:endParaRPr>
        </a:p>
      </dsp:txBody>
      <dsp:txXfrm rot="10800000">
        <a:off x="3247584" y="2965348"/>
        <a:ext cx="36230" cy="36230"/>
      </dsp:txXfrm>
    </dsp:sp>
    <dsp:sp modelId="{2B936E59-3152-4B0C-A4FB-EDE0815542AB}">
      <dsp:nvSpPr>
        <dsp:cNvPr id="0" name=""/>
        <dsp:cNvSpPr/>
      </dsp:nvSpPr>
      <dsp:spPr>
        <a:xfrm>
          <a:off x="4503" y="2530577"/>
          <a:ext cx="2898886" cy="905771"/>
        </a:xfrm>
        <a:prstGeom prst="roundRect">
          <a:avLst>
            <a:gd name="adj" fmla="val 10000"/>
          </a:avLst>
        </a:prstGeom>
        <a:solidFill>
          <a:schemeClr val="accent1">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solidFill>
                <a:schemeClr val="tx1"/>
              </a:solidFill>
              <a:cs typeface="B Mitra" panose="00000400000000000000" pitchFamily="2" charset="-78"/>
            </a:rPr>
            <a:t>امام(ره): به احتیاط واجب کفاره دارد</a:t>
          </a:r>
          <a:endParaRPr lang="fa-IR" sz="1800" b="1" kern="1200" dirty="0">
            <a:solidFill>
              <a:schemeClr val="tx1"/>
            </a:solidFill>
            <a:cs typeface="B Mitra" panose="00000400000000000000" pitchFamily="2" charset="-78"/>
          </a:endParaRPr>
        </a:p>
      </dsp:txBody>
      <dsp:txXfrm>
        <a:off x="31032" y="2557106"/>
        <a:ext cx="2845828" cy="852713"/>
      </dsp:txXfrm>
    </dsp:sp>
    <dsp:sp modelId="{8A8BB2DD-809F-4A37-8B5D-513500549A83}">
      <dsp:nvSpPr>
        <dsp:cNvPr id="0" name=""/>
        <dsp:cNvSpPr/>
      </dsp:nvSpPr>
      <dsp:spPr>
        <a:xfrm rot="7489469">
          <a:off x="2631255" y="3487731"/>
          <a:ext cx="1268889" cy="33102"/>
        </a:xfrm>
        <a:custGeom>
          <a:avLst/>
          <a:gdLst/>
          <a:ahLst/>
          <a:cxnLst/>
          <a:rect l="0" t="0" r="0" b="0"/>
          <a:pathLst>
            <a:path>
              <a:moveTo>
                <a:pt x="0" y="16551"/>
              </a:moveTo>
              <a:lnTo>
                <a:pt x="1268889" y="16551"/>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b="1" kern="1200">
            <a:solidFill>
              <a:schemeClr val="tx1"/>
            </a:solidFill>
            <a:cs typeface="B Mitra" panose="00000400000000000000" pitchFamily="2" charset="-78"/>
          </a:endParaRPr>
        </a:p>
      </dsp:txBody>
      <dsp:txXfrm rot="10800000">
        <a:off x="3233977" y="3472560"/>
        <a:ext cx="63444" cy="63444"/>
      </dsp:txXfrm>
    </dsp:sp>
    <dsp:sp modelId="{AA7B9119-30C9-432D-9190-9F11CA125921}">
      <dsp:nvSpPr>
        <dsp:cNvPr id="0" name=""/>
        <dsp:cNvSpPr/>
      </dsp:nvSpPr>
      <dsp:spPr>
        <a:xfrm>
          <a:off x="4503" y="3572215"/>
          <a:ext cx="2898886" cy="905771"/>
        </a:xfrm>
        <a:prstGeom prst="roundRect">
          <a:avLst>
            <a:gd name="adj" fmla="val 10000"/>
          </a:avLst>
        </a:prstGeom>
        <a:solidFill>
          <a:schemeClr val="accent1">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solidFill>
                <a:schemeClr val="tx1"/>
              </a:solidFill>
              <a:cs typeface="B Mitra" panose="00000400000000000000" pitchFamily="2" charset="-78"/>
            </a:rPr>
            <a:t>سیستانی، سبحانی، اراکی، بهجت، فاضل، گلپایگانی: کفاره دارد</a:t>
          </a:r>
          <a:endParaRPr lang="fa-IR" sz="1800" b="1" kern="1200" dirty="0">
            <a:solidFill>
              <a:schemeClr val="tx1"/>
            </a:solidFill>
            <a:cs typeface="B Mitra" panose="00000400000000000000" pitchFamily="2" charset="-78"/>
          </a:endParaRPr>
        </a:p>
      </dsp:txBody>
      <dsp:txXfrm>
        <a:off x="31032" y="3598744"/>
        <a:ext cx="2845828" cy="8527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272A8-6333-470C-91C4-42495C99E96A}">
      <dsp:nvSpPr>
        <dsp:cNvPr id="0" name=""/>
        <dsp:cNvSpPr/>
      </dsp:nvSpPr>
      <dsp:spPr>
        <a:xfrm>
          <a:off x="7283767" y="2262868"/>
          <a:ext cx="1515679" cy="995762"/>
        </a:xfrm>
        <a:prstGeom prst="roundRect">
          <a:avLst>
            <a:gd name="adj" fmla="val 10000"/>
          </a:avLst>
        </a:prstGeom>
        <a:solidFill>
          <a:srgbClr val="FFFF0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dirty="0">
              <a:solidFill>
                <a:schemeClr val="tx1"/>
              </a:solidFill>
              <a:cs typeface="B Yekan" panose="00000400000000000000" pitchFamily="2" charset="-78"/>
            </a:rPr>
            <a:t>نذر </a:t>
          </a:r>
          <a:r>
            <a:rPr lang="fa-IR" sz="3200" kern="1200" dirty="0" smtClean="0">
              <a:solidFill>
                <a:schemeClr val="tx1"/>
              </a:solidFill>
              <a:cs typeface="B Yekan" panose="00000400000000000000" pitchFamily="2" charset="-78"/>
            </a:rPr>
            <a:t>روزه</a:t>
          </a:r>
          <a:endParaRPr lang="fa-IR" sz="3200" kern="1200" dirty="0">
            <a:solidFill>
              <a:schemeClr val="tx1"/>
            </a:solidFill>
            <a:cs typeface="B Yekan" panose="00000400000000000000" pitchFamily="2" charset="-78"/>
          </a:endParaRPr>
        </a:p>
      </dsp:txBody>
      <dsp:txXfrm>
        <a:off x="7312932" y="2292033"/>
        <a:ext cx="1457349" cy="937432"/>
      </dsp:txXfrm>
    </dsp:sp>
    <dsp:sp modelId="{7B150727-C4A6-484E-97D1-10755FA09A82}">
      <dsp:nvSpPr>
        <dsp:cNvPr id="0" name=""/>
        <dsp:cNvSpPr/>
      </dsp:nvSpPr>
      <dsp:spPr>
        <a:xfrm rot="14847598">
          <a:off x="6347794" y="2120648"/>
          <a:ext cx="1353218" cy="30353"/>
        </a:xfrm>
        <a:custGeom>
          <a:avLst/>
          <a:gdLst/>
          <a:ahLst/>
          <a:cxnLst/>
          <a:rect l="0" t="0" r="0" b="0"/>
          <a:pathLst>
            <a:path>
              <a:moveTo>
                <a:pt x="0" y="15176"/>
              </a:moveTo>
              <a:lnTo>
                <a:pt x="1353218" y="15176"/>
              </a:lnTo>
            </a:path>
          </a:pathLst>
        </a:custGeom>
        <a:noFill/>
        <a:ln w="381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solidFill>
              <a:schemeClr val="tx1"/>
            </a:solidFill>
            <a:cs typeface="B Yekan" panose="00000400000000000000" pitchFamily="2" charset="-78"/>
          </a:endParaRPr>
        </a:p>
      </dsp:txBody>
      <dsp:txXfrm rot="10800000">
        <a:off x="6347794" y="2108228"/>
        <a:ext cx="1353218" cy="55193"/>
      </dsp:txXfrm>
    </dsp:sp>
    <dsp:sp modelId="{D539B45C-85FC-4875-A2C0-AB50DE4405E8}">
      <dsp:nvSpPr>
        <dsp:cNvPr id="0" name=""/>
        <dsp:cNvSpPr/>
      </dsp:nvSpPr>
      <dsp:spPr>
        <a:xfrm>
          <a:off x="4824384" y="921976"/>
          <a:ext cx="1940655" cy="1177848"/>
        </a:xfrm>
        <a:prstGeom prst="roundRect">
          <a:avLst>
            <a:gd name="adj" fmla="val 10000"/>
          </a:avLst>
        </a:prstGeom>
        <a:solidFill>
          <a:srgbClr val="92D05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Yekan" panose="00000400000000000000" pitchFamily="2" charset="-78"/>
            </a:rPr>
            <a:t>در سفر برای سفر</a:t>
          </a:r>
          <a:endParaRPr lang="fa-IR" sz="2400" kern="1200" dirty="0">
            <a:solidFill>
              <a:schemeClr val="tx1"/>
            </a:solidFill>
            <a:cs typeface="B Yekan" panose="00000400000000000000" pitchFamily="2" charset="-78"/>
          </a:endParaRPr>
        </a:p>
      </dsp:txBody>
      <dsp:txXfrm>
        <a:off x="4858882" y="956474"/>
        <a:ext cx="1871659" cy="1108852"/>
      </dsp:txXfrm>
    </dsp:sp>
    <dsp:sp modelId="{9106B570-6809-4C33-91AE-57D17D750D7D}">
      <dsp:nvSpPr>
        <dsp:cNvPr id="0" name=""/>
        <dsp:cNvSpPr/>
      </dsp:nvSpPr>
      <dsp:spPr>
        <a:xfrm rot="14409525">
          <a:off x="4010883" y="1024544"/>
          <a:ext cx="1086408" cy="30353"/>
        </a:xfrm>
        <a:custGeom>
          <a:avLst/>
          <a:gdLst/>
          <a:ahLst/>
          <a:cxnLst/>
          <a:rect l="0" t="0" r="0" b="0"/>
          <a:pathLst>
            <a:path>
              <a:moveTo>
                <a:pt x="0" y="15176"/>
              </a:moveTo>
              <a:lnTo>
                <a:pt x="1086408" y="15176"/>
              </a:lnTo>
            </a:path>
          </a:pathLst>
        </a:custGeom>
        <a:noFill/>
        <a:ln w="381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solidFill>
              <a:schemeClr val="tx1"/>
            </a:solidFill>
            <a:cs typeface="B Yekan" panose="00000400000000000000" pitchFamily="2" charset="-78"/>
          </a:endParaRPr>
        </a:p>
      </dsp:txBody>
      <dsp:txXfrm rot="10800000">
        <a:off x="4010883" y="1017565"/>
        <a:ext cx="1086408" cy="44311"/>
      </dsp:txXfrm>
    </dsp:sp>
    <dsp:sp modelId="{58EF1DC6-BB22-4539-BFE4-1C9CB15819DB}">
      <dsp:nvSpPr>
        <dsp:cNvPr id="0" name=""/>
        <dsp:cNvSpPr/>
      </dsp:nvSpPr>
      <dsp:spPr>
        <a:xfrm>
          <a:off x="2305441" y="148043"/>
          <a:ext cx="1978348" cy="840997"/>
        </a:xfrm>
        <a:prstGeom prst="roundRect">
          <a:avLst>
            <a:gd name="adj" fmla="val 10000"/>
          </a:avLst>
        </a:prstGeom>
        <a:solidFill>
          <a:schemeClr val="accent2">
            <a:lumMod val="40000"/>
            <a:lumOff val="60000"/>
          </a:schemeClr>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a:solidFill>
                <a:schemeClr val="tx1"/>
              </a:solidFill>
              <a:cs typeface="B Yekan" panose="00000400000000000000" pitchFamily="2" charset="-78"/>
            </a:rPr>
            <a:t>امام، مکارم، نوری، وحید</a:t>
          </a:r>
        </a:p>
      </dsp:txBody>
      <dsp:txXfrm>
        <a:off x="2330073" y="172675"/>
        <a:ext cx="1929084" cy="791733"/>
      </dsp:txXfrm>
    </dsp:sp>
    <dsp:sp modelId="{A884D161-EB5D-4A4C-9285-22CDE74CB0A4}">
      <dsp:nvSpPr>
        <dsp:cNvPr id="0" name=""/>
        <dsp:cNvSpPr/>
      </dsp:nvSpPr>
      <dsp:spPr>
        <a:xfrm rot="10800000">
          <a:off x="1764846" y="556161"/>
          <a:ext cx="540595" cy="24760"/>
        </a:xfrm>
        <a:custGeom>
          <a:avLst/>
          <a:gdLst/>
          <a:ahLst/>
          <a:cxnLst/>
          <a:rect l="0" t="0" r="0" b="0"/>
          <a:pathLst>
            <a:path>
              <a:moveTo>
                <a:pt x="0" y="12380"/>
              </a:moveTo>
              <a:lnTo>
                <a:pt x="540595" y="12380"/>
              </a:lnTo>
            </a:path>
          </a:pathLst>
        </a:custGeom>
        <a:noFill/>
        <a:ln w="381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solidFill>
              <a:schemeClr val="tx1"/>
            </a:solidFill>
            <a:cs typeface="B Yekan" panose="00000400000000000000" pitchFamily="2" charset="-78"/>
          </a:endParaRPr>
        </a:p>
      </dsp:txBody>
      <dsp:txXfrm rot="10800000">
        <a:off x="1764846" y="553270"/>
        <a:ext cx="540595" cy="30543"/>
      </dsp:txXfrm>
    </dsp:sp>
    <dsp:sp modelId="{5DBFF5E6-4015-48A8-AAAD-2A6FD9456DED}">
      <dsp:nvSpPr>
        <dsp:cNvPr id="0" name=""/>
        <dsp:cNvSpPr/>
      </dsp:nvSpPr>
      <dsp:spPr>
        <a:xfrm>
          <a:off x="32266" y="213685"/>
          <a:ext cx="1732580" cy="709713"/>
        </a:xfrm>
        <a:prstGeom prst="roundRect">
          <a:avLst>
            <a:gd name="adj" fmla="val 10000"/>
          </a:avLst>
        </a:prstGeom>
        <a:solidFill>
          <a:schemeClr val="accent4">
            <a:lumMod val="60000"/>
            <a:lumOff val="40000"/>
          </a:schemeClr>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a:solidFill>
                <a:schemeClr val="tx1"/>
              </a:solidFill>
              <a:cs typeface="B Yekan" panose="00000400000000000000" pitchFamily="2" charset="-78"/>
            </a:rPr>
            <a:t>صحیح نیست</a:t>
          </a:r>
        </a:p>
      </dsp:txBody>
      <dsp:txXfrm>
        <a:off x="53053" y="234472"/>
        <a:ext cx="1691006" cy="668139"/>
      </dsp:txXfrm>
    </dsp:sp>
    <dsp:sp modelId="{95D71FD2-2F2F-4A2C-85D8-6939B666F62D}">
      <dsp:nvSpPr>
        <dsp:cNvPr id="0" name=""/>
        <dsp:cNvSpPr/>
      </dsp:nvSpPr>
      <dsp:spPr>
        <a:xfrm rot="10800000">
          <a:off x="4283789" y="1495723"/>
          <a:ext cx="540595" cy="30353"/>
        </a:xfrm>
        <a:custGeom>
          <a:avLst/>
          <a:gdLst/>
          <a:ahLst/>
          <a:cxnLst/>
          <a:rect l="0" t="0" r="0" b="0"/>
          <a:pathLst>
            <a:path>
              <a:moveTo>
                <a:pt x="0" y="15176"/>
              </a:moveTo>
              <a:lnTo>
                <a:pt x="540595" y="15176"/>
              </a:lnTo>
            </a:path>
          </a:pathLst>
        </a:custGeom>
        <a:noFill/>
        <a:ln w="381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solidFill>
              <a:schemeClr val="tx1"/>
            </a:solidFill>
            <a:cs typeface="B Yekan" panose="00000400000000000000" pitchFamily="2" charset="-78"/>
          </a:endParaRPr>
        </a:p>
      </dsp:txBody>
      <dsp:txXfrm rot="10800000">
        <a:off x="4283789" y="1499876"/>
        <a:ext cx="540595" cy="22049"/>
      </dsp:txXfrm>
    </dsp:sp>
    <dsp:sp modelId="{15F60175-3249-4BB6-B96B-57D69B34260E}">
      <dsp:nvSpPr>
        <dsp:cNvPr id="0" name=""/>
        <dsp:cNvSpPr/>
      </dsp:nvSpPr>
      <dsp:spPr>
        <a:xfrm>
          <a:off x="2305441" y="1090402"/>
          <a:ext cx="1978348" cy="840997"/>
        </a:xfrm>
        <a:prstGeom prst="roundRect">
          <a:avLst>
            <a:gd name="adj" fmla="val 10000"/>
          </a:avLst>
        </a:prstGeom>
        <a:solidFill>
          <a:schemeClr val="accent2">
            <a:lumMod val="40000"/>
            <a:lumOff val="60000"/>
          </a:schemeClr>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a:solidFill>
                <a:schemeClr val="tx1"/>
              </a:solidFill>
              <a:cs typeface="B Yekan" panose="00000400000000000000" pitchFamily="2" charset="-78"/>
            </a:rPr>
            <a:t>بهجت، سیستانی، تبریزی، شبیری</a:t>
          </a:r>
        </a:p>
      </dsp:txBody>
      <dsp:txXfrm>
        <a:off x="2330073" y="1115034"/>
        <a:ext cx="1929084" cy="791733"/>
      </dsp:txXfrm>
    </dsp:sp>
    <dsp:sp modelId="{B81D8DF9-2F25-4705-B7A2-CEAA13C06472}">
      <dsp:nvSpPr>
        <dsp:cNvPr id="0" name=""/>
        <dsp:cNvSpPr/>
      </dsp:nvSpPr>
      <dsp:spPr>
        <a:xfrm rot="10800000">
          <a:off x="1764846" y="1498520"/>
          <a:ext cx="540595" cy="24760"/>
        </a:xfrm>
        <a:custGeom>
          <a:avLst/>
          <a:gdLst/>
          <a:ahLst/>
          <a:cxnLst/>
          <a:rect l="0" t="0" r="0" b="0"/>
          <a:pathLst>
            <a:path>
              <a:moveTo>
                <a:pt x="0" y="12380"/>
              </a:moveTo>
              <a:lnTo>
                <a:pt x="540595" y="12380"/>
              </a:lnTo>
            </a:path>
          </a:pathLst>
        </a:custGeom>
        <a:noFill/>
        <a:ln w="381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solidFill>
              <a:schemeClr val="tx1"/>
            </a:solidFill>
            <a:cs typeface="B Yekan" panose="00000400000000000000" pitchFamily="2" charset="-78"/>
          </a:endParaRPr>
        </a:p>
      </dsp:txBody>
      <dsp:txXfrm rot="10800000">
        <a:off x="1764846" y="1495628"/>
        <a:ext cx="540595" cy="30543"/>
      </dsp:txXfrm>
    </dsp:sp>
    <dsp:sp modelId="{116539CB-29A3-44CD-8A0E-A5DDC4D242D7}">
      <dsp:nvSpPr>
        <dsp:cNvPr id="0" name=""/>
        <dsp:cNvSpPr/>
      </dsp:nvSpPr>
      <dsp:spPr>
        <a:xfrm>
          <a:off x="32266" y="1156044"/>
          <a:ext cx="1732580" cy="709713"/>
        </a:xfrm>
        <a:prstGeom prst="roundRect">
          <a:avLst>
            <a:gd name="adj" fmla="val 10000"/>
          </a:avLst>
        </a:prstGeom>
        <a:solidFill>
          <a:schemeClr val="accent4">
            <a:lumMod val="60000"/>
            <a:lumOff val="40000"/>
          </a:schemeClr>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a:solidFill>
                <a:schemeClr val="tx1"/>
              </a:solidFill>
              <a:cs typeface="B Yekan" panose="00000400000000000000" pitchFamily="2" charset="-78"/>
            </a:rPr>
            <a:t>صحیح است</a:t>
          </a:r>
        </a:p>
      </dsp:txBody>
      <dsp:txXfrm>
        <a:off x="53053" y="1176831"/>
        <a:ext cx="1691006" cy="668139"/>
      </dsp:txXfrm>
    </dsp:sp>
    <dsp:sp modelId="{01FAB38A-D833-48D4-803A-DECFC583C04A}">
      <dsp:nvSpPr>
        <dsp:cNvPr id="0" name=""/>
        <dsp:cNvSpPr/>
      </dsp:nvSpPr>
      <dsp:spPr>
        <a:xfrm rot="7190475">
          <a:off x="4010883" y="1966903"/>
          <a:ext cx="1086408" cy="30353"/>
        </a:xfrm>
        <a:custGeom>
          <a:avLst/>
          <a:gdLst/>
          <a:ahLst/>
          <a:cxnLst/>
          <a:rect l="0" t="0" r="0" b="0"/>
          <a:pathLst>
            <a:path>
              <a:moveTo>
                <a:pt x="0" y="15176"/>
              </a:moveTo>
              <a:lnTo>
                <a:pt x="1086408" y="15176"/>
              </a:lnTo>
            </a:path>
          </a:pathLst>
        </a:custGeom>
        <a:noFill/>
        <a:ln w="381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solidFill>
              <a:schemeClr val="tx1"/>
            </a:solidFill>
            <a:cs typeface="B Yekan" panose="00000400000000000000" pitchFamily="2" charset="-78"/>
          </a:endParaRPr>
        </a:p>
      </dsp:txBody>
      <dsp:txXfrm rot="10800000">
        <a:off x="4010883" y="1959924"/>
        <a:ext cx="1086408" cy="44311"/>
      </dsp:txXfrm>
    </dsp:sp>
    <dsp:sp modelId="{2AFDF72F-239F-4C80-B476-4A08884F219C}">
      <dsp:nvSpPr>
        <dsp:cNvPr id="0" name=""/>
        <dsp:cNvSpPr/>
      </dsp:nvSpPr>
      <dsp:spPr>
        <a:xfrm>
          <a:off x="2305441" y="2032760"/>
          <a:ext cx="1978348" cy="840997"/>
        </a:xfrm>
        <a:prstGeom prst="roundRect">
          <a:avLst>
            <a:gd name="adj" fmla="val 10000"/>
          </a:avLst>
        </a:prstGeom>
        <a:solidFill>
          <a:schemeClr val="accent2">
            <a:lumMod val="40000"/>
            <a:lumOff val="60000"/>
          </a:schemeClr>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a:solidFill>
                <a:schemeClr val="tx1"/>
              </a:solidFill>
              <a:cs typeface="B Yekan" panose="00000400000000000000" pitchFamily="2" charset="-78"/>
            </a:rPr>
            <a:t>رهبری، صافی و فاضل</a:t>
          </a:r>
        </a:p>
      </dsp:txBody>
      <dsp:txXfrm>
        <a:off x="2330073" y="2057392"/>
        <a:ext cx="1929084" cy="791733"/>
      </dsp:txXfrm>
    </dsp:sp>
    <dsp:sp modelId="{98E2FBD8-1378-4801-96CA-5DE6ED1F0AA1}">
      <dsp:nvSpPr>
        <dsp:cNvPr id="0" name=""/>
        <dsp:cNvSpPr/>
      </dsp:nvSpPr>
      <dsp:spPr>
        <a:xfrm rot="10800000">
          <a:off x="1764846" y="2440879"/>
          <a:ext cx="540595" cy="24760"/>
        </a:xfrm>
        <a:custGeom>
          <a:avLst/>
          <a:gdLst/>
          <a:ahLst/>
          <a:cxnLst/>
          <a:rect l="0" t="0" r="0" b="0"/>
          <a:pathLst>
            <a:path>
              <a:moveTo>
                <a:pt x="0" y="12380"/>
              </a:moveTo>
              <a:lnTo>
                <a:pt x="540595" y="12380"/>
              </a:lnTo>
            </a:path>
          </a:pathLst>
        </a:custGeom>
        <a:noFill/>
        <a:ln w="381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solidFill>
              <a:schemeClr val="tx1"/>
            </a:solidFill>
            <a:cs typeface="B Yekan" panose="00000400000000000000" pitchFamily="2" charset="-78"/>
          </a:endParaRPr>
        </a:p>
      </dsp:txBody>
      <dsp:txXfrm rot="10800000">
        <a:off x="1764846" y="2437987"/>
        <a:ext cx="540595" cy="30543"/>
      </dsp:txXfrm>
    </dsp:sp>
    <dsp:sp modelId="{E78CC62B-52FC-4BF2-982A-E0AEA6E5F6F9}">
      <dsp:nvSpPr>
        <dsp:cNvPr id="0" name=""/>
        <dsp:cNvSpPr/>
      </dsp:nvSpPr>
      <dsp:spPr>
        <a:xfrm>
          <a:off x="32266" y="2098402"/>
          <a:ext cx="1732580" cy="709713"/>
        </a:xfrm>
        <a:prstGeom prst="roundRect">
          <a:avLst>
            <a:gd name="adj" fmla="val 10000"/>
          </a:avLst>
        </a:prstGeom>
        <a:solidFill>
          <a:schemeClr val="accent4">
            <a:lumMod val="60000"/>
            <a:lumOff val="40000"/>
          </a:schemeClr>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a:solidFill>
                <a:schemeClr val="tx1"/>
              </a:solidFill>
              <a:cs typeface="B Yekan" panose="00000400000000000000" pitchFamily="2" charset="-78"/>
            </a:rPr>
            <a:t>به احتیاط واجب صحیح نیست</a:t>
          </a:r>
        </a:p>
      </dsp:txBody>
      <dsp:txXfrm>
        <a:off x="53053" y="2119189"/>
        <a:ext cx="1691006" cy="668139"/>
      </dsp:txXfrm>
    </dsp:sp>
    <dsp:sp modelId="{136561E1-2BEC-4419-AB1F-3D98C614EF9C}">
      <dsp:nvSpPr>
        <dsp:cNvPr id="0" name=""/>
        <dsp:cNvSpPr/>
      </dsp:nvSpPr>
      <dsp:spPr>
        <a:xfrm rot="6835214">
          <a:off x="6333084" y="3363895"/>
          <a:ext cx="1352839" cy="30353"/>
        </a:xfrm>
        <a:custGeom>
          <a:avLst/>
          <a:gdLst/>
          <a:ahLst/>
          <a:cxnLst/>
          <a:rect l="0" t="0" r="0" b="0"/>
          <a:pathLst>
            <a:path>
              <a:moveTo>
                <a:pt x="0" y="15176"/>
              </a:moveTo>
              <a:lnTo>
                <a:pt x="1352839" y="15176"/>
              </a:lnTo>
            </a:path>
          </a:pathLst>
        </a:custGeom>
        <a:noFill/>
        <a:ln w="381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solidFill>
              <a:schemeClr val="tx1"/>
            </a:solidFill>
            <a:cs typeface="B Yekan" panose="00000400000000000000" pitchFamily="2" charset="-78"/>
          </a:endParaRPr>
        </a:p>
      </dsp:txBody>
      <dsp:txXfrm rot="10800000">
        <a:off x="6333084" y="3351483"/>
        <a:ext cx="1352839" cy="55178"/>
      </dsp:txXfrm>
    </dsp:sp>
    <dsp:sp modelId="{165DE5E8-0D08-4FB5-8CCA-C1F24A6FA6BF}">
      <dsp:nvSpPr>
        <dsp:cNvPr id="0" name=""/>
        <dsp:cNvSpPr/>
      </dsp:nvSpPr>
      <dsp:spPr>
        <a:xfrm>
          <a:off x="4794584" y="3401760"/>
          <a:ext cx="1940655" cy="1191268"/>
        </a:xfrm>
        <a:prstGeom prst="roundRect">
          <a:avLst>
            <a:gd name="adj" fmla="val 10000"/>
          </a:avLst>
        </a:prstGeom>
        <a:solidFill>
          <a:srgbClr val="92D05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Yekan" panose="00000400000000000000" pitchFamily="2" charset="-78"/>
            </a:rPr>
            <a:t>در وطن برای سفر</a:t>
          </a:r>
          <a:endParaRPr lang="fa-IR" sz="2400" kern="1200" dirty="0">
            <a:solidFill>
              <a:schemeClr val="tx1"/>
            </a:solidFill>
            <a:cs typeface="B Yekan" panose="00000400000000000000" pitchFamily="2" charset="-78"/>
          </a:endParaRPr>
        </a:p>
      </dsp:txBody>
      <dsp:txXfrm>
        <a:off x="4829475" y="3436651"/>
        <a:ext cx="1870873" cy="1121486"/>
      </dsp:txXfrm>
    </dsp:sp>
    <dsp:sp modelId="{3BA592DE-4873-44CF-A859-FD8184E27CF8}">
      <dsp:nvSpPr>
        <dsp:cNvPr id="0" name=""/>
        <dsp:cNvSpPr/>
      </dsp:nvSpPr>
      <dsp:spPr>
        <a:xfrm rot="13105036">
          <a:off x="4179302" y="3767850"/>
          <a:ext cx="689969" cy="30353"/>
        </a:xfrm>
        <a:custGeom>
          <a:avLst/>
          <a:gdLst/>
          <a:ahLst/>
          <a:cxnLst/>
          <a:rect l="0" t="0" r="0" b="0"/>
          <a:pathLst>
            <a:path>
              <a:moveTo>
                <a:pt x="0" y="15176"/>
              </a:moveTo>
              <a:lnTo>
                <a:pt x="689969" y="15176"/>
              </a:lnTo>
            </a:path>
          </a:pathLst>
        </a:custGeom>
        <a:noFill/>
        <a:ln w="381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solidFill>
              <a:schemeClr val="tx1"/>
            </a:solidFill>
            <a:cs typeface="B Yekan" panose="00000400000000000000" pitchFamily="2" charset="-78"/>
          </a:endParaRPr>
        </a:p>
      </dsp:txBody>
      <dsp:txXfrm rot="10800000">
        <a:off x="4179302" y="3768956"/>
        <a:ext cx="689969" cy="28141"/>
      </dsp:txXfrm>
    </dsp:sp>
    <dsp:sp modelId="{2587843C-9350-4A97-AE3D-CA9EE8D39575}">
      <dsp:nvSpPr>
        <dsp:cNvPr id="0" name=""/>
        <dsp:cNvSpPr/>
      </dsp:nvSpPr>
      <dsp:spPr>
        <a:xfrm>
          <a:off x="2288507" y="3229820"/>
          <a:ext cx="1965482" cy="677676"/>
        </a:xfrm>
        <a:prstGeom prst="roundRect">
          <a:avLst>
            <a:gd name="adj" fmla="val 10000"/>
          </a:avLst>
        </a:prstGeom>
        <a:solidFill>
          <a:schemeClr val="accent2">
            <a:lumMod val="40000"/>
            <a:lumOff val="60000"/>
          </a:schemeClr>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a:solidFill>
                <a:schemeClr val="tx1"/>
              </a:solidFill>
              <a:cs typeface="B Yekan" panose="00000400000000000000" pitchFamily="2" charset="-78"/>
            </a:rPr>
            <a:t>مکارم</a:t>
          </a:r>
        </a:p>
      </dsp:txBody>
      <dsp:txXfrm>
        <a:off x="2308355" y="3249668"/>
        <a:ext cx="1925786" cy="637980"/>
      </dsp:txXfrm>
    </dsp:sp>
    <dsp:sp modelId="{C4ED4B22-D70E-41E3-8064-6EECEC05A875}">
      <dsp:nvSpPr>
        <dsp:cNvPr id="0" name=""/>
        <dsp:cNvSpPr/>
      </dsp:nvSpPr>
      <dsp:spPr>
        <a:xfrm rot="10800000">
          <a:off x="1747912" y="3553482"/>
          <a:ext cx="540595" cy="30353"/>
        </a:xfrm>
        <a:custGeom>
          <a:avLst/>
          <a:gdLst/>
          <a:ahLst/>
          <a:cxnLst/>
          <a:rect l="0" t="0" r="0" b="0"/>
          <a:pathLst>
            <a:path>
              <a:moveTo>
                <a:pt x="0" y="15176"/>
              </a:moveTo>
              <a:lnTo>
                <a:pt x="540595" y="15176"/>
              </a:lnTo>
            </a:path>
          </a:pathLst>
        </a:custGeom>
        <a:noFill/>
        <a:ln w="381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cs typeface="B Yekan" panose="00000400000000000000" pitchFamily="2" charset="-78"/>
          </a:endParaRPr>
        </a:p>
      </dsp:txBody>
      <dsp:txXfrm rot="10800000">
        <a:off x="1747912" y="3557634"/>
        <a:ext cx="540595" cy="22049"/>
      </dsp:txXfrm>
    </dsp:sp>
    <dsp:sp modelId="{C61EE9A4-2457-43D3-8027-DB805F8C9DF2}">
      <dsp:nvSpPr>
        <dsp:cNvPr id="0" name=""/>
        <dsp:cNvSpPr/>
      </dsp:nvSpPr>
      <dsp:spPr>
        <a:xfrm>
          <a:off x="15331" y="3213802"/>
          <a:ext cx="1732580" cy="709713"/>
        </a:xfrm>
        <a:prstGeom prst="roundRect">
          <a:avLst>
            <a:gd name="adj" fmla="val 10000"/>
          </a:avLst>
        </a:prstGeom>
        <a:solidFill>
          <a:schemeClr val="accent4">
            <a:lumMod val="60000"/>
            <a:lumOff val="40000"/>
          </a:schemeClr>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a:solidFill>
                <a:schemeClr val="tx1"/>
              </a:solidFill>
              <a:cs typeface="B Yekan" panose="00000400000000000000" pitchFamily="2" charset="-78"/>
            </a:rPr>
            <a:t>صحیح نیست</a:t>
          </a:r>
        </a:p>
      </dsp:txBody>
      <dsp:txXfrm>
        <a:off x="36118" y="3234589"/>
        <a:ext cx="1691006" cy="668139"/>
      </dsp:txXfrm>
    </dsp:sp>
    <dsp:sp modelId="{924F1392-B5EA-479E-AE26-EE2D1A6C3E2D}">
      <dsp:nvSpPr>
        <dsp:cNvPr id="0" name=""/>
        <dsp:cNvSpPr/>
      </dsp:nvSpPr>
      <dsp:spPr>
        <a:xfrm rot="7990753">
          <a:off x="4129278" y="4270264"/>
          <a:ext cx="790017" cy="30353"/>
        </a:xfrm>
        <a:custGeom>
          <a:avLst/>
          <a:gdLst/>
          <a:ahLst/>
          <a:cxnLst/>
          <a:rect l="0" t="0" r="0" b="0"/>
          <a:pathLst>
            <a:path>
              <a:moveTo>
                <a:pt x="0" y="15176"/>
              </a:moveTo>
              <a:lnTo>
                <a:pt x="790017" y="15176"/>
              </a:lnTo>
            </a:path>
          </a:pathLst>
        </a:custGeom>
        <a:noFill/>
        <a:ln w="381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solidFill>
              <a:schemeClr val="tx1"/>
            </a:solidFill>
            <a:cs typeface="B Yekan" panose="00000400000000000000" pitchFamily="2" charset="-78"/>
          </a:endParaRPr>
        </a:p>
      </dsp:txBody>
      <dsp:txXfrm rot="10800000">
        <a:off x="4129278" y="4269330"/>
        <a:ext cx="790017" cy="32222"/>
      </dsp:txXfrm>
    </dsp:sp>
    <dsp:sp modelId="{0C7C8333-D1AA-488D-B487-ABB3F15066DF}">
      <dsp:nvSpPr>
        <dsp:cNvPr id="0" name=""/>
        <dsp:cNvSpPr/>
      </dsp:nvSpPr>
      <dsp:spPr>
        <a:xfrm>
          <a:off x="2288507" y="4234650"/>
          <a:ext cx="1965482" cy="677676"/>
        </a:xfrm>
        <a:prstGeom prst="roundRect">
          <a:avLst>
            <a:gd name="adj" fmla="val 10000"/>
          </a:avLst>
        </a:prstGeom>
        <a:solidFill>
          <a:schemeClr val="accent2">
            <a:lumMod val="40000"/>
            <a:lumOff val="60000"/>
          </a:schemeClr>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a:solidFill>
                <a:schemeClr val="tx1"/>
              </a:solidFill>
              <a:cs typeface="B Yekan" panose="00000400000000000000" pitchFamily="2" charset="-78"/>
            </a:rPr>
            <a:t>بقیه مراجع</a:t>
          </a:r>
        </a:p>
      </dsp:txBody>
      <dsp:txXfrm>
        <a:off x="2308355" y="4254498"/>
        <a:ext cx="1925786" cy="637980"/>
      </dsp:txXfrm>
    </dsp:sp>
    <dsp:sp modelId="{A6275B2A-3298-41C8-835B-4381B628389F}">
      <dsp:nvSpPr>
        <dsp:cNvPr id="0" name=""/>
        <dsp:cNvSpPr/>
      </dsp:nvSpPr>
      <dsp:spPr>
        <a:xfrm rot="10901835">
          <a:off x="1747793" y="4550302"/>
          <a:ext cx="540832" cy="30353"/>
        </a:xfrm>
        <a:custGeom>
          <a:avLst/>
          <a:gdLst/>
          <a:ahLst/>
          <a:cxnLst/>
          <a:rect l="0" t="0" r="0" b="0"/>
          <a:pathLst>
            <a:path>
              <a:moveTo>
                <a:pt x="0" y="15176"/>
              </a:moveTo>
              <a:lnTo>
                <a:pt x="540832" y="15176"/>
              </a:lnTo>
            </a:path>
          </a:pathLst>
        </a:custGeom>
        <a:noFill/>
        <a:ln w="381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cs typeface="B Yekan" panose="00000400000000000000" pitchFamily="2" charset="-78"/>
          </a:endParaRPr>
        </a:p>
      </dsp:txBody>
      <dsp:txXfrm rot="10800000">
        <a:off x="1747793" y="4554450"/>
        <a:ext cx="540832" cy="22058"/>
      </dsp:txXfrm>
    </dsp:sp>
    <dsp:sp modelId="{36A67326-D698-4427-8FA1-C856EB412191}">
      <dsp:nvSpPr>
        <dsp:cNvPr id="0" name=""/>
        <dsp:cNvSpPr/>
      </dsp:nvSpPr>
      <dsp:spPr>
        <a:xfrm>
          <a:off x="15331" y="4202613"/>
          <a:ext cx="1732580" cy="709713"/>
        </a:xfrm>
        <a:prstGeom prst="roundRect">
          <a:avLst>
            <a:gd name="adj" fmla="val 10000"/>
          </a:avLst>
        </a:prstGeom>
        <a:solidFill>
          <a:schemeClr val="accent4">
            <a:lumMod val="60000"/>
            <a:lumOff val="40000"/>
          </a:schemeClr>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a:solidFill>
                <a:schemeClr val="tx1"/>
              </a:solidFill>
              <a:cs typeface="B Yekan" panose="00000400000000000000" pitchFamily="2" charset="-78"/>
            </a:rPr>
            <a:t>صحیح است</a:t>
          </a:r>
        </a:p>
      </dsp:txBody>
      <dsp:txXfrm>
        <a:off x="36118" y="4223400"/>
        <a:ext cx="1691006" cy="6681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FE145-3378-4A6D-B949-C97CA4188F00}">
      <dsp:nvSpPr>
        <dsp:cNvPr id="0" name=""/>
        <dsp:cNvSpPr/>
      </dsp:nvSpPr>
      <dsp:spPr>
        <a:xfrm>
          <a:off x="5757153" y="2354434"/>
          <a:ext cx="1856871" cy="1015328"/>
        </a:xfrm>
        <a:prstGeom prst="roundRect">
          <a:avLst>
            <a:gd name="adj" fmla="val 10000"/>
          </a:avLst>
        </a:prstGeom>
        <a:solidFill>
          <a:srgbClr val="7030A0"/>
        </a:solidFill>
        <a:ln w="38100">
          <a:solidFill>
            <a:srgbClr val="7030A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100000"/>
            </a:lnSpc>
            <a:spcBef>
              <a:spcPct val="0"/>
            </a:spcBef>
            <a:spcAft>
              <a:spcPts val="0"/>
            </a:spcAft>
          </a:pPr>
          <a:r>
            <a:rPr lang="fa-IR" sz="3200" kern="1200" dirty="0" smtClean="0">
              <a:cs typeface="B Titr" panose="00000700000000000000" pitchFamily="2" charset="-78"/>
            </a:rPr>
            <a:t>نکات</a:t>
          </a:r>
          <a:endParaRPr lang="en-US" sz="3200" kern="1200" dirty="0">
            <a:cs typeface="B Titr" panose="00000700000000000000" pitchFamily="2" charset="-78"/>
          </a:endParaRPr>
        </a:p>
      </dsp:txBody>
      <dsp:txXfrm>
        <a:off x="5786891" y="2384172"/>
        <a:ext cx="1797395" cy="955852"/>
      </dsp:txXfrm>
    </dsp:sp>
    <dsp:sp modelId="{AFFCEFD3-9C96-482B-979B-3B3FF594E702}">
      <dsp:nvSpPr>
        <dsp:cNvPr id="0" name=""/>
        <dsp:cNvSpPr/>
      </dsp:nvSpPr>
      <dsp:spPr>
        <a:xfrm rot="14807229">
          <a:off x="4443557" y="1981555"/>
          <a:ext cx="1884441" cy="29195"/>
        </a:xfrm>
        <a:custGeom>
          <a:avLst/>
          <a:gdLst/>
          <a:ahLst/>
          <a:cxnLst/>
          <a:rect l="0" t="0" r="0" b="0"/>
          <a:pathLst>
            <a:path>
              <a:moveTo>
                <a:pt x="0" y="14597"/>
              </a:moveTo>
              <a:lnTo>
                <a:pt x="1884441" y="14597"/>
              </a:lnTo>
            </a:path>
          </a:pathLst>
        </a:custGeom>
        <a:noFill/>
        <a:ln w="3810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100000"/>
            </a:lnSpc>
            <a:spcBef>
              <a:spcPct val="0"/>
            </a:spcBef>
            <a:spcAft>
              <a:spcPts val="0"/>
            </a:spcAft>
          </a:pPr>
          <a:endParaRPr lang="en-US" sz="1100" b="1" kern="1200">
            <a:cs typeface="B Zar" panose="00000400000000000000" pitchFamily="2" charset="-78"/>
          </a:endParaRPr>
        </a:p>
      </dsp:txBody>
      <dsp:txXfrm rot="10800000">
        <a:off x="4443557" y="1944634"/>
        <a:ext cx="1884441" cy="103038"/>
      </dsp:txXfrm>
    </dsp:sp>
    <dsp:sp modelId="{4741333E-F183-410E-BE8E-F4348A8E065D}">
      <dsp:nvSpPr>
        <dsp:cNvPr id="0" name=""/>
        <dsp:cNvSpPr/>
      </dsp:nvSpPr>
      <dsp:spPr>
        <a:xfrm>
          <a:off x="5975" y="622543"/>
          <a:ext cx="5008429" cy="1015328"/>
        </a:xfrm>
        <a:prstGeom prst="roundRect">
          <a:avLst>
            <a:gd name="adj" fmla="val 10000"/>
          </a:avLst>
        </a:prstGeom>
        <a:solidFill>
          <a:srgbClr val="002060"/>
        </a:solidFill>
        <a:ln w="38100">
          <a:solidFill>
            <a:srgbClr val="7030A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100000"/>
            </a:lnSpc>
            <a:spcBef>
              <a:spcPct val="0"/>
            </a:spcBef>
            <a:spcAft>
              <a:spcPts val="0"/>
            </a:spcAft>
          </a:pPr>
          <a:r>
            <a:rPr lang="fa-IR" sz="2800" b="1" kern="1200" dirty="0" smtClean="0">
              <a:cs typeface="B Zar" panose="00000400000000000000" pitchFamily="2" charset="-78"/>
            </a:rPr>
            <a:t>مطالعه  </a:t>
          </a:r>
          <a:r>
            <a:rPr lang="ar-SA" sz="2800" b="1" kern="1200" dirty="0" smtClean="0">
              <a:cs typeface="B Zar" panose="00000400000000000000" pitchFamily="2" charset="-78"/>
            </a:rPr>
            <a:t>توضيح المسائل و كتابهاي فقهي متناسب</a:t>
          </a:r>
          <a:endParaRPr lang="en-US" sz="2800" b="1" kern="1200" dirty="0">
            <a:cs typeface="B Zar" panose="00000400000000000000" pitchFamily="2" charset="-78"/>
          </a:endParaRPr>
        </a:p>
      </dsp:txBody>
      <dsp:txXfrm>
        <a:off x="35713" y="652281"/>
        <a:ext cx="4948953" cy="955852"/>
      </dsp:txXfrm>
    </dsp:sp>
    <dsp:sp modelId="{6ED9E8BA-5A9D-433E-B546-E27C1B805717}">
      <dsp:nvSpPr>
        <dsp:cNvPr id="0" name=""/>
        <dsp:cNvSpPr/>
      </dsp:nvSpPr>
      <dsp:spPr>
        <a:xfrm rot="13071355">
          <a:off x="4915420" y="2558852"/>
          <a:ext cx="940716" cy="29195"/>
        </a:xfrm>
        <a:custGeom>
          <a:avLst/>
          <a:gdLst/>
          <a:ahLst/>
          <a:cxnLst/>
          <a:rect l="0" t="0" r="0" b="0"/>
          <a:pathLst>
            <a:path>
              <a:moveTo>
                <a:pt x="0" y="14597"/>
              </a:moveTo>
              <a:lnTo>
                <a:pt x="940716" y="14597"/>
              </a:lnTo>
            </a:path>
          </a:pathLst>
        </a:custGeom>
        <a:noFill/>
        <a:ln w="3810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100000"/>
            </a:lnSpc>
            <a:spcBef>
              <a:spcPct val="0"/>
            </a:spcBef>
            <a:spcAft>
              <a:spcPts val="0"/>
            </a:spcAft>
          </a:pPr>
          <a:endParaRPr lang="en-US" sz="900" b="1" kern="1200">
            <a:cs typeface="B Zar" panose="00000400000000000000" pitchFamily="2" charset="-78"/>
          </a:endParaRPr>
        </a:p>
      </dsp:txBody>
      <dsp:txXfrm rot="10800000">
        <a:off x="4915420" y="2547731"/>
        <a:ext cx="940716" cy="51436"/>
      </dsp:txXfrm>
    </dsp:sp>
    <dsp:sp modelId="{5AE883AF-F736-48FA-BBD4-D0D223C818CA}">
      <dsp:nvSpPr>
        <dsp:cNvPr id="0" name=""/>
        <dsp:cNvSpPr/>
      </dsp:nvSpPr>
      <dsp:spPr>
        <a:xfrm>
          <a:off x="5975" y="1777137"/>
          <a:ext cx="5008429" cy="1015328"/>
        </a:xfrm>
        <a:prstGeom prst="roundRect">
          <a:avLst>
            <a:gd name="adj" fmla="val 10000"/>
          </a:avLst>
        </a:prstGeom>
        <a:solidFill>
          <a:srgbClr val="002060"/>
        </a:solidFill>
        <a:ln w="38100">
          <a:solidFill>
            <a:srgbClr val="7030A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ts val="0"/>
            </a:spcAft>
          </a:pPr>
          <a:r>
            <a:rPr lang="fa-IR" sz="2800" b="1" kern="1200" dirty="0" smtClean="0">
              <a:latin typeface="IranNastaliq" pitchFamily="18" charset="0"/>
              <a:cs typeface="B Zar" panose="00000400000000000000" pitchFamily="2" charset="-78"/>
            </a:rPr>
            <a:t>مرور مجدد مطالب درسی</a:t>
          </a:r>
          <a:endParaRPr lang="en-US" sz="2800" b="1" kern="1200" dirty="0">
            <a:cs typeface="B Zar" panose="00000400000000000000" pitchFamily="2" charset="-78"/>
          </a:endParaRPr>
        </a:p>
      </dsp:txBody>
      <dsp:txXfrm>
        <a:off x="35713" y="1806875"/>
        <a:ext cx="4948953" cy="955852"/>
      </dsp:txXfrm>
    </dsp:sp>
    <dsp:sp modelId="{5175EA89-5F71-4CE3-9BFD-25963BD9F8FD}">
      <dsp:nvSpPr>
        <dsp:cNvPr id="0" name=""/>
        <dsp:cNvSpPr/>
      </dsp:nvSpPr>
      <dsp:spPr>
        <a:xfrm rot="8528645">
          <a:off x="4915420" y="3136149"/>
          <a:ext cx="940716" cy="29195"/>
        </a:xfrm>
        <a:custGeom>
          <a:avLst/>
          <a:gdLst/>
          <a:ahLst/>
          <a:cxnLst/>
          <a:rect l="0" t="0" r="0" b="0"/>
          <a:pathLst>
            <a:path>
              <a:moveTo>
                <a:pt x="0" y="14597"/>
              </a:moveTo>
              <a:lnTo>
                <a:pt x="940716" y="14597"/>
              </a:lnTo>
            </a:path>
          </a:pathLst>
        </a:custGeom>
        <a:noFill/>
        <a:ln w="3810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100000"/>
            </a:lnSpc>
            <a:spcBef>
              <a:spcPct val="0"/>
            </a:spcBef>
            <a:spcAft>
              <a:spcPts val="0"/>
            </a:spcAft>
          </a:pPr>
          <a:endParaRPr lang="en-US" sz="900" b="1" kern="1200">
            <a:cs typeface="B Zar" panose="00000400000000000000" pitchFamily="2" charset="-78"/>
          </a:endParaRPr>
        </a:p>
      </dsp:txBody>
      <dsp:txXfrm rot="10800000">
        <a:off x="4915420" y="3125028"/>
        <a:ext cx="940716" cy="51436"/>
      </dsp:txXfrm>
    </dsp:sp>
    <dsp:sp modelId="{F7A875E2-89F9-4CFC-81D5-BC0BD32AD511}">
      <dsp:nvSpPr>
        <dsp:cNvPr id="0" name=""/>
        <dsp:cNvSpPr/>
      </dsp:nvSpPr>
      <dsp:spPr>
        <a:xfrm>
          <a:off x="5975" y="2931731"/>
          <a:ext cx="5008429" cy="1015328"/>
        </a:xfrm>
        <a:prstGeom prst="roundRect">
          <a:avLst>
            <a:gd name="adj" fmla="val 10000"/>
          </a:avLst>
        </a:prstGeom>
        <a:solidFill>
          <a:srgbClr val="002060"/>
        </a:solidFill>
        <a:ln w="38100">
          <a:solidFill>
            <a:srgbClr val="7030A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ts val="0"/>
            </a:spcAft>
          </a:pPr>
          <a:r>
            <a:rPr lang="fa-IR" sz="2800" b="1" kern="1200" dirty="0" smtClean="0">
              <a:latin typeface="IranNastaliq" pitchFamily="18" charset="0"/>
              <a:cs typeface="B Zar" panose="00000400000000000000" pitchFamily="2" charset="-78"/>
            </a:rPr>
            <a:t>مطالعه  تمامی احکام و فروعات آن</a:t>
          </a:r>
          <a:endParaRPr lang="en-US" sz="2800" b="1" kern="1200" dirty="0">
            <a:cs typeface="B Zar" panose="00000400000000000000" pitchFamily="2" charset="-78"/>
          </a:endParaRPr>
        </a:p>
      </dsp:txBody>
      <dsp:txXfrm>
        <a:off x="35713" y="2961469"/>
        <a:ext cx="4948953" cy="955852"/>
      </dsp:txXfrm>
    </dsp:sp>
    <dsp:sp modelId="{63E45880-F422-42FF-916D-C0B8DBCFC85A}">
      <dsp:nvSpPr>
        <dsp:cNvPr id="0" name=""/>
        <dsp:cNvSpPr/>
      </dsp:nvSpPr>
      <dsp:spPr>
        <a:xfrm rot="6792771">
          <a:off x="4443557" y="3713446"/>
          <a:ext cx="1884441" cy="29195"/>
        </a:xfrm>
        <a:custGeom>
          <a:avLst/>
          <a:gdLst/>
          <a:ahLst/>
          <a:cxnLst/>
          <a:rect l="0" t="0" r="0" b="0"/>
          <a:pathLst>
            <a:path>
              <a:moveTo>
                <a:pt x="0" y="14597"/>
              </a:moveTo>
              <a:lnTo>
                <a:pt x="1884441" y="14597"/>
              </a:lnTo>
            </a:path>
          </a:pathLst>
        </a:custGeom>
        <a:noFill/>
        <a:ln w="3810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100000"/>
            </a:lnSpc>
            <a:spcBef>
              <a:spcPct val="0"/>
            </a:spcBef>
            <a:spcAft>
              <a:spcPts val="0"/>
            </a:spcAft>
          </a:pPr>
          <a:endParaRPr lang="en-US" sz="900" b="1" kern="1200">
            <a:cs typeface="B Zar" panose="00000400000000000000" pitchFamily="2" charset="-78"/>
          </a:endParaRPr>
        </a:p>
      </dsp:txBody>
      <dsp:txXfrm rot="10800000">
        <a:off x="4443557" y="3676524"/>
        <a:ext cx="1884441" cy="103038"/>
      </dsp:txXfrm>
    </dsp:sp>
    <dsp:sp modelId="{E6FFD3CF-C2B6-47E8-AC48-6259D44C87B0}">
      <dsp:nvSpPr>
        <dsp:cNvPr id="0" name=""/>
        <dsp:cNvSpPr/>
      </dsp:nvSpPr>
      <dsp:spPr>
        <a:xfrm>
          <a:off x="5975" y="4086324"/>
          <a:ext cx="5008429" cy="1015328"/>
        </a:xfrm>
        <a:prstGeom prst="roundRect">
          <a:avLst>
            <a:gd name="adj" fmla="val 10000"/>
          </a:avLst>
        </a:prstGeom>
        <a:solidFill>
          <a:srgbClr val="002060"/>
        </a:solidFill>
        <a:ln w="38100">
          <a:solidFill>
            <a:srgbClr val="7030A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ts val="0"/>
            </a:spcAft>
          </a:pPr>
          <a:r>
            <a:rPr lang="fa-IR" sz="2800" b="1" kern="1200" dirty="0" smtClean="0">
              <a:latin typeface="IranNastaliq" pitchFamily="18" charset="0"/>
              <a:cs typeface="B Zar" panose="00000400000000000000" pitchFamily="2" charset="-78"/>
            </a:rPr>
            <a:t>آمادگی برای پاسخگویی به فرعیات مسائل</a:t>
          </a:r>
          <a:endParaRPr lang="en-US" sz="2800" b="1" kern="1200" dirty="0">
            <a:cs typeface="B Zar" panose="00000400000000000000" pitchFamily="2" charset="-78"/>
          </a:endParaRPr>
        </a:p>
      </dsp:txBody>
      <dsp:txXfrm>
        <a:off x="35713" y="4116062"/>
        <a:ext cx="4948953" cy="9558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FE145-3378-4A6D-B949-C97CA4188F00}">
      <dsp:nvSpPr>
        <dsp:cNvPr id="0" name=""/>
        <dsp:cNvSpPr/>
      </dsp:nvSpPr>
      <dsp:spPr>
        <a:xfrm>
          <a:off x="6260656" y="2122782"/>
          <a:ext cx="1933978" cy="1478632"/>
        </a:xfrm>
        <a:prstGeom prst="roundRect">
          <a:avLst>
            <a:gd name="adj" fmla="val 10000"/>
          </a:avLst>
        </a:prstGeom>
        <a:solidFill>
          <a:srgbClr val="7030A0"/>
        </a:solidFill>
        <a:ln w="28575">
          <a:solidFill>
            <a:srgbClr val="7030A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100000"/>
            </a:lnSpc>
            <a:spcBef>
              <a:spcPct val="0"/>
            </a:spcBef>
            <a:spcAft>
              <a:spcPts val="0"/>
            </a:spcAft>
          </a:pPr>
          <a:r>
            <a:rPr lang="fa-IR" sz="3200" kern="1200" dirty="0" smtClean="0">
              <a:cs typeface="B Titr" panose="00000700000000000000" pitchFamily="2" charset="-78"/>
            </a:rPr>
            <a:t>ویژگی متن درسی</a:t>
          </a:r>
          <a:endParaRPr lang="en-US" sz="3200" kern="1200" dirty="0">
            <a:cs typeface="B Titr" panose="00000700000000000000" pitchFamily="2" charset="-78"/>
          </a:endParaRPr>
        </a:p>
      </dsp:txBody>
      <dsp:txXfrm>
        <a:off x="6303964" y="2166090"/>
        <a:ext cx="1847362" cy="1392016"/>
      </dsp:txXfrm>
    </dsp:sp>
    <dsp:sp modelId="{B7741A46-015B-4F07-B605-83D06BC2A3CD}">
      <dsp:nvSpPr>
        <dsp:cNvPr id="0" name=""/>
        <dsp:cNvSpPr/>
      </dsp:nvSpPr>
      <dsp:spPr>
        <a:xfrm rot="15428315">
          <a:off x="4780672" y="1591940"/>
          <a:ext cx="2421056" cy="180000"/>
        </a:xfrm>
        <a:custGeom>
          <a:avLst/>
          <a:gdLst/>
          <a:ahLst/>
          <a:cxnLst/>
          <a:rect l="0" t="0" r="0" b="0"/>
          <a:pathLst>
            <a:path>
              <a:moveTo>
                <a:pt x="0" y="90000"/>
              </a:moveTo>
              <a:lnTo>
                <a:pt x="2421056" y="9000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b="1" kern="1200">
            <a:cs typeface="B Zar" panose="00000400000000000000" pitchFamily="2" charset="-78"/>
          </a:endParaRPr>
        </a:p>
      </dsp:txBody>
      <dsp:txXfrm rot="10800000">
        <a:off x="4780672" y="1668685"/>
        <a:ext cx="2421056" cy="26511"/>
      </dsp:txXfrm>
    </dsp:sp>
    <dsp:sp modelId="{E8409631-72CF-4D73-A717-A992A76C8446}">
      <dsp:nvSpPr>
        <dsp:cNvPr id="0" name=""/>
        <dsp:cNvSpPr/>
      </dsp:nvSpPr>
      <dsp:spPr>
        <a:xfrm>
          <a:off x="4983" y="80243"/>
          <a:ext cx="5716761" cy="843080"/>
        </a:xfrm>
        <a:prstGeom prst="roundRect">
          <a:avLst>
            <a:gd name="adj" fmla="val 10000"/>
          </a:avLst>
        </a:prstGeom>
        <a:solidFill>
          <a:srgbClr val="002060"/>
        </a:solidFill>
        <a:ln w="28575">
          <a:solidFill>
            <a:srgbClr val="7030A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ar-SA" sz="2400" b="1" kern="1200" dirty="0" smtClean="0">
              <a:cs typeface="B Zar" panose="00000400000000000000" pitchFamily="2" charset="-78"/>
            </a:rPr>
            <a:t>متناسب با زمان ، مكان ، صنف و سطح علمي</a:t>
          </a:r>
          <a:r>
            <a:rPr lang="fa-IR" sz="2400" b="1" kern="1200" dirty="0" smtClean="0">
              <a:cs typeface="B Zar" panose="00000400000000000000" pitchFamily="2" charset="-78"/>
            </a:rPr>
            <a:t> </a:t>
          </a:r>
          <a:r>
            <a:rPr lang="ar-SA" sz="2400" b="1" kern="1200" dirty="0" smtClean="0">
              <a:cs typeface="B Zar" panose="00000400000000000000" pitchFamily="2" charset="-78"/>
            </a:rPr>
            <a:t>شاگردان و مخاطبان</a:t>
          </a:r>
          <a:endParaRPr lang="en-US" sz="2400" b="1" kern="1200" dirty="0">
            <a:cs typeface="B Zar" panose="00000400000000000000" pitchFamily="2" charset="-78"/>
          </a:endParaRPr>
        </a:p>
      </dsp:txBody>
      <dsp:txXfrm>
        <a:off x="29676" y="104936"/>
        <a:ext cx="5667375" cy="793694"/>
      </dsp:txXfrm>
    </dsp:sp>
    <dsp:sp modelId="{15779EAD-E044-42C2-8958-7CEE1ADCA30B}">
      <dsp:nvSpPr>
        <dsp:cNvPr id="0" name=""/>
        <dsp:cNvSpPr/>
      </dsp:nvSpPr>
      <dsp:spPr>
        <a:xfrm rot="14949981">
          <a:off x="5233570" y="2064003"/>
          <a:ext cx="1515261" cy="180000"/>
        </a:xfrm>
        <a:custGeom>
          <a:avLst/>
          <a:gdLst/>
          <a:ahLst/>
          <a:cxnLst/>
          <a:rect l="0" t="0" r="0" b="0"/>
          <a:pathLst>
            <a:path>
              <a:moveTo>
                <a:pt x="0" y="90000"/>
              </a:moveTo>
              <a:lnTo>
                <a:pt x="1515261" y="9000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b="1" kern="1200">
            <a:cs typeface="B Zar" panose="00000400000000000000" pitchFamily="2" charset="-78"/>
          </a:endParaRPr>
        </a:p>
      </dsp:txBody>
      <dsp:txXfrm rot="10800000">
        <a:off x="5233570" y="2140748"/>
        <a:ext cx="1515261" cy="26511"/>
      </dsp:txXfrm>
    </dsp:sp>
    <dsp:sp modelId="{FA37BB9C-BDD0-4FE8-9741-4281D77E03C3}">
      <dsp:nvSpPr>
        <dsp:cNvPr id="0" name=""/>
        <dsp:cNvSpPr/>
      </dsp:nvSpPr>
      <dsp:spPr>
        <a:xfrm>
          <a:off x="4983" y="1024369"/>
          <a:ext cx="5716761" cy="843080"/>
        </a:xfrm>
        <a:prstGeom prst="roundRect">
          <a:avLst>
            <a:gd name="adj" fmla="val 10000"/>
          </a:avLst>
        </a:prstGeom>
        <a:solidFill>
          <a:srgbClr val="002060"/>
        </a:solidFill>
        <a:ln w="28575">
          <a:solidFill>
            <a:srgbClr val="7030A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fa-IR" sz="2400" b="1" kern="1200" dirty="0" smtClean="0">
              <a:cs typeface="B Zar" panose="00000400000000000000" pitchFamily="2" charset="-78"/>
            </a:rPr>
            <a:t>تفکیک و فصل بندی مناسب مطالب</a:t>
          </a:r>
          <a:endParaRPr lang="en-US" sz="2400" b="1" kern="1200" dirty="0">
            <a:cs typeface="B Zar" panose="00000400000000000000" pitchFamily="2" charset="-78"/>
          </a:endParaRPr>
        </a:p>
      </dsp:txBody>
      <dsp:txXfrm>
        <a:off x="29676" y="1049062"/>
        <a:ext cx="5667375" cy="793694"/>
      </dsp:txXfrm>
    </dsp:sp>
    <dsp:sp modelId="{F38676D9-AC6B-4E22-BDB3-DE59B87A113C}">
      <dsp:nvSpPr>
        <dsp:cNvPr id="0" name=""/>
        <dsp:cNvSpPr/>
      </dsp:nvSpPr>
      <dsp:spPr>
        <a:xfrm rot="13273016">
          <a:off x="5632986" y="2536066"/>
          <a:ext cx="716428" cy="180000"/>
        </a:xfrm>
        <a:custGeom>
          <a:avLst/>
          <a:gdLst/>
          <a:ahLst/>
          <a:cxnLst/>
          <a:rect l="0" t="0" r="0" b="0"/>
          <a:pathLst>
            <a:path>
              <a:moveTo>
                <a:pt x="0" y="90000"/>
              </a:moveTo>
              <a:lnTo>
                <a:pt x="716428" y="9000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b="1" kern="1200">
            <a:cs typeface="B Zar" panose="00000400000000000000" pitchFamily="2" charset="-78"/>
          </a:endParaRPr>
        </a:p>
      </dsp:txBody>
      <dsp:txXfrm rot="10800000">
        <a:off x="5632986" y="2612811"/>
        <a:ext cx="716428" cy="26511"/>
      </dsp:txXfrm>
    </dsp:sp>
    <dsp:sp modelId="{C8AE9C04-80AC-4834-8531-F611A4F9BF9C}">
      <dsp:nvSpPr>
        <dsp:cNvPr id="0" name=""/>
        <dsp:cNvSpPr/>
      </dsp:nvSpPr>
      <dsp:spPr>
        <a:xfrm>
          <a:off x="4983" y="1968495"/>
          <a:ext cx="5716761" cy="843080"/>
        </a:xfrm>
        <a:prstGeom prst="roundRect">
          <a:avLst>
            <a:gd name="adj" fmla="val 10000"/>
          </a:avLst>
        </a:prstGeom>
        <a:solidFill>
          <a:srgbClr val="002060"/>
        </a:solidFill>
        <a:ln w="28575">
          <a:solidFill>
            <a:srgbClr val="7030A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ar-SA" sz="2400" b="1" kern="1200" dirty="0" smtClean="0">
              <a:cs typeface="B Zar" panose="00000400000000000000" pitchFamily="2" charset="-78"/>
            </a:rPr>
            <a:t>مط</a:t>
          </a:r>
          <a:r>
            <a:rPr lang="fa-IR" sz="2400" b="1" kern="1200" dirty="0" smtClean="0">
              <a:cs typeface="B Zar" panose="00000400000000000000" pitchFamily="2" charset="-78"/>
            </a:rPr>
            <a:t>الب از جهت علمی </a:t>
          </a:r>
          <a:r>
            <a:rPr lang="ar-SA" sz="2400" b="1" kern="1200" dirty="0" smtClean="0">
              <a:cs typeface="B Zar" panose="00000400000000000000" pitchFamily="2" charset="-78"/>
            </a:rPr>
            <a:t>صحيح و منطقي</a:t>
          </a:r>
          <a:r>
            <a:rPr lang="fa-IR" sz="2400" b="1" kern="1200" dirty="0" smtClean="0">
              <a:cs typeface="B Zar" panose="00000400000000000000" pitchFamily="2" charset="-78"/>
            </a:rPr>
            <a:t> و دارای مدرک و ماخذ باشد</a:t>
          </a:r>
          <a:endParaRPr lang="en-US" sz="2400" b="1" kern="1200" dirty="0">
            <a:cs typeface="B Zar" panose="00000400000000000000" pitchFamily="2" charset="-78"/>
          </a:endParaRPr>
        </a:p>
      </dsp:txBody>
      <dsp:txXfrm>
        <a:off x="29676" y="1993188"/>
        <a:ext cx="5667375" cy="793694"/>
      </dsp:txXfrm>
    </dsp:sp>
    <dsp:sp modelId="{78A43A3E-3F98-47C2-A279-8D5A32D0986A}">
      <dsp:nvSpPr>
        <dsp:cNvPr id="0" name=""/>
        <dsp:cNvSpPr/>
      </dsp:nvSpPr>
      <dsp:spPr>
        <a:xfrm rot="8326984">
          <a:off x="5632986" y="3008130"/>
          <a:ext cx="716428" cy="180000"/>
        </a:xfrm>
        <a:custGeom>
          <a:avLst/>
          <a:gdLst/>
          <a:ahLst/>
          <a:cxnLst/>
          <a:rect l="0" t="0" r="0" b="0"/>
          <a:pathLst>
            <a:path>
              <a:moveTo>
                <a:pt x="0" y="90000"/>
              </a:moveTo>
              <a:lnTo>
                <a:pt x="716428" y="9000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b="1" kern="1200">
            <a:cs typeface="B Zar" panose="00000400000000000000" pitchFamily="2" charset="-78"/>
          </a:endParaRPr>
        </a:p>
      </dsp:txBody>
      <dsp:txXfrm rot="10800000">
        <a:off x="5632986" y="3084874"/>
        <a:ext cx="716428" cy="26511"/>
      </dsp:txXfrm>
    </dsp:sp>
    <dsp:sp modelId="{81D9FDF7-2B63-4E90-860E-64344427F53D}">
      <dsp:nvSpPr>
        <dsp:cNvPr id="0" name=""/>
        <dsp:cNvSpPr/>
      </dsp:nvSpPr>
      <dsp:spPr>
        <a:xfrm>
          <a:off x="4983" y="2912621"/>
          <a:ext cx="5716761" cy="843080"/>
        </a:xfrm>
        <a:prstGeom prst="roundRect">
          <a:avLst>
            <a:gd name="adj" fmla="val 10000"/>
          </a:avLst>
        </a:prstGeom>
        <a:solidFill>
          <a:srgbClr val="002060"/>
        </a:solidFill>
        <a:ln w="28575">
          <a:solidFill>
            <a:srgbClr val="7030A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ar-SA" sz="2400" b="1" kern="1200" dirty="0" smtClean="0">
              <a:cs typeface="B Zar" panose="00000400000000000000" pitchFamily="2" charset="-78"/>
            </a:rPr>
            <a:t>از نظر لفظ و جملات بايد ساده ، روان ، زود فهم و زيبا باشد</a:t>
          </a:r>
          <a:endParaRPr lang="en-US" sz="2400" b="1" kern="1200" dirty="0">
            <a:cs typeface="B Zar" panose="00000400000000000000" pitchFamily="2" charset="-78"/>
          </a:endParaRPr>
        </a:p>
      </dsp:txBody>
      <dsp:txXfrm>
        <a:off x="29676" y="2937314"/>
        <a:ext cx="5667375" cy="793694"/>
      </dsp:txXfrm>
    </dsp:sp>
    <dsp:sp modelId="{D8DF13AA-4E07-4A78-81F6-7BF23FE8D8E1}">
      <dsp:nvSpPr>
        <dsp:cNvPr id="0" name=""/>
        <dsp:cNvSpPr/>
      </dsp:nvSpPr>
      <dsp:spPr>
        <a:xfrm rot="6650019">
          <a:off x="5233570" y="3480193"/>
          <a:ext cx="1515261" cy="180000"/>
        </a:xfrm>
        <a:custGeom>
          <a:avLst/>
          <a:gdLst/>
          <a:ahLst/>
          <a:cxnLst/>
          <a:rect l="0" t="0" r="0" b="0"/>
          <a:pathLst>
            <a:path>
              <a:moveTo>
                <a:pt x="0" y="90000"/>
              </a:moveTo>
              <a:lnTo>
                <a:pt x="1515261" y="9000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b="1" kern="1200">
            <a:cs typeface="B Zar" panose="00000400000000000000" pitchFamily="2" charset="-78"/>
          </a:endParaRPr>
        </a:p>
      </dsp:txBody>
      <dsp:txXfrm rot="10800000">
        <a:off x="5233570" y="3556937"/>
        <a:ext cx="1515261" cy="26511"/>
      </dsp:txXfrm>
    </dsp:sp>
    <dsp:sp modelId="{3BBA6FD9-7A0A-4477-9C72-1A717E15512F}">
      <dsp:nvSpPr>
        <dsp:cNvPr id="0" name=""/>
        <dsp:cNvSpPr/>
      </dsp:nvSpPr>
      <dsp:spPr>
        <a:xfrm>
          <a:off x="4983" y="3856747"/>
          <a:ext cx="5716761" cy="843080"/>
        </a:xfrm>
        <a:prstGeom prst="roundRect">
          <a:avLst>
            <a:gd name="adj" fmla="val 10000"/>
          </a:avLst>
        </a:prstGeom>
        <a:solidFill>
          <a:srgbClr val="002060"/>
        </a:solidFill>
        <a:ln w="28575">
          <a:solidFill>
            <a:srgbClr val="7030A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ar-SA" sz="2400" b="1" kern="1200" dirty="0" smtClean="0">
              <a:cs typeface="B Zar" panose="00000400000000000000" pitchFamily="2" charset="-78"/>
            </a:rPr>
            <a:t>عناوين</a:t>
          </a:r>
          <a:r>
            <a:rPr lang="fa-IR" sz="2400" b="1" kern="1200" dirty="0" smtClean="0">
              <a:cs typeface="B Zar" panose="00000400000000000000" pitchFamily="2" charset="-78"/>
            </a:rPr>
            <a:t> و مطالب</a:t>
          </a:r>
          <a:r>
            <a:rPr lang="ar-SA" sz="2400" b="1" kern="1200" dirty="0" smtClean="0">
              <a:cs typeface="B Zar" panose="00000400000000000000" pitchFamily="2" charset="-78"/>
            </a:rPr>
            <a:t> گويا </a:t>
          </a:r>
          <a:r>
            <a:rPr lang="fa-IR" sz="2400" b="1" kern="1200" dirty="0" smtClean="0">
              <a:cs typeface="B Zar" panose="00000400000000000000" pitchFamily="2" charset="-78"/>
            </a:rPr>
            <a:t>و</a:t>
          </a:r>
          <a:r>
            <a:rPr lang="ar-SA" sz="2400" b="1" kern="1200" dirty="0" smtClean="0">
              <a:cs typeface="B Zar" panose="00000400000000000000" pitchFamily="2" charset="-78"/>
            </a:rPr>
            <a:t> كوتاه باشد</a:t>
          </a:r>
          <a:endParaRPr lang="en-US" sz="2400" b="1" kern="1200" dirty="0">
            <a:cs typeface="B Zar" panose="00000400000000000000" pitchFamily="2" charset="-78"/>
          </a:endParaRPr>
        </a:p>
      </dsp:txBody>
      <dsp:txXfrm>
        <a:off x="29676" y="3881440"/>
        <a:ext cx="5667375" cy="793694"/>
      </dsp:txXfrm>
    </dsp:sp>
    <dsp:sp modelId="{F4B75B4F-0DA9-4A5A-9E63-E9F944D48B82}">
      <dsp:nvSpPr>
        <dsp:cNvPr id="0" name=""/>
        <dsp:cNvSpPr/>
      </dsp:nvSpPr>
      <dsp:spPr>
        <a:xfrm rot="6171685">
          <a:off x="4780672" y="3952256"/>
          <a:ext cx="2421056" cy="180000"/>
        </a:xfrm>
        <a:custGeom>
          <a:avLst/>
          <a:gdLst/>
          <a:ahLst/>
          <a:cxnLst/>
          <a:rect l="0" t="0" r="0" b="0"/>
          <a:pathLst>
            <a:path>
              <a:moveTo>
                <a:pt x="0" y="90000"/>
              </a:moveTo>
              <a:lnTo>
                <a:pt x="2421056" y="9000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b="1" kern="1200">
            <a:cs typeface="B Zar" panose="00000400000000000000" pitchFamily="2" charset="-78"/>
          </a:endParaRPr>
        </a:p>
      </dsp:txBody>
      <dsp:txXfrm rot="10800000">
        <a:off x="4780672" y="4029000"/>
        <a:ext cx="2421056" cy="26511"/>
      </dsp:txXfrm>
    </dsp:sp>
    <dsp:sp modelId="{F201CC5B-1197-497D-84AB-707CAA4AF348}">
      <dsp:nvSpPr>
        <dsp:cNvPr id="0" name=""/>
        <dsp:cNvSpPr/>
      </dsp:nvSpPr>
      <dsp:spPr>
        <a:xfrm>
          <a:off x="4983" y="4800873"/>
          <a:ext cx="5716761" cy="843080"/>
        </a:xfrm>
        <a:prstGeom prst="roundRect">
          <a:avLst>
            <a:gd name="adj" fmla="val 10000"/>
          </a:avLst>
        </a:prstGeom>
        <a:solidFill>
          <a:srgbClr val="002060"/>
        </a:solidFill>
        <a:ln w="28575">
          <a:solidFill>
            <a:srgbClr val="7030A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fa-IR" sz="2400" b="1" kern="1200" dirty="0" smtClean="0">
              <a:cs typeface="B Zar" panose="00000400000000000000" pitchFamily="2" charset="-78"/>
            </a:rPr>
            <a:t>پرسش و تمرین در پایان هر درس</a:t>
          </a:r>
          <a:endParaRPr lang="en-US" sz="2400" b="1" kern="1200" dirty="0">
            <a:cs typeface="B Zar" panose="00000400000000000000" pitchFamily="2" charset="-78"/>
          </a:endParaRPr>
        </a:p>
      </dsp:txBody>
      <dsp:txXfrm>
        <a:off x="29676" y="4825566"/>
        <a:ext cx="5667375" cy="7936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FE145-3378-4A6D-B949-C97CA4188F00}">
      <dsp:nvSpPr>
        <dsp:cNvPr id="0" name=""/>
        <dsp:cNvSpPr/>
      </dsp:nvSpPr>
      <dsp:spPr>
        <a:xfrm>
          <a:off x="6260656" y="1863421"/>
          <a:ext cx="1933978" cy="1997354"/>
        </a:xfrm>
        <a:prstGeom prst="roundRect">
          <a:avLst>
            <a:gd name="adj" fmla="val 10000"/>
          </a:avLst>
        </a:prstGeom>
        <a:solidFill>
          <a:srgbClr val="7030A0"/>
        </a:solidFill>
        <a:ln w="28575">
          <a:solidFill>
            <a:srgbClr val="7030A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100000"/>
            </a:lnSpc>
            <a:spcBef>
              <a:spcPct val="0"/>
            </a:spcBef>
            <a:spcAft>
              <a:spcPts val="0"/>
            </a:spcAft>
          </a:pPr>
          <a:r>
            <a:rPr lang="fa-IR" sz="3200" kern="1200" dirty="0" smtClean="0">
              <a:cs typeface="B Titr" panose="00000700000000000000" pitchFamily="2" charset="-78"/>
            </a:rPr>
            <a:t>فواید همراه داشتن کتاب احکام</a:t>
          </a:r>
          <a:endParaRPr lang="en-US" sz="3200" kern="1200" dirty="0">
            <a:cs typeface="B Titr" panose="00000700000000000000" pitchFamily="2" charset="-78"/>
          </a:endParaRPr>
        </a:p>
      </dsp:txBody>
      <dsp:txXfrm>
        <a:off x="6317300" y="1920065"/>
        <a:ext cx="1820690" cy="1884066"/>
      </dsp:txXfrm>
    </dsp:sp>
    <dsp:sp modelId="{B7741A46-015B-4F07-B605-83D06BC2A3CD}">
      <dsp:nvSpPr>
        <dsp:cNvPr id="0" name=""/>
        <dsp:cNvSpPr/>
      </dsp:nvSpPr>
      <dsp:spPr>
        <a:xfrm rot="14949981">
          <a:off x="5233570" y="2064003"/>
          <a:ext cx="1515261" cy="180000"/>
        </a:xfrm>
        <a:custGeom>
          <a:avLst/>
          <a:gdLst/>
          <a:ahLst/>
          <a:cxnLst/>
          <a:rect l="0" t="0" r="0" b="0"/>
          <a:pathLst>
            <a:path>
              <a:moveTo>
                <a:pt x="0" y="90000"/>
              </a:moveTo>
              <a:lnTo>
                <a:pt x="1515261" y="9000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5233570" y="2140748"/>
        <a:ext cx="1515261" cy="26511"/>
      </dsp:txXfrm>
    </dsp:sp>
    <dsp:sp modelId="{E8409631-72CF-4D73-A717-A992A76C8446}">
      <dsp:nvSpPr>
        <dsp:cNvPr id="0" name=""/>
        <dsp:cNvSpPr/>
      </dsp:nvSpPr>
      <dsp:spPr>
        <a:xfrm>
          <a:off x="4983" y="1024369"/>
          <a:ext cx="5716761" cy="843080"/>
        </a:xfrm>
        <a:prstGeom prst="roundRect">
          <a:avLst>
            <a:gd name="adj" fmla="val 10000"/>
          </a:avLst>
        </a:prstGeom>
        <a:solidFill>
          <a:srgbClr val="002060"/>
        </a:solidFill>
        <a:ln w="28575">
          <a:solidFill>
            <a:srgbClr val="7030A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ts val="0"/>
            </a:spcAft>
          </a:pPr>
          <a:r>
            <a:rPr lang="fa-IR" sz="2800" b="1" kern="1200" dirty="0" smtClean="0">
              <a:cs typeface="B Zar" pitchFamily="2" charset="-78"/>
            </a:rPr>
            <a:t>جلوگیری از اشتباهات احتمالی</a:t>
          </a:r>
          <a:endParaRPr lang="en-US" sz="2800" b="1" kern="1200" dirty="0">
            <a:cs typeface="B Zar" pitchFamily="2" charset="-78"/>
          </a:endParaRPr>
        </a:p>
      </dsp:txBody>
      <dsp:txXfrm>
        <a:off x="29676" y="1049062"/>
        <a:ext cx="5667375" cy="793694"/>
      </dsp:txXfrm>
    </dsp:sp>
    <dsp:sp modelId="{15779EAD-E044-42C2-8958-7CEE1ADCA30B}">
      <dsp:nvSpPr>
        <dsp:cNvPr id="0" name=""/>
        <dsp:cNvSpPr/>
      </dsp:nvSpPr>
      <dsp:spPr>
        <a:xfrm rot="13273016">
          <a:off x="5632986" y="2536066"/>
          <a:ext cx="716428" cy="180000"/>
        </a:xfrm>
        <a:custGeom>
          <a:avLst/>
          <a:gdLst/>
          <a:ahLst/>
          <a:cxnLst/>
          <a:rect l="0" t="0" r="0" b="0"/>
          <a:pathLst>
            <a:path>
              <a:moveTo>
                <a:pt x="0" y="90000"/>
              </a:moveTo>
              <a:lnTo>
                <a:pt x="716428" y="9000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632986" y="2612811"/>
        <a:ext cx="716428" cy="26511"/>
      </dsp:txXfrm>
    </dsp:sp>
    <dsp:sp modelId="{FA37BB9C-BDD0-4FE8-9741-4281D77E03C3}">
      <dsp:nvSpPr>
        <dsp:cNvPr id="0" name=""/>
        <dsp:cNvSpPr/>
      </dsp:nvSpPr>
      <dsp:spPr>
        <a:xfrm>
          <a:off x="4983" y="1968495"/>
          <a:ext cx="5716761" cy="843080"/>
        </a:xfrm>
        <a:prstGeom prst="roundRect">
          <a:avLst>
            <a:gd name="adj" fmla="val 10000"/>
          </a:avLst>
        </a:prstGeom>
        <a:solidFill>
          <a:srgbClr val="002060"/>
        </a:solidFill>
        <a:ln w="28575">
          <a:solidFill>
            <a:srgbClr val="7030A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ts val="0"/>
            </a:spcAft>
          </a:pPr>
          <a:r>
            <a:rPr lang="fa-IR" sz="2800" b="1" kern="1200" dirty="0" smtClean="0">
              <a:cs typeface="B Zar" pitchFamily="2" charset="-78"/>
            </a:rPr>
            <a:t>مراجعه فوری </a:t>
          </a:r>
          <a:endParaRPr lang="en-US" sz="2800" kern="1200" dirty="0">
            <a:cs typeface="B Titr" panose="00000700000000000000" pitchFamily="2" charset="-78"/>
          </a:endParaRPr>
        </a:p>
      </dsp:txBody>
      <dsp:txXfrm>
        <a:off x="29676" y="1993188"/>
        <a:ext cx="5667375" cy="793694"/>
      </dsp:txXfrm>
    </dsp:sp>
    <dsp:sp modelId="{F38676D9-AC6B-4E22-BDB3-DE59B87A113C}">
      <dsp:nvSpPr>
        <dsp:cNvPr id="0" name=""/>
        <dsp:cNvSpPr/>
      </dsp:nvSpPr>
      <dsp:spPr>
        <a:xfrm rot="8326984">
          <a:off x="5632986" y="3008130"/>
          <a:ext cx="716428" cy="180000"/>
        </a:xfrm>
        <a:custGeom>
          <a:avLst/>
          <a:gdLst/>
          <a:ahLst/>
          <a:cxnLst/>
          <a:rect l="0" t="0" r="0" b="0"/>
          <a:pathLst>
            <a:path>
              <a:moveTo>
                <a:pt x="0" y="90000"/>
              </a:moveTo>
              <a:lnTo>
                <a:pt x="716428" y="9000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rot="10800000">
        <a:off x="5632986" y="3084874"/>
        <a:ext cx="716428" cy="26511"/>
      </dsp:txXfrm>
    </dsp:sp>
    <dsp:sp modelId="{C8AE9C04-80AC-4834-8531-F611A4F9BF9C}">
      <dsp:nvSpPr>
        <dsp:cNvPr id="0" name=""/>
        <dsp:cNvSpPr/>
      </dsp:nvSpPr>
      <dsp:spPr>
        <a:xfrm>
          <a:off x="4983" y="2912621"/>
          <a:ext cx="5716761" cy="843080"/>
        </a:xfrm>
        <a:prstGeom prst="roundRect">
          <a:avLst>
            <a:gd name="adj" fmla="val 10000"/>
          </a:avLst>
        </a:prstGeom>
        <a:solidFill>
          <a:srgbClr val="002060"/>
        </a:solidFill>
        <a:ln w="28575">
          <a:solidFill>
            <a:srgbClr val="7030A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ts val="0"/>
            </a:spcAft>
          </a:pPr>
          <a:r>
            <a:rPr lang="fa-IR" sz="2800" b="1" kern="1200" dirty="0" smtClean="0">
              <a:cs typeface="B Zar" pitchFamily="2" charset="-78"/>
            </a:rPr>
            <a:t>باقی نماندن ابهام برای شاگردان</a:t>
          </a:r>
          <a:endParaRPr lang="en-US" sz="2800" kern="1200" dirty="0">
            <a:cs typeface="B Titr" panose="00000700000000000000" pitchFamily="2" charset="-78"/>
          </a:endParaRPr>
        </a:p>
      </dsp:txBody>
      <dsp:txXfrm>
        <a:off x="29676" y="2937314"/>
        <a:ext cx="5667375" cy="793694"/>
      </dsp:txXfrm>
    </dsp:sp>
    <dsp:sp modelId="{78A43A3E-3F98-47C2-A279-8D5A32D0986A}">
      <dsp:nvSpPr>
        <dsp:cNvPr id="0" name=""/>
        <dsp:cNvSpPr/>
      </dsp:nvSpPr>
      <dsp:spPr>
        <a:xfrm rot="6650019">
          <a:off x="5233570" y="3480193"/>
          <a:ext cx="1515261" cy="180000"/>
        </a:xfrm>
        <a:custGeom>
          <a:avLst/>
          <a:gdLst/>
          <a:ahLst/>
          <a:cxnLst/>
          <a:rect l="0" t="0" r="0" b="0"/>
          <a:pathLst>
            <a:path>
              <a:moveTo>
                <a:pt x="0" y="90000"/>
              </a:moveTo>
              <a:lnTo>
                <a:pt x="1515261" y="9000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rot="10800000">
        <a:off x="5233570" y="3556937"/>
        <a:ext cx="1515261" cy="26511"/>
      </dsp:txXfrm>
    </dsp:sp>
    <dsp:sp modelId="{81D9FDF7-2B63-4E90-860E-64344427F53D}">
      <dsp:nvSpPr>
        <dsp:cNvPr id="0" name=""/>
        <dsp:cNvSpPr/>
      </dsp:nvSpPr>
      <dsp:spPr>
        <a:xfrm>
          <a:off x="4983" y="3856747"/>
          <a:ext cx="5716761" cy="843080"/>
        </a:xfrm>
        <a:prstGeom prst="roundRect">
          <a:avLst>
            <a:gd name="adj" fmla="val 10000"/>
          </a:avLst>
        </a:prstGeom>
        <a:solidFill>
          <a:srgbClr val="002060"/>
        </a:solidFill>
        <a:ln w="28575">
          <a:solidFill>
            <a:srgbClr val="7030A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ts val="0"/>
            </a:spcAft>
          </a:pPr>
          <a:r>
            <a:rPr lang="fa-IR" sz="2800" b="1" kern="1200" dirty="0" smtClean="0">
              <a:cs typeface="B Zar" pitchFamily="2" charset="-78"/>
            </a:rPr>
            <a:t>اطمینان شاگرد به استاد</a:t>
          </a:r>
          <a:endParaRPr lang="en-US" sz="2800" kern="1200" dirty="0">
            <a:cs typeface="B Titr" panose="00000700000000000000" pitchFamily="2" charset="-78"/>
          </a:endParaRPr>
        </a:p>
      </dsp:txBody>
      <dsp:txXfrm>
        <a:off x="29676" y="3881440"/>
        <a:ext cx="5667375" cy="7936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D5264-97D7-4AA6-9976-689F535CB7C2}">
      <dsp:nvSpPr>
        <dsp:cNvPr id="0" name=""/>
        <dsp:cNvSpPr/>
      </dsp:nvSpPr>
      <dsp:spPr>
        <a:xfrm>
          <a:off x="5079430" y="2072261"/>
          <a:ext cx="1812279" cy="90613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a-IR" sz="2200" kern="1200" dirty="0" smtClean="0"/>
            <a:t>اولویت ها</a:t>
          </a:r>
          <a:endParaRPr lang="en-US" sz="2200" kern="1200" dirty="0"/>
        </a:p>
      </dsp:txBody>
      <dsp:txXfrm>
        <a:off x="5105970" y="2098801"/>
        <a:ext cx="1759199" cy="853059"/>
      </dsp:txXfrm>
    </dsp:sp>
    <dsp:sp modelId="{5062E763-3F78-47C2-8F1A-83D5B0CCF498}">
      <dsp:nvSpPr>
        <dsp:cNvPr id="0" name=""/>
        <dsp:cNvSpPr/>
      </dsp:nvSpPr>
      <dsp:spPr>
        <a:xfrm rot="14654739">
          <a:off x="3882809" y="1752123"/>
          <a:ext cx="1668329" cy="43808"/>
        </a:xfrm>
        <a:custGeom>
          <a:avLst/>
          <a:gdLst/>
          <a:ahLst/>
          <a:cxnLst/>
          <a:rect l="0" t="0" r="0" b="0"/>
          <a:pathLst>
            <a:path>
              <a:moveTo>
                <a:pt x="0" y="21904"/>
              </a:moveTo>
              <a:lnTo>
                <a:pt x="1668329" y="2190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675266" y="1745954"/>
        <a:ext cx="83416" cy="56146"/>
      </dsp:txXfrm>
    </dsp:sp>
    <dsp:sp modelId="{6C12C1CF-9E4A-4341-A6F8-6E538015F38A}">
      <dsp:nvSpPr>
        <dsp:cNvPr id="0" name=""/>
        <dsp:cNvSpPr/>
      </dsp:nvSpPr>
      <dsp:spPr>
        <a:xfrm>
          <a:off x="2542238" y="569654"/>
          <a:ext cx="1812279" cy="90613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a-IR" sz="2200" kern="1200" dirty="0" smtClean="0"/>
            <a:t>زمان</a:t>
          </a:r>
          <a:endParaRPr lang="en-US" sz="2200" kern="1200" dirty="0"/>
        </a:p>
      </dsp:txBody>
      <dsp:txXfrm>
        <a:off x="2568778" y="596194"/>
        <a:ext cx="1759199" cy="853059"/>
      </dsp:txXfrm>
    </dsp:sp>
    <dsp:sp modelId="{626DE3FB-688B-453D-9856-B665AF7C1044}">
      <dsp:nvSpPr>
        <dsp:cNvPr id="0" name=""/>
        <dsp:cNvSpPr/>
      </dsp:nvSpPr>
      <dsp:spPr>
        <a:xfrm rot="11943506">
          <a:off x="1796306" y="875603"/>
          <a:ext cx="766951" cy="43808"/>
        </a:xfrm>
        <a:custGeom>
          <a:avLst/>
          <a:gdLst/>
          <a:ahLst/>
          <a:cxnLst/>
          <a:rect l="0" t="0" r="0" b="0"/>
          <a:pathLst>
            <a:path>
              <a:moveTo>
                <a:pt x="0" y="21904"/>
              </a:moveTo>
              <a:lnTo>
                <a:pt x="766951" y="2190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60608" y="884601"/>
        <a:ext cx="38347" cy="25811"/>
      </dsp:txXfrm>
    </dsp:sp>
    <dsp:sp modelId="{34FCF4A1-1E14-4B80-AFD0-829331106CE5}">
      <dsp:nvSpPr>
        <dsp:cNvPr id="0" name=""/>
        <dsp:cNvSpPr/>
      </dsp:nvSpPr>
      <dsp:spPr>
        <a:xfrm>
          <a:off x="5046" y="589816"/>
          <a:ext cx="1812279" cy="3649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a-IR" sz="2200" kern="1200" dirty="0" smtClean="0"/>
            <a:t>ماه مبارک رمضان</a:t>
          </a:r>
          <a:endParaRPr lang="en-US" sz="2200" kern="1200" dirty="0"/>
        </a:p>
      </dsp:txBody>
      <dsp:txXfrm>
        <a:off x="15735" y="600505"/>
        <a:ext cx="1790901" cy="343569"/>
      </dsp:txXfrm>
    </dsp:sp>
    <dsp:sp modelId="{6D459EBF-5050-4283-8A11-CFAFE56EE653}">
      <dsp:nvSpPr>
        <dsp:cNvPr id="0" name=""/>
        <dsp:cNvSpPr/>
      </dsp:nvSpPr>
      <dsp:spPr>
        <a:xfrm rot="9656494">
          <a:off x="1796306" y="1126037"/>
          <a:ext cx="766951" cy="43808"/>
        </a:xfrm>
        <a:custGeom>
          <a:avLst/>
          <a:gdLst/>
          <a:ahLst/>
          <a:cxnLst/>
          <a:rect l="0" t="0" r="0" b="0"/>
          <a:pathLst>
            <a:path>
              <a:moveTo>
                <a:pt x="0" y="21904"/>
              </a:moveTo>
              <a:lnTo>
                <a:pt x="766951" y="2190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60608" y="1135036"/>
        <a:ext cx="38347" cy="25811"/>
      </dsp:txXfrm>
    </dsp:sp>
    <dsp:sp modelId="{F8C79B1E-3FE7-4C2B-85C5-DF1CC09A5583}">
      <dsp:nvSpPr>
        <dsp:cNvPr id="0" name=""/>
        <dsp:cNvSpPr/>
      </dsp:nvSpPr>
      <dsp:spPr>
        <a:xfrm>
          <a:off x="5046" y="1090685"/>
          <a:ext cx="1812279" cy="3649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a-IR" sz="2200" kern="1200" dirty="0" smtClean="0"/>
            <a:t>اعیاد دینی</a:t>
          </a:r>
          <a:endParaRPr lang="en-US" sz="2200" kern="1200" dirty="0"/>
        </a:p>
      </dsp:txBody>
      <dsp:txXfrm>
        <a:off x="15735" y="1101374"/>
        <a:ext cx="1790901" cy="343569"/>
      </dsp:txXfrm>
    </dsp:sp>
    <dsp:sp modelId="{4E733722-0CB4-434C-BBE7-F9252E6766E5}">
      <dsp:nvSpPr>
        <dsp:cNvPr id="0" name=""/>
        <dsp:cNvSpPr/>
      </dsp:nvSpPr>
      <dsp:spPr>
        <a:xfrm rot="11943506">
          <a:off x="4333498" y="2378209"/>
          <a:ext cx="766951" cy="43808"/>
        </a:xfrm>
        <a:custGeom>
          <a:avLst/>
          <a:gdLst/>
          <a:ahLst/>
          <a:cxnLst/>
          <a:rect l="0" t="0" r="0" b="0"/>
          <a:pathLst>
            <a:path>
              <a:moveTo>
                <a:pt x="0" y="21904"/>
              </a:moveTo>
              <a:lnTo>
                <a:pt x="766951" y="2190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697800" y="2387208"/>
        <a:ext cx="38347" cy="25811"/>
      </dsp:txXfrm>
    </dsp:sp>
    <dsp:sp modelId="{02CCEBD4-48CA-40C0-80C0-8829B4127665}">
      <dsp:nvSpPr>
        <dsp:cNvPr id="0" name=""/>
        <dsp:cNvSpPr/>
      </dsp:nvSpPr>
      <dsp:spPr>
        <a:xfrm>
          <a:off x="2542238" y="1821826"/>
          <a:ext cx="1812279" cy="90613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a-IR" sz="2200" kern="1200" dirty="0" smtClean="0"/>
            <a:t>مکان</a:t>
          </a:r>
          <a:endParaRPr lang="en-US" sz="2200" kern="1200" dirty="0"/>
        </a:p>
      </dsp:txBody>
      <dsp:txXfrm>
        <a:off x="2568778" y="1848366"/>
        <a:ext cx="1759199" cy="853059"/>
      </dsp:txXfrm>
    </dsp:sp>
    <dsp:sp modelId="{39E1130F-5B89-44DA-B586-3A38D78CC00D}">
      <dsp:nvSpPr>
        <dsp:cNvPr id="0" name=""/>
        <dsp:cNvSpPr/>
      </dsp:nvSpPr>
      <dsp:spPr>
        <a:xfrm rot="12878523">
          <a:off x="1739224" y="2002558"/>
          <a:ext cx="881116" cy="43808"/>
        </a:xfrm>
        <a:custGeom>
          <a:avLst/>
          <a:gdLst/>
          <a:ahLst/>
          <a:cxnLst/>
          <a:rect l="0" t="0" r="0" b="0"/>
          <a:pathLst>
            <a:path>
              <a:moveTo>
                <a:pt x="0" y="21904"/>
              </a:moveTo>
              <a:lnTo>
                <a:pt x="881116" y="2190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57754" y="2009635"/>
        <a:ext cx="44055" cy="29653"/>
      </dsp:txXfrm>
    </dsp:sp>
    <dsp:sp modelId="{5E2D618B-8F69-4A50-9BE0-0605BD7B8DDA}">
      <dsp:nvSpPr>
        <dsp:cNvPr id="0" name=""/>
        <dsp:cNvSpPr/>
      </dsp:nvSpPr>
      <dsp:spPr>
        <a:xfrm>
          <a:off x="5046" y="1591554"/>
          <a:ext cx="1812279" cy="3649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a-IR" sz="2200" kern="1200" dirty="0" smtClean="0"/>
            <a:t>مسجد</a:t>
          </a:r>
          <a:endParaRPr lang="en-US" sz="2200" kern="1200" dirty="0"/>
        </a:p>
      </dsp:txBody>
      <dsp:txXfrm>
        <a:off x="15735" y="1602243"/>
        <a:ext cx="1790901" cy="343569"/>
      </dsp:txXfrm>
    </dsp:sp>
    <dsp:sp modelId="{6FC91E4A-A015-4232-9620-95B9EED8E3B0}">
      <dsp:nvSpPr>
        <dsp:cNvPr id="0" name=""/>
        <dsp:cNvSpPr/>
      </dsp:nvSpPr>
      <dsp:spPr>
        <a:xfrm rot="10800000">
          <a:off x="1817326" y="2252992"/>
          <a:ext cx="724911" cy="43808"/>
        </a:xfrm>
        <a:custGeom>
          <a:avLst/>
          <a:gdLst/>
          <a:ahLst/>
          <a:cxnLst/>
          <a:rect l="0" t="0" r="0" b="0"/>
          <a:pathLst>
            <a:path>
              <a:moveTo>
                <a:pt x="0" y="21904"/>
              </a:moveTo>
              <a:lnTo>
                <a:pt x="724911" y="2190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61659" y="2262698"/>
        <a:ext cx="36245" cy="24396"/>
      </dsp:txXfrm>
    </dsp:sp>
    <dsp:sp modelId="{616E73FA-3434-4930-86F6-DD4BACEBB758}">
      <dsp:nvSpPr>
        <dsp:cNvPr id="0" name=""/>
        <dsp:cNvSpPr/>
      </dsp:nvSpPr>
      <dsp:spPr>
        <a:xfrm>
          <a:off x="5046" y="2092423"/>
          <a:ext cx="1812279" cy="3649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a-IR" sz="2200" kern="1200" dirty="0" smtClean="0"/>
            <a:t>مدرسه</a:t>
          </a:r>
          <a:endParaRPr lang="en-US" sz="2200" kern="1200" dirty="0"/>
        </a:p>
      </dsp:txBody>
      <dsp:txXfrm>
        <a:off x="15735" y="2103112"/>
        <a:ext cx="1790901" cy="343569"/>
      </dsp:txXfrm>
    </dsp:sp>
    <dsp:sp modelId="{07441651-3457-4262-87E8-7C05E9163396}">
      <dsp:nvSpPr>
        <dsp:cNvPr id="0" name=""/>
        <dsp:cNvSpPr/>
      </dsp:nvSpPr>
      <dsp:spPr>
        <a:xfrm rot="8721477">
          <a:off x="1739224" y="2503426"/>
          <a:ext cx="881116" cy="43808"/>
        </a:xfrm>
        <a:custGeom>
          <a:avLst/>
          <a:gdLst/>
          <a:ahLst/>
          <a:cxnLst/>
          <a:rect l="0" t="0" r="0" b="0"/>
          <a:pathLst>
            <a:path>
              <a:moveTo>
                <a:pt x="0" y="21904"/>
              </a:moveTo>
              <a:lnTo>
                <a:pt x="881116" y="2190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57754" y="2510504"/>
        <a:ext cx="44055" cy="29653"/>
      </dsp:txXfrm>
    </dsp:sp>
    <dsp:sp modelId="{B1732F31-20D0-4F24-B268-7AFE92A8F4E8}">
      <dsp:nvSpPr>
        <dsp:cNvPr id="0" name=""/>
        <dsp:cNvSpPr/>
      </dsp:nvSpPr>
      <dsp:spPr>
        <a:xfrm>
          <a:off x="5046" y="2593291"/>
          <a:ext cx="1812279" cy="3649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a-IR" sz="2200" kern="1200" dirty="0" smtClean="0"/>
            <a:t>دانشگاه</a:t>
          </a:r>
          <a:endParaRPr lang="en-US" sz="2200" kern="1200" dirty="0"/>
        </a:p>
      </dsp:txBody>
      <dsp:txXfrm>
        <a:off x="15735" y="2603980"/>
        <a:ext cx="1790901" cy="343569"/>
      </dsp:txXfrm>
    </dsp:sp>
    <dsp:sp modelId="{7AD87129-4D1E-491A-B8F0-40DE2B44DBC4}">
      <dsp:nvSpPr>
        <dsp:cNvPr id="0" name=""/>
        <dsp:cNvSpPr/>
      </dsp:nvSpPr>
      <dsp:spPr>
        <a:xfrm rot="6945261">
          <a:off x="3882809" y="3254730"/>
          <a:ext cx="1668329" cy="43808"/>
        </a:xfrm>
        <a:custGeom>
          <a:avLst/>
          <a:gdLst/>
          <a:ahLst/>
          <a:cxnLst/>
          <a:rect l="0" t="0" r="0" b="0"/>
          <a:pathLst>
            <a:path>
              <a:moveTo>
                <a:pt x="0" y="21904"/>
              </a:moveTo>
              <a:lnTo>
                <a:pt x="1668329" y="2190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675266" y="3248561"/>
        <a:ext cx="83416" cy="56146"/>
      </dsp:txXfrm>
    </dsp:sp>
    <dsp:sp modelId="{F64BC8E2-C17B-4797-9287-9519E53B3526}">
      <dsp:nvSpPr>
        <dsp:cNvPr id="0" name=""/>
        <dsp:cNvSpPr/>
      </dsp:nvSpPr>
      <dsp:spPr>
        <a:xfrm>
          <a:off x="2542238" y="3574867"/>
          <a:ext cx="1812279" cy="90613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a-IR" sz="2200" kern="1200" dirty="0" smtClean="0"/>
            <a:t>نوع مخاطب</a:t>
          </a:r>
          <a:endParaRPr lang="en-US" sz="2200" kern="1200" dirty="0"/>
        </a:p>
      </dsp:txBody>
      <dsp:txXfrm>
        <a:off x="2568778" y="3601407"/>
        <a:ext cx="1759199" cy="853059"/>
      </dsp:txXfrm>
    </dsp:sp>
    <dsp:sp modelId="{A1610678-C478-4D21-96C6-2D54F70DED75}">
      <dsp:nvSpPr>
        <dsp:cNvPr id="0" name=""/>
        <dsp:cNvSpPr/>
      </dsp:nvSpPr>
      <dsp:spPr>
        <a:xfrm rot="13561452">
          <a:off x="1657778" y="3630381"/>
          <a:ext cx="1044008" cy="43808"/>
        </a:xfrm>
        <a:custGeom>
          <a:avLst/>
          <a:gdLst/>
          <a:ahLst/>
          <a:cxnLst/>
          <a:rect l="0" t="0" r="0" b="0"/>
          <a:pathLst>
            <a:path>
              <a:moveTo>
                <a:pt x="0" y="21904"/>
              </a:moveTo>
              <a:lnTo>
                <a:pt x="1044008" y="2190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53682" y="3634718"/>
        <a:ext cx="52200" cy="35135"/>
      </dsp:txXfrm>
    </dsp:sp>
    <dsp:sp modelId="{EFDF7D18-4B32-442D-B26B-C0C0640C2623}">
      <dsp:nvSpPr>
        <dsp:cNvPr id="0" name=""/>
        <dsp:cNvSpPr/>
      </dsp:nvSpPr>
      <dsp:spPr>
        <a:xfrm>
          <a:off x="5046" y="3094160"/>
          <a:ext cx="1812279" cy="3649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a-IR" sz="2200" kern="1200" dirty="0" smtClean="0"/>
            <a:t>سن</a:t>
          </a:r>
          <a:endParaRPr lang="en-US" sz="2200" kern="1200" dirty="0"/>
        </a:p>
      </dsp:txBody>
      <dsp:txXfrm>
        <a:off x="15735" y="3104849"/>
        <a:ext cx="1790901" cy="343569"/>
      </dsp:txXfrm>
    </dsp:sp>
    <dsp:sp modelId="{A4BF72B2-4C16-49BC-97C6-C0F2F83FCA5E}">
      <dsp:nvSpPr>
        <dsp:cNvPr id="0" name=""/>
        <dsp:cNvSpPr/>
      </dsp:nvSpPr>
      <dsp:spPr>
        <a:xfrm rot="11943506">
          <a:off x="1796306" y="3880816"/>
          <a:ext cx="766951" cy="43808"/>
        </a:xfrm>
        <a:custGeom>
          <a:avLst/>
          <a:gdLst/>
          <a:ahLst/>
          <a:cxnLst/>
          <a:rect l="0" t="0" r="0" b="0"/>
          <a:pathLst>
            <a:path>
              <a:moveTo>
                <a:pt x="0" y="21904"/>
              </a:moveTo>
              <a:lnTo>
                <a:pt x="766951" y="2190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60608" y="3889815"/>
        <a:ext cx="38347" cy="25811"/>
      </dsp:txXfrm>
    </dsp:sp>
    <dsp:sp modelId="{A737701D-4137-49E0-B334-814DB4339D30}">
      <dsp:nvSpPr>
        <dsp:cNvPr id="0" name=""/>
        <dsp:cNvSpPr/>
      </dsp:nvSpPr>
      <dsp:spPr>
        <a:xfrm>
          <a:off x="5046" y="3595029"/>
          <a:ext cx="1812279" cy="3649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a-IR" sz="2200" kern="1200" dirty="0" smtClean="0"/>
            <a:t>جنس</a:t>
          </a:r>
          <a:endParaRPr lang="en-US" sz="2200" kern="1200" dirty="0"/>
        </a:p>
      </dsp:txBody>
      <dsp:txXfrm>
        <a:off x="15735" y="3605718"/>
        <a:ext cx="1790901" cy="343569"/>
      </dsp:txXfrm>
    </dsp:sp>
    <dsp:sp modelId="{D01E327D-5B1E-4AE1-ACC8-5A49C8669B4E}">
      <dsp:nvSpPr>
        <dsp:cNvPr id="0" name=""/>
        <dsp:cNvSpPr/>
      </dsp:nvSpPr>
      <dsp:spPr>
        <a:xfrm rot="9656494">
          <a:off x="1796306" y="4131250"/>
          <a:ext cx="766951" cy="43808"/>
        </a:xfrm>
        <a:custGeom>
          <a:avLst/>
          <a:gdLst/>
          <a:ahLst/>
          <a:cxnLst/>
          <a:rect l="0" t="0" r="0" b="0"/>
          <a:pathLst>
            <a:path>
              <a:moveTo>
                <a:pt x="0" y="21904"/>
              </a:moveTo>
              <a:lnTo>
                <a:pt x="766951" y="2190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60608" y="4140249"/>
        <a:ext cx="38347" cy="25811"/>
      </dsp:txXfrm>
    </dsp:sp>
    <dsp:sp modelId="{52F8170F-F029-464E-8963-763EB747B740}">
      <dsp:nvSpPr>
        <dsp:cNvPr id="0" name=""/>
        <dsp:cNvSpPr/>
      </dsp:nvSpPr>
      <dsp:spPr>
        <a:xfrm>
          <a:off x="5046" y="4095898"/>
          <a:ext cx="1812279" cy="3649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a-IR" sz="2200" kern="1200" dirty="0" smtClean="0"/>
            <a:t>تحصیلات</a:t>
          </a:r>
          <a:endParaRPr lang="en-US" sz="2200" kern="1200" dirty="0"/>
        </a:p>
      </dsp:txBody>
      <dsp:txXfrm>
        <a:off x="15735" y="4106587"/>
        <a:ext cx="1790901" cy="343569"/>
      </dsp:txXfrm>
    </dsp:sp>
    <dsp:sp modelId="{E2ECA078-6F1D-4B5C-804E-2D765C304CCA}">
      <dsp:nvSpPr>
        <dsp:cNvPr id="0" name=""/>
        <dsp:cNvSpPr/>
      </dsp:nvSpPr>
      <dsp:spPr>
        <a:xfrm rot="8038548">
          <a:off x="1657778" y="4381685"/>
          <a:ext cx="1044008" cy="43808"/>
        </a:xfrm>
        <a:custGeom>
          <a:avLst/>
          <a:gdLst/>
          <a:ahLst/>
          <a:cxnLst/>
          <a:rect l="0" t="0" r="0" b="0"/>
          <a:pathLst>
            <a:path>
              <a:moveTo>
                <a:pt x="0" y="21904"/>
              </a:moveTo>
              <a:lnTo>
                <a:pt x="1044008" y="2190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53682" y="4386021"/>
        <a:ext cx="52200" cy="35135"/>
      </dsp:txXfrm>
    </dsp:sp>
    <dsp:sp modelId="{781CBC4A-08AC-40DC-9F67-F362DA0B16ED}">
      <dsp:nvSpPr>
        <dsp:cNvPr id="0" name=""/>
        <dsp:cNvSpPr/>
      </dsp:nvSpPr>
      <dsp:spPr>
        <a:xfrm>
          <a:off x="5046" y="4596767"/>
          <a:ext cx="1812279" cy="3649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a-IR" sz="2200" kern="1200" dirty="0" smtClean="0"/>
            <a:t>شغل</a:t>
          </a:r>
          <a:endParaRPr lang="en-US" sz="2200" kern="1200" dirty="0"/>
        </a:p>
      </dsp:txBody>
      <dsp:txXfrm>
        <a:off x="15735" y="4607456"/>
        <a:ext cx="1790901" cy="3435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61E5C-9445-4CD9-A77B-F22D55C3B9A1}">
      <dsp:nvSpPr>
        <dsp:cNvPr id="0" name=""/>
        <dsp:cNvSpPr/>
      </dsp:nvSpPr>
      <dsp:spPr>
        <a:xfrm>
          <a:off x="6698034" y="1988956"/>
          <a:ext cx="1809986" cy="1487552"/>
        </a:xfrm>
        <a:prstGeom prst="roundRect">
          <a:avLst>
            <a:gd name="adj" fmla="val 10000"/>
          </a:avLst>
        </a:prstGeom>
        <a:solidFill>
          <a:srgbClr val="FFFF00"/>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100000"/>
            </a:lnSpc>
            <a:spcBef>
              <a:spcPct val="0"/>
            </a:spcBef>
            <a:spcAft>
              <a:spcPct val="35000"/>
            </a:spcAft>
          </a:pPr>
          <a:r>
            <a:rPr lang="fa-IR" sz="2400" kern="1200" dirty="0" smtClean="0">
              <a:solidFill>
                <a:sysClr val="windowText" lastClr="000000"/>
              </a:solidFill>
              <a:cs typeface="B Koodak" pitchFamily="2" charset="-78"/>
            </a:rPr>
            <a:t>مثال:</a:t>
          </a:r>
        </a:p>
        <a:p>
          <a:pPr lvl="0" algn="ctr" defTabSz="1066800" rtl="1">
            <a:lnSpc>
              <a:spcPct val="90000"/>
            </a:lnSpc>
            <a:spcBef>
              <a:spcPct val="0"/>
            </a:spcBef>
            <a:spcAft>
              <a:spcPct val="35000"/>
            </a:spcAft>
          </a:pPr>
          <a:r>
            <a:rPr lang="fa-IR" sz="2400" b="1" kern="1200" dirty="0" smtClean="0">
              <a:solidFill>
                <a:sysClr val="windowText" lastClr="000000"/>
              </a:solidFill>
              <a:cs typeface="B Koodak" pitchFamily="2" charset="-78"/>
            </a:rPr>
            <a:t>شکیات وضو</a:t>
          </a:r>
          <a:endParaRPr lang="en-US" sz="2400" b="1" kern="1200" dirty="0">
            <a:solidFill>
              <a:sysClr val="windowText" lastClr="000000"/>
            </a:solidFill>
            <a:cs typeface="B Koodak" pitchFamily="2" charset="-78"/>
          </a:endParaRPr>
        </a:p>
      </dsp:txBody>
      <dsp:txXfrm>
        <a:off x="6741603" y="2032525"/>
        <a:ext cx="1722848" cy="1400414"/>
      </dsp:txXfrm>
    </dsp:sp>
    <dsp:sp modelId="{1594FFAC-10E6-4949-83D6-32304B473B5C}">
      <dsp:nvSpPr>
        <dsp:cNvPr id="0" name=""/>
        <dsp:cNvSpPr/>
      </dsp:nvSpPr>
      <dsp:spPr>
        <a:xfrm rot="15525511">
          <a:off x="5219067" y="1508859"/>
          <a:ext cx="2475372" cy="19865"/>
        </a:xfrm>
        <a:custGeom>
          <a:avLst/>
          <a:gdLst/>
          <a:ahLst/>
          <a:cxnLst/>
          <a:rect l="0" t="0" r="0" b="0"/>
          <a:pathLst>
            <a:path>
              <a:moveTo>
                <a:pt x="0" y="9932"/>
              </a:moveTo>
              <a:lnTo>
                <a:pt x="2475372" y="9932"/>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rtl="1">
            <a:lnSpc>
              <a:spcPct val="90000"/>
            </a:lnSpc>
            <a:spcBef>
              <a:spcPct val="0"/>
            </a:spcBef>
            <a:spcAft>
              <a:spcPct val="35000"/>
            </a:spcAft>
          </a:pPr>
          <a:endParaRPr lang="en-US" sz="2000" kern="1200">
            <a:solidFill>
              <a:sysClr val="windowText" lastClr="000000"/>
            </a:solidFill>
            <a:cs typeface="B Koodak" pitchFamily="2" charset="-78"/>
          </a:endParaRPr>
        </a:p>
      </dsp:txBody>
      <dsp:txXfrm rot="10800000">
        <a:off x="5219067" y="1456908"/>
        <a:ext cx="2475372" cy="123768"/>
      </dsp:txXfrm>
    </dsp:sp>
    <dsp:sp modelId="{D46439FE-24FB-4AAE-BE97-A26A84D56D0F}">
      <dsp:nvSpPr>
        <dsp:cNvPr id="0" name=""/>
        <dsp:cNvSpPr/>
      </dsp:nvSpPr>
      <dsp:spPr>
        <a:xfrm>
          <a:off x="3320028" y="3251"/>
          <a:ext cx="2895445" cy="603200"/>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cs typeface="B Koodak" pitchFamily="2" charset="-78"/>
            </a:rPr>
            <a:t>شک در حدث بعد از وضو</a:t>
          </a:r>
          <a:endParaRPr lang="en-US" sz="2000" kern="1200" dirty="0">
            <a:solidFill>
              <a:sysClr val="windowText" lastClr="000000"/>
            </a:solidFill>
            <a:cs typeface="B Koodak" pitchFamily="2" charset="-78"/>
          </a:endParaRPr>
        </a:p>
      </dsp:txBody>
      <dsp:txXfrm>
        <a:off x="3337695" y="20918"/>
        <a:ext cx="2860111" cy="567866"/>
      </dsp:txXfrm>
    </dsp:sp>
    <dsp:sp modelId="{ACDB4066-F19C-4015-9587-D097D8361B76}">
      <dsp:nvSpPr>
        <dsp:cNvPr id="0" name=""/>
        <dsp:cNvSpPr/>
      </dsp:nvSpPr>
      <dsp:spPr>
        <a:xfrm rot="10800000">
          <a:off x="2837468" y="294919"/>
          <a:ext cx="482560" cy="19865"/>
        </a:xfrm>
        <a:custGeom>
          <a:avLst/>
          <a:gdLst/>
          <a:ahLst/>
          <a:cxnLst/>
          <a:rect l="0" t="0" r="0" b="0"/>
          <a:pathLst>
            <a:path>
              <a:moveTo>
                <a:pt x="0" y="9932"/>
              </a:moveTo>
              <a:lnTo>
                <a:pt x="482560" y="9932"/>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p>
      </dsp:txBody>
      <dsp:txXfrm rot="10800000">
        <a:off x="2837468" y="292788"/>
        <a:ext cx="482560" cy="24128"/>
      </dsp:txXfrm>
    </dsp:sp>
    <dsp:sp modelId="{D665EF3C-76E0-4643-81FE-420015BEAD23}">
      <dsp:nvSpPr>
        <dsp:cNvPr id="0" name=""/>
        <dsp:cNvSpPr/>
      </dsp:nvSpPr>
      <dsp:spPr>
        <a:xfrm>
          <a:off x="199408" y="3251"/>
          <a:ext cx="2638060" cy="603200"/>
        </a:xfrm>
        <a:prstGeom prst="roundRect">
          <a:avLst>
            <a:gd name="adj" fmla="val 10000"/>
          </a:avLst>
        </a:prstGeom>
        <a:solidFill>
          <a:schemeClr val="accent4">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cs typeface="B Koodak" pitchFamily="2" charset="-78"/>
            </a:rPr>
            <a:t>صحیح</a:t>
          </a:r>
          <a:endParaRPr lang="en-US" sz="2000" kern="1200" dirty="0">
            <a:solidFill>
              <a:sysClr val="windowText" lastClr="000000"/>
            </a:solidFill>
            <a:cs typeface="B Koodak" pitchFamily="2" charset="-78"/>
          </a:endParaRPr>
        </a:p>
      </dsp:txBody>
      <dsp:txXfrm>
        <a:off x="217075" y="20918"/>
        <a:ext cx="2602726" cy="567866"/>
      </dsp:txXfrm>
    </dsp:sp>
    <dsp:sp modelId="{5F90A128-D38C-478F-9981-C2C0F9B7C9B4}">
      <dsp:nvSpPr>
        <dsp:cNvPr id="0" name=""/>
        <dsp:cNvSpPr/>
      </dsp:nvSpPr>
      <dsp:spPr>
        <a:xfrm rot="15267012">
          <a:off x="5556710" y="1855699"/>
          <a:ext cx="1800087" cy="19865"/>
        </a:xfrm>
        <a:custGeom>
          <a:avLst/>
          <a:gdLst/>
          <a:ahLst/>
          <a:cxnLst/>
          <a:rect l="0" t="0" r="0" b="0"/>
          <a:pathLst>
            <a:path>
              <a:moveTo>
                <a:pt x="0" y="9932"/>
              </a:moveTo>
              <a:lnTo>
                <a:pt x="1800087" y="9932"/>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rtl="1">
            <a:lnSpc>
              <a:spcPct val="90000"/>
            </a:lnSpc>
            <a:spcBef>
              <a:spcPct val="0"/>
            </a:spcBef>
            <a:spcAft>
              <a:spcPct val="35000"/>
            </a:spcAft>
          </a:pPr>
          <a:endParaRPr lang="en-US" sz="2000" kern="1200">
            <a:solidFill>
              <a:sysClr val="windowText" lastClr="000000"/>
            </a:solidFill>
            <a:cs typeface="B Koodak" pitchFamily="2" charset="-78"/>
          </a:endParaRPr>
        </a:p>
      </dsp:txBody>
      <dsp:txXfrm rot="10800000">
        <a:off x="5556710" y="1820630"/>
        <a:ext cx="1800087" cy="90004"/>
      </dsp:txXfrm>
    </dsp:sp>
    <dsp:sp modelId="{DAE78447-77C2-4471-9A8F-E128299BD481}">
      <dsp:nvSpPr>
        <dsp:cNvPr id="0" name=""/>
        <dsp:cNvSpPr/>
      </dsp:nvSpPr>
      <dsp:spPr>
        <a:xfrm>
          <a:off x="3320028" y="696932"/>
          <a:ext cx="2895445" cy="603200"/>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cs typeface="B Koodak" pitchFamily="2" charset="-78"/>
            </a:rPr>
            <a:t>شک در داشتن وضو قبل نماز</a:t>
          </a:r>
          <a:endParaRPr lang="en-US" sz="2000" kern="1200" dirty="0">
            <a:solidFill>
              <a:sysClr val="windowText" lastClr="000000"/>
            </a:solidFill>
            <a:cs typeface="B Koodak" pitchFamily="2" charset="-78"/>
          </a:endParaRPr>
        </a:p>
      </dsp:txBody>
      <dsp:txXfrm>
        <a:off x="3337695" y="714599"/>
        <a:ext cx="2860111" cy="567866"/>
      </dsp:txXfrm>
    </dsp:sp>
    <dsp:sp modelId="{5C1C61D1-44B2-4719-8D38-065ED82E5D91}">
      <dsp:nvSpPr>
        <dsp:cNvPr id="0" name=""/>
        <dsp:cNvSpPr/>
      </dsp:nvSpPr>
      <dsp:spPr>
        <a:xfrm rot="10800000">
          <a:off x="2837468" y="988599"/>
          <a:ext cx="482560" cy="19865"/>
        </a:xfrm>
        <a:custGeom>
          <a:avLst/>
          <a:gdLst/>
          <a:ahLst/>
          <a:cxnLst/>
          <a:rect l="0" t="0" r="0" b="0"/>
          <a:pathLst>
            <a:path>
              <a:moveTo>
                <a:pt x="0" y="9932"/>
              </a:moveTo>
              <a:lnTo>
                <a:pt x="482560" y="9932"/>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p>
      </dsp:txBody>
      <dsp:txXfrm rot="10800000">
        <a:off x="2837468" y="986468"/>
        <a:ext cx="482560" cy="24128"/>
      </dsp:txXfrm>
    </dsp:sp>
    <dsp:sp modelId="{641EC546-82DF-4AEE-9D15-21CFD9B0AFB6}">
      <dsp:nvSpPr>
        <dsp:cNvPr id="0" name=""/>
        <dsp:cNvSpPr/>
      </dsp:nvSpPr>
      <dsp:spPr>
        <a:xfrm>
          <a:off x="199408" y="696932"/>
          <a:ext cx="2638060" cy="603200"/>
        </a:xfrm>
        <a:prstGeom prst="roundRect">
          <a:avLst>
            <a:gd name="adj" fmla="val 10000"/>
          </a:avLst>
        </a:prstGeom>
        <a:solidFill>
          <a:schemeClr val="accent4">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cs typeface="B Koodak" pitchFamily="2" charset="-78"/>
            </a:rPr>
            <a:t>وضو بگیرد</a:t>
          </a:r>
          <a:endParaRPr lang="en-US" sz="2000" kern="1200" dirty="0">
            <a:solidFill>
              <a:sysClr val="windowText" lastClr="000000"/>
            </a:solidFill>
            <a:cs typeface="B Koodak" pitchFamily="2" charset="-78"/>
          </a:endParaRPr>
        </a:p>
      </dsp:txBody>
      <dsp:txXfrm>
        <a:off x="217075" y="714599"/>
        <a:ext cx="2602726" cy="567866"/>
      </dsp:txXfrm>
    </dsp:sp>
    <dsp:sp modelId="{CF8BD527-5864-4680-9227-64524BC16983}">
      <dsp:nvSpPr>
        <dsp:cNvPr id="0" name=""/>
        <dsp:cNvSpPr/>
      </dsp:nvSpPr>
      <dsp:spPr>
        <a:xfrm rot="14707178">
          <a:off x="5883267" y="2202539"/>
          <a:ext cx="1146973" cy="19865"/>
        </a:xfrm>
        <a:custGeom>
          <a:avLst/>
          <a:gdLst/>
          <a:ahLst/>
          <a:cxnLst/>
          <a:rect l="0" t="0" r="0" b="0"/>
          <a:pathLst>
            <a:path>
              <a:moveTo>
                <a:pt x="0" y="9932"/>
              </a:moveTo>
              <a:lnTo>
                <a:pt x="1146973" y="9932"/>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rtl="1">
            <a:lnSpc>
              <a:spcPct val="90000"/>
            </a:lnSpc>
            <a:spcBef>
              <a:spcPct val="0"/>
            </a:spcBef>
            <a:spcAft>
              <a:spcPct val="35000"/>
            </a:spcAft>
          </a:pPr>
          <a:endParaRPr lang="en-US" sz="2000" kern="1200">
            <a:solidFill>
              <a:sysClr val="windowText" lastClr="000000"/>
            </a:solidFill>
            <a:cs typeface="B Koodak" pitchFamily="2" charset="-78"/>
          </a:endParaRPr>
        </a:p>
      </dsp:txBody>
      <dsp:txXfrm rot="10800000">
        <a:off x="5883267" y="2183798"/>
        <a:ext cx="1146973" cy="57348"/>
      </dsp:txXfrm>
    </dsp:sp>
    <dsp:sp modelId="{5E6BA3BD-4881-4D90-A7AA-07434F8FB383}">
      <dsp:nvSpPr>
        <dsp:cNvPr id="0" name=""/>
        <dsp:cNvSpPr/>
      </dsp:nvSpPr>
      <dsp:spPr>
        <a:xfrm>
          <a:off x="3320028" y="1390612"/>
          <a:ext cx="2895445" cy="603200"/>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cs typeface="B Koodak" pitchFamily="2" charset="-78"/>
            </a:rPr>
            <a:t>شک در داشتن وضو بین نماز</a:t>
          </a:r>
          <a:endParaRPr lang="en-US" sz="2000" kern="1200" dirty="0">
            <a:solidFill>
              <a:sysClr val="windowText" lastClr="000000"/>
            </a:solidFill>
            <a:cs typeface="B Koodak" pitchFamily="2" charset="-78"/>
          </a:endParaRPr>
        </a:p>
      </dsp:txBody>
      <dsp:txXfrm>
        <a:off x="3337695" y="1408279"/>
        <a:ext cx="2860111" cy="567866"/>
      </dsp:txXfrm>
    </dsp:sp>
    <dsp:sp modelId="{88D22A5B-C3AC-477E-A8ED-B586A095A5F5}">
      <dsp:nvSpPr>
        <dsp:cNvPr id="0" name=""/>
        <dsp:cNvSpPr/>
      </dsp:nvSpPr>
      <dsp:spPr>
        <a:xfrm rot="10800000">
          <a:off x="2837468" y="1682279"/>
          <a:ext cx="482560" cy="19865"/>
        </a:xfrm>
        <a:custGeom>
          <a:avLst/>
          <a:gdLst/>
          <a:ahLst/>
          <a:cxnLst/>
          <a:rect l="0" t="0" r="0" b="0"/>
          <a:pathLst>
            <a:path>
              <a:moveTo>
                <a:pt x="0" y="9932"/>
              </a:moveTo>
              <a:lnTo>
                <a:pt x="482560" y="9932"/>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p>
      </dsp:txBody>
      <dsp:txXfrm rot="10800000">
        <a:off x="2837468" y="1680148"/>
        <a:ext cx="482560" cy="24128"/>
      </dsp:txXfrm>
    </dsp:sp>
    <dsp:sp modelId="{091089F5-4167-48E5-B931-2E98A418CD1A}">
      <dsp:nvSpPr>
        <dsp:cNvPr id="0" name=""/>
        <dsp:cNvSpPr/>
      </dsp:nvSpPr>
      <dsp:spPr>
        <a:xfrm>
          <a:off x="199408" y="1390612"/>
          <a:ext cx="2638060" cy="603200"/>
        </a:xfrm>
        <a:prstGeom prst="roundRect">
          <a:avLst>
            <a:gd name="adj" fmla="val 10000"/>
          </a:avLst>
        </a:prstGeom>
        <a:solidFill>
          <a:schemeClr val="accent4">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cs typeface="B Koodak" pitchFamily="2" charset="-78"/>
            </a:rPr>
            <a:t>وضو بگیرد</a:t>
          </a:r>
          <a:endParaRPr lang="en-US" sz="2000" kern="1200" dirty="0">
            <a:solidFill>
              <a:sysClr val="windowText" lastClr="000000"/>
            </a:solidFill>
            <a:cs typeface="B Koodak" pitchFamily="2" charset="-78"/>
          </a:endParaRPr>
        </a:p>
      </dsp:txBody>
      <dsp:txXfrm>
        <a:off x="217075" y="1408279"/>
        <a:ext cx="2602726" cy="567866"/>
      </dsp:txXfrm>
    </dsp:sp>
    <dsp:sp modelId="{0D29778E-9DEB-4FEF-9FA6-B8546DD0FA2B}">
      <dsp:nvSpPr>
        <dsp:cNvPr id="0" name=""/>
        <dsp:cNvSpPr/>
      </dsp:nvSpPr>
      <dsp:spPr>
        <a:xfrm rot="12942401">
          <a:off x="6159616" y="2549380"/>
          <a:ext cx="594274" cy="19865"/>
        </a:xfrm>
        <a:custGeom>
          <a:avLst/>
          <a:gdLst/>
          <a:ahLst/>
          <a:cxnLst/>
          <a:rect l="0" t="0" r="0" b="0"/>
          <a:pathLst>
            <a:path>
              <a:moveTo>
                <a:pt x="0" y="9932"/>
              </a:moveTo>
              <a:lnTo>
                <a:pt x="594274" y="9932"/>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solidFill>
              <a:sysClr val="windowText" lastClr="000000"/>
            </a:solidFill>
          </a:endParaRPr>
        </a:p>
      </dsp:txBody>
      <dsp:txXfrm rot="10800000">
        <a:off x="6159616" y="2544456"/>
        <a:ext cx="594274" cy="29713"/>
      </dsp:txXfrm>
    </dsp:sp>
    <dsp:sp modelId="{C125F722-5692-415C-9F3B-AF6A3D53623F}">
      <dsp:nvSpPr>
        <dsp:cNvPr id="0" name=""/>
        <dsp:cNvSpPr/>
      </dsp:nvSpPr>
      <dsp:spPr>
        <a:xfrm>
          <a:off x="3320028" y="2084292"/>
          <a:ext cx="2895445" cy="603200"/>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cs typeface="B Koodak" pitchFamily="2" charset="-78"/>
            </a:rPr>
            <a:t>شک در داشتن وضو پس از نماز</a:t>
          </a:r>
          <a:endParaRPr lang="en-US" sz="2000" kern="1200" dirty="0">
            <a:solidFill>
              <a:sysClr val="windowText" lastClr="000000"/>
            </a:solidFill>
            <a:cs typeface="B Koodak" pitchFamily="2" charset="-78"/>
          </a:endParaRPr>
        </a:p>
      </dsp:txBody>
      <dsp:txXfrm>
        <a:off x="3337695" y="2101959"/>
        <a:ext cx="2860111" cy="567866"/>
      </dsp:txXfrm>
    </dsp:sp>
    <dsp:sp modelId="{B461F2FA-E28A-44F2-8991-57BD16E1B150}">
      <dsp:nvSpPr>
        <dsp:cNvPr id="0" name=""/>
        <dsp:cNvSpPr/>
      </dsp:nvSpPr>
      <dsp:spPr>
        <a:xfrm rot="10800000">
          <a:off x="2837468" y="2375959"/>
          <a:ext cx="482560" cy="19865"/>
        </a:xfrm>
        <a:custGeom>
          <a:avLst/>
          <a:gdLst/>
          <a:ahLst/>
          <a:cxnLst/>
          <a:rect l="0" t="0" r="0" b="0"/>
          <a:pathLst>
            <a:path>
              <a:moveTo>
                <a:pt x="0" y="9932"/>
              </a:moveTo>
              <a:lnTo>
                <a:pt x="482560" y="9932"/>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p>
      </dsp:txBody>
      <dsp:txXfrm rot="10800000">
        <a:off x="2837468" y="2373828"/>
        <a:ext cx="482560" cy="24128"/>
      </dsp:txXfrm>
    </dsp:sp>
    <dsp:sp modelId="{D37002D3-B1C6-41BA-91F7-C0678127988A}">
      <dsp:nvSpPr>
        <dsp:cNvPr id="0" name=""/>
        <dsp:cNvSpPr/>
      </dsp:nvSpPr>
      <dsp:spPr>
        <a:xfrm>
          <a:off x="199408" y="2084292"/>
          <a:ext cx="2638060" cy="603200"/>
        </a:xfrm>
        <a:prstGeom prst="roundRect">
          <a:avLst>
            <a:gd name="adj" fmla="val 10000"/>
          </a:avLst>
        </a:prstGeom>
        <a:solidFill>
          <a:schemeClr val="accent4">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cs typeface="B Koodak" pitchFamily="2" charset="-78"/>
            </a:rPr>
            <a:t>نمازش صحیح است ولی برای نماز بعد وضو بگیرد</a:t>
          </a:r>
          <a:endParaRPr lang="en-US" sz="2000" kern="1200" dirty="0">
            <a:solidFill>
              <a:sysClr val="windowText" lastClr="000000"/>
            </a:solidFill>
            <a:cs typeface="B Koodak" pitchFamily="2" charset="-78"/>
          </a:endParaRPr>
        </a:p>
      </dsp:txBody>
      <dsp:txXfrm>
        <a:off x="217075" y="2101959"/>
        <a:ext cx="2602726" cy="567866"/>
      </dsp:txXfrm>
    </dsp:sp>
    <dsp:sp modelId="{8BC32DE8-6197-47BF-B8BE-C073F462671C}">
      <dsp:nvSpPr>
        <dsp:cNvPr id="0" name=""/>
        <dsp:cNvSpPr/>
      </dsp:nvSpPr>
      <dsp:spPr>
        <a:xfrm rot="8657599">
          <a:off x="6159616" y="2896220"/>
          <a:ext cx="594274" cy="19865"/>
        </a:xfrm>
        <a:custGeom>
          <a:avLst/>
          <a:gdLst/>
          <a:ahLst/>
          <a:cxnLst/>
          <a:rect l="0" t="0" r="0" b="0"/>
          <a:pathLst>
            <a:path>
              <a:moveTo>
                <a:pt x="0" y="9932"/>
              </a:moveTo>
              <a:lnTo>
                <a:pt x="594274" y="9932"/>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solidFill>
              <a:sysClr val="windowText" lastClr="000000"/>
            </a:solidFill>
          </a:endParaRPr>
        </a:p>
      </dsp:txBody>
      <dsp:txXfrm rot="10800000">
        <a:off x="6159616" y="2891296"/>
        <a:ext cx="594274" cy="29713"/>
      </dsp:txXfrm>
    </dsp:sp>
    <dsp:sp modelId="{A0CA3895-6B40-46D7-972B-FB2D5D8099E1}">
      <dsp:nvSpPr>
        <dsp:cNvPr id="0" name=""/>
        <dsp:cNvSpPr/>
      </dsp:nvSpPr>
      <dsp:spPr>
        <a:xfrm>
          <a:off x="3320028" y="2777973"/>
          <a:ext cx="2895445" cy="603200"/>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cs typeface="B Koodak" pitchFamily="2" charset="-78"/>
            </a:rPr>
            <a:t>شک در وجود مانع پس از وضو</a:t>
          </a:r>
          <a:endParaRPr lang="en-US" sz="2000" kern="1200" dirty="0">
            <a:solidFill>
              <a:sysClr val="windowText" lastClr="000000"/>
            </a:solidFill>
            <a:cs typeface="B Koodak" pitchFamily="2" charset="-78"/>
          </a:endParaRPr>
        </a:p>
      </dsp:txBody>
      <dsp:txXfrm>
        <a:off x="3337695" y="2795640"/>
        <a:ext cx="2860111" cy="567866"/>
      </dsp:txXfrm>
    </dsp:sp>
    <dsp:sp modelId="{AA764553-D837-4226-AC8D-5D3CDEA80307}">
      <dsp:nvSpPr>
        <dsp:cNvPr id="0" name=""/>
        <dsp:cNvSpPr/>
      </dsp:nvSpPr>
      <dsp:spPr>
        <a:xfrm rot="10800000">
          <a:off x="2837468" y="3069640"/>
          <a:ext cx="482560" cy="19865"/>
        </a:xfrm>
        <a:custGeom>
          <a:avLst/>
          <a:gdLst/>
          <a:ahLst/>
          <a:cxnLst/>
          <a:rect l="0" t="0" r="0" b="0"/>
          <a:pathLst>
            <a:path>
              <a:moveTo>
                <a:pt x="0" y="9932"/>
              </a:moveTo>
              <a:lnTo>
                <a:pt x="482560" y="9932"/>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66684" y="3067509"/>
        <a:ext cx="24128" cy="24128"/>
      </dsp:txXfrm>
    </dsp:sp>
    <dsp:sp modelId="{21F6008B-98D8-46A9-952B-A22D0CEFD0BA}">
      <dsp:nvSpPr>
        <dsp:cNvPr id="0" name=""/>
        <dsp:cNvSpPr/>
      </dsp:nvSpPr>
      <dsp:spPr>
        <a:xfrm>
          <a:off x="199408" y="2777973"/>
          <a:ext cx="2638060" cy="603200"/>
        </a:xfrm>
        <a:prstGeom prst="roundRect">
          <a:avLst>
            <a:gd name="adj" fmla="val 10000"/>
          </a:avLst>
        </a:prstGeom>
        <a:solidFill>
          <a:schemeClr val="accent4">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cs typeface="B Koodak" pitchFamily="2" charset="-78"/>
            </a:rPr>
            <a:t>اعتنا نکند و صحیح است</a:t>
          </a:r>
          <a:endParaRPr lang="en-US" sz="2000" kern="1200" dirty="0">
            <a:solidFill>
              <a:sysClr val="windowText" lastClr="000000"/>
            </a:solidFill>
            <a:cs typeface="B Koodak" pitchFamily="2" charset="-78"/>
          </a:endParaRPr>
        </a:p>
      </dsp:txBody>
      <dsp:txXfrm>
        <a:off x="217075" y="2795640"/>
        <a:ext cx="2602726" cy="567866"/>
      </dsp:txXfrm>
    </dsp:sp>
    <dsp:sp modelId="{CEC39A31-C10A-468B-A6A1-E3C3B5EB881B}">
      <dsp:nvSpPr>
        <dsp:cNvPr id="0" name=""/>
        <dsp:cNvSpPr/>
      </dsp:nvSpPr>
      <dsp:spPr>
        <a:xfrm rot="6892822">
          <a:off x="5883267" y="3243060"/>
          <a:ext cx="1146973" cy="19865"/>
        </a:xfrm>
        <a:custGeom>
          <a:avLst/>
          <a:gdLst/>
          <a:ahLst/>
          <a:cxnLst/>
          <a:rect l="0" t="0" r="0" b="0"/>
          <a:pathLst>
            <a:path>
              <a:moveTo>
                <a:pt x="0" y="9932"/>
              </a:moveTo>
              <a:lnTo>
                <a:pt x="1146973" y="9932"/>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solidFill>
              <a:sysClr val="windowText" lastClr="000000"/>
            </a:solidFill>
          </a:endParaRPr>
        </a:p>
      </dsp:txBody>
      <dsp:txXfrm rot="10800000">
        <a:off x="5883267" y="3224318"/>
        <a:ext cx="1146973" cy="57348"/>
      </dsp:txXfrm>
    </dsp:sp>
    <dsp:sp modelId="{12493992-A520-4BB9-862E-32FD5104855F}">
      <dsp:nvSpPr>
        <dsp:cNvPr id="0" name=""/>
        <dsp:cNvSpPr/>
      </dsp:nvSpPr>
      <dsp:spPr>
        <a:xfrm>
          <a:off x="3320028" y="3471653"/>
          <a:ext cx="2895445" cy="603200"/>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cs typeface="B Koodak" pitchFamily="2" charset="-78"/>
            </a:rPr>
            <a:t>شک در مانع بودن چیزی قبل وضو</a:t>
          </a:r>
          <a:endParaRPr lang="en-US" sz="2000" kern="1200" dirty="0">
            <a:solidFill>
              <a:sysClr val="windowText" lastClr="000000"/>
            </a:solidFill>
            <a:cs typeface="B Koodak" pitchFamily="2" charset="-78"/>
          </a:endParaRPr>
        </a:p>
      </dsp:txBody>
      <dsp:txXfrm>
        <a:off x="3337695" y="3489320"/>
        <a:ext cx="2860111" cy="567866"/>
      </dsp:txXfrm>
    </dsp:sp>
    <dsp:sp modelId="{FCE45059-2A11-4DB0-9FE0-3A5B6ACB799E}">
      <dsp:nvSpPr>
        <dsp:cNvPr id="0" name=""/>
        <dsp:cNvSpPr/>
      </dsp:nvSpPr>
      <dsp:spPr>
        <a:xfrm rot="10800000">
          <a:off x="2837468" y="3763320"/>
          <a:ext cx="482560" cy="19865"/>
        </a:xfrm>
        <a:custGeom>
          <a:avLst/>
          <a:gdLst/>
          <a:ahLst/>
          <a:cxnLst/>
          <a:rect l="0" t="0" r="0" b="0"/>
          <a:pathLst>
            <a:path>
              <a:moveTo>
                <a:pt x="0" y="9932"/>
              </a:moveTo>
              <a:lnTo>
                <a:pt x="482560" y="9932"/>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66684" y="3761189"/>
        <a:ext cx="24128" cy="24128"/>
      </dsp:txXfrm>
    </dsp:sp>
    <dsp:sp modelId="{ED386DD0-2288-47EB-9E05-9745AA7F43C1}">
      <dsp:nvSpPr>
        <dsp:cNvPr id="0" name=""/>
        <dsp:cNvSpPr/>
      </dsp:nvSpPr>
      <dsp:spPr>
        <a:xfrm>
          <a:off x="199408" y="3471653"/>
          <a:ext cx="2638060" cy="603200"/>
        </a:xfrm>
        <a:prstGeom prst="roundRect">
          <a:avLst>
            <a:gd name="adj" fmla="val 10000"/>
          </a:avLst>
        </a:prstGeom>
        <a:solidFill>
          <a:schemeClr val="accent4">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cs typeface="B Koodak" pitchFamily="2" charset="-78"/>
            </a:rPr>
            <a:t>باید برطرف کند</a:t>
          </a:r>
          <a:endParaRPr lang="en-US" sz="2000" kern="1200" dirty="0">
            <a:solidFill>
              <a:sysClr val="windowText" lastClr="000000"/>
            </a:solidFill>
            <a:cs typeface="B Koodak" pitchFamily="2" charset="-78"/>
          </a:endParaRPr>
        </a:p>
      </dsp:txBody>
      <dsp:txXfrm>
        <a:off x="217075" y="3489320"/>
        <a:ext cx="2602726" cy="567866"/>
      </dsp:txXfrm>
    </dsp:sp>
    <dsp:sp modelId="{5FC9BCA7-D8BB-46A0-AD26-9F62A7590ED6}">
      <dsp:nvSpPr>
        <dsp:cNvPr id="0" name=""/>
        <dsp:cNvSpPr/>
      </dsp:nvSpPr>
      <dsp:spPr>
        <a:xfrm rot="6332988">
          <a:off x="5556710" y="3589900"/>
          <a:ext cx="1800087" cy="19865"/>
        </a:xfrm>
        <a:custGeom>
          <a:avLst/>
          <a:gdLst/>
          <a:ahLst/>
          <a:cxnLst/>
          <a:rect l="0" t="0" r="0" b="0"/>
          <a:pathLst>
            <a:path>
              <a:moveTo>
                <a:pt x="0" y="9932"/>
              </a:moveTo>
              <a:lnTo>
                <a:pt x="1800087" y="9932"/>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solidFill>
              <a:sysClr val="windowText" lastClr="000000"/>
            </a:solidFill>
          </a:endParaRPr>
        </a:p>
      </dsp:txBody>
      <dsp:txXfrm rot="10800000">
        <a:off x="5556710" y="3554831"/>
        <a:ext cx="1800087" cy="90004"/>
      </dsp:txXfrm>
    </dsp:sp>
    <dsp:sp modelId="{9C595F60-4157-49CB-ADDE-C079DC27B63C}">
      <dsp:nvSpPr>
        <dsp:cNvPr id="0" name=""/>
        <dsp:cNvSpPr/>
      </dsp:nvSpPr>
      <dsp:spPr>
        <a:xfrm>
          <a:off x="3320028" y="4165333"/>
          <a:ext cx="2895445" cy="603200"/>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cs typeface="B Koodak" pitchFamily="2" charset="-78"/>
            </a:rPr>
            <a:t>علم به وجود مانع بعد از وضو</a:t>
          </a:r>
          <a:endParaRPr lang="en-US" sz="2000" kern="1200" dirty="0">
            <a:solidFill>
              <a:sysClr val="windowText" lastClr="000000"/>
            </a:solidFill>
            <a:cs typeface="B Koodak" pitchFamily="2" charset="-78"/>
          </a:endParaRPr>
        </a:p>
      </dsp:txBody>
      <dsp:txXfrm>
        <a:off x="3337695" y="4183000"/>
        <a:ext cx="2860111" cy="567866"/>
      </dsp:txXfrm>
    </dsp:sp>
    <dsp:sp modelId="{966E758E-EC48-475D-8F2D-DECED61DE17A}">
      <dsp:nvSpPr>
        <dsp:cNvPr id="0" name=""/>
        <dsp:cNvSpPr/>
      </dsp:nvSpPr>
      <dsp:spPr>
        <a:xfrm rot="10800000">
          <a:off x="2837468" y="4457000"/>
          <a:ext cx="482560" cy="19865"/>
        </a:xfrm>
        <a:custGeom>
          <a:avLst/>
          <a:gdLst/>
          <a:ahLst/>
          <a:cxnLst/>
          <a:rect l="0" t="0" r="0" b="0"/>
          <a:pathLst>
            <a:path>
              <a:moveTo>
                <a:pt x="0" y="9932"/>
              </a:moveTo>
              <a:lnTo>
                <a:pt x="482560" y="9932"/>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66684" y="4454869"/>
        <a:ext cx="24128" cy="24128"/>
      </dsp:txXfrm>
    </dsp:sp>
    <dsp:sp modelId="{9CB38519-721C-447D-8004-6EB678FB14DD}">
      <dsp:nvSpPr>
        <dsp:cNvPr id="0" name=""/>
        <dsp:cNvSpPr/>
      </dsp:nvSpPr>
      <dsp:spPr>
        <a:xfrm>
          <a:off x="199408" y="4165333"/>
          <a:ext cx="2638060" cy="603200"/>
        </a:xfrm>
        <a:prstGeom prst="roundRect">
          <a:avLst>
            <a:gd name="adj" fmla="val 10000"/>
          </a:avLst>
        </a:prstGeom>
        <a:solidFill>
          <a:schemeClr val="accent4">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cs typeface="B Koodak" pitchFamily="2" charset="-78"/>
            </a:rPr>
            <a:t>باید برطرف کند</a:t>
          </a:r>
          <a:endParaRPr lang="en-US" sz="2000" kern="1200" dirty="0">
            <a:solidFill>
              <a:sysClr val="windowText" lastClr="000000"/>
            </a:solidFill>
            <a:cs typeface="B Koodak" pitchFamily="2" charset="-78"/>
          </a:endParaRPr>
        </a:p>
      </dsp:txBody>
      <dsp:txXfrm>
        <a:off x="217075" y="4183000"/>
        <a:ext cx="2602726" cy="567866"/>
      </dsp:txXfrm>
    </dsp:sp>
    <dsp:sp modelId="{C9EE7242-28A7-41A2-A706-61E3A79BDAAD}">
      <dsp:nvSpPr>
        <dsp:cNvPr id="0" name=""/>
        <dsp:cNvSpPr/>
      </dsp:nvSpPr>
      <dsp:spPr>
        <a:xfrm rot="6074489">
          <a:off x="5219067" y="3936740"/>
          <a:ext cx="2475372" cy="19865"/>
        </a:xfrm>
        <a:custGeom>
          <a:avLst/>
          <a:gdLst/>
          <a:ahLst/>
          <a:cxnLst/>
          <a:rect l="0" t="0" r="0" b="0"/>
          <a:pathLst>
            <a:path>
              <a:moveTo>
                <a:pt x="0" y="9932"/>
              </a:moveTo>
              <a:lnTo>
                <a:pt x="2475372" y="9932"/>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solidFill>
              <a:sysClr val="windowText" lastClr="000000"/>
            </a:solidFill>
          </a:endParaRPr>
        </a:p>
      </dsp:txBody>
      <dsp:txXfrm rot="10800000">
        <a:off x="5219067" y="3884789"/>
        <a:ext cx="2475372" cy="123768"/>
      </dsp:txXfrm>
    </dsp:sp>
    <dsp:sp modelId="{A0C9D3B3-7569-4926-A411-5470FF8C9200}">
      <dsp:nvSpPr>
        <dsp:cNvPr id="0" name=""/>
        <dsp:cNvSpPr/>
      </dsp:nvSpPr>
      <dsp:spPr>
        <a:xfrm>
          <a:off x="3320028" y="4859013"/>
          <a:ext cx="2895445" cy="603200"/>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cs typeface="B Koodak" pitchFamily="2" charset="-78"/>
            </a:rPr>
            <a:t>کثیر الشک</a:t>
          </a:r>
          <a:endParaRPr lang="en-US" sz="2000" kern="1200" dirty="0">
            <a:solidFill>
              <a:sysClr val="windowText" lastClr="000000"/>
            </a:solidFill>
            <a:cs typeface="B Koodak" pitchFamily="2" charset="-78"/>
          </a:endParaRPr>
        </a:p>
      </dsp:txBody>
      <dsp:txXfrm>
        <a:off x="3337695" y="4876680"/>
        <a:ext cx="2860111" cy="567866"/>
      </dsp:txXfrm>
    </dsp:sp>
    <dsp:sp modelId="{2413AEBB-2827-48D8-B7FE-189DC09334BF}">
      <dsp:nvSpPr>
        <dsp:cNvPr id="0" name=""/>
        <dsp:cNvSpPr/>
      </dsp:nvSpPr>
      <dsp:spPr>
        <a:xfrm rot="10800000">
          <a:off x="2837468" y="5150681"/>
          <a:ext cx="482560" cy="19865"/>
        </a:xfrm>
        <a:custGeom>
          <a:avLst/>
          <a:gdLst/>
          <a:ahLst/>
          <a:cxnLst/>
          <a:rect l="0" t="0" r="0" b="0"/>
          <a:pathLst>
            <a:path>
              <a:moveTo>
                <a:pt x="0" y="9932"/>
              </a:moveTo>
              <a:lnTo>
                <a:pt x="482560" y="9932"/>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66684" y="5148549"/>
        <a:ext cx="24128" cy="24128"/>
      </dsp:txXfrm>
    </dsp:sp>
    <dsp:sp modelId="{D4F02F27-569E-4B74-AAB8-F4937F467175}">
      <dsp:nvSpPr>
        <dsp:cNvPr id="0" name=""/>
        <dsp:cNvSpPr/>
      </dsp:nvSpPr>
      <dsp:spPr>
        <a:xfrm>
          <a:off x="199408" y="4859013"/>
          <a:ext cx="2638060" cy="603200"/>
        </a:xfrm>
        <a:prstGeom prst="roundRect">
          <a:avLst>
            <a:gd name="adj" fmla="val 10000"/>
          </a:avLst>
        </a:prstGeom>
        <a:solidFill>
          <a:schemeClr val="accent4">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cs typeface="B Koodak" pitchFamily="2" charset="-78"/>
            </a:rPr>
            <a:t>اعتنا نکند</a:t>
          </a:r>
          <a:endParaRPr lang="en-US" sz="2000" kern="1200" dirty="0">
            <a:solidFill>
              <a:sysClr val="windowText" lastClr="000000"/>
            </a:solidFill>
            <a:cs typeface="B Koodak" pitchFamily="2" charset="-78"/>
          </a:endParaRPr>
        </a:p>
      </dsp:txBody>
      <dsp:txXfrm>
        <a:off x="217075" y="4876680"/>
        <a:ext cx="2602726" cy="56786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5DBF9-F92C-4A47-9094-7B01E68D0532}">
      <dsp:nvSpPr>
        <dsp:cNvPr id="0" name=""/>
        <dsp:cNvSpPr/>
      </dsp:nvSpPr>
      <dsp:spPr>
        <a:xfrm>
          <a:off x="4393650" y="5943952"/>
          <a:ext cx="372835" cy="91440"/>
        </a:xfrm>
        <a:custGeom>
          <a:avLst/>
          <a:gdLst/>
          <a:ahLst/>
          <a:cxnLst/>
          <a:rect l="0" t="0" r="0" b="0"/>
          <a:pathLst>
            <a:path>
              <a:moveTo>
                <a:pt x="372835" y="45720"/>
              </a:moveTo>
              <a:lnTo>
                <a:pt x="0" y="4572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393650" y="5980351"/>
        <a:ext cx="372835" cy="18641"/>
      </dsp:txXfrm>
    </dsp:sp>
    <dsp:sp modelId="{CB6BAF86-21CE-40B8-A039-1C0C821F69CB}">
      <dsp:nvSpPr>
        <dsp:cNvPr id="0" name=""/>
        <dsp:cNvSpPr/>
      </dsp:nvSpPr>
      <dsp:spPr>
        <a:xfrm>
          <a:off x="7059558" y="3147934"/>
          <a:ext cx="372835" cy="2841737"/>
        </a:xfrm>
        <a:custGeom>
          <a:avLst/>
          <a:gdLst/>
          <a:ahLst/>
          <a:cxnLst/>
          <a:rect l="0" t="0" r="0" b="0"/>
          <a:pathLst>
            <a:path>
              <a:moveTo>
                <a:pt x="372835" y="0"/>
              </a:moveTo>
              <a:lnTo>
                <a:pt x="186417" y="0"/>
              </a:lnTo>
              <a:lnTo>
                <a:pt x="186417" y="2841737"/>
              </a:lnTo>
              <a:lnTo>
                <a:pt x="0" y="2841737"/>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812930" y="4497151"/>
        <a:ext cx="2866091" cy="143304"/>
      </dsp:txXfrm>
    </dsp:sp>
    <dsp:sp modelId="{795F6361-6E93-4EAB-B563-220007ED1CD1}">
      <dsp:nvSpPr>
        <dsp:cNvPr id="0" name=""/>
        <dsp:cNvSpPr/>
      </dsp:nvSpPr>
      <dsp:spPr>
        <a:xfrm>
          <a:off x="4393650" y="5233517"/>
          <a:ext cx="372835" cy="91440"/>
        </a:xfrm>
        <a:custGeom>
          <a:avLst/>
          <a:gdLst/>
          <a:ahLst/>
          <a:cxnLst/>
          <a:rect l="0" t="0" r="0" b="0"/>
          <a:pathLst>
            <a:path>
              <a:moveTo>
                <a:pt x="372835" y="45720"/>
              </a:moveTo>
              <a:lnTo>
                <a:pt x="0" y="4572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393650" y="5269916"/>
        <a:ext cx="372835" cy="18641"/>
      </dsp:txXfrm>
    </dsp:sp>
    <dsp:sp modelId="{FD9AFB14-E681-4220-9811-5AD2F3CB9DE9}">
      <dsp:nvSpPr>
        <dsp:cNvPr id="0" name=""/>
        <dsp:cNvSpPr/>
      </dsp:nvSpPr>
      <dsp:spPr>
        <a:xfrm>
          <a:off x="7059558" y="3147934"/>
          <a:ext cx="372835" cy="2131303"/>
        </a:xfrm>
        <a:custGeom>
          <a:avLst/>
          <a:gdLst/>
          <a:ahLst/>
          <a:cxnLst/>
          <a:rect l="0" t="0" r="0" b="0"/>
          <a:pathLst>
            <a:path>
              <a:moveTo>
                <a:pt x="372835" y="0"/>
              </a:moveTo>
              <a:lnTo>
                <a:pt x="186417" y="0"/>
              </a:lnTo>
              <a:lnTo>
                <a:pt x="186417" y="2131303"/>
              </a:lnTo>
              <a:lnTo>
                <a:pt x="0" y="2131303"/>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6164142" y="4159494"/>
        <a:ext cx="2163668" cy="108183"/>
      </dsp:txXfrm>
    </dsp:sp>
    <dsp:sp modelId="{F19E99D1-4DBE-49C5-BA81-87F61E27F0C9}">
      <dsp:nvSpPr>
        <dsp:cNvPr id="0" name=""/>
        <dsp:cNvSpPr/>
      </dsp:nvSpPr>
      <dsp:spPr>
        <a:xfrm>
          <a:off x="4393650" y="4523083"/>
          <a:ext cx="372835" cy="91440"/>
        </a:xfrm>
        <a:custGeom>
          <a:avLst/>
          <a:gdLst/>
          <a:ahLst/>
          <a:cxnLst/>
          <a:rect l="0" t="0" r="0" b="0"/>
          <a:pathLst>
            <a:path>
              <a:moveTo>
                <a:pt x="372835" y="45720"/>
              </a:moveTo>
              <a:lnTo>
                <a:pt x="0" y="4572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393650" y="4559482"/>
        <a:ext cx="372835" cy="18641"/>
      </dsp:txXfrm>
    </dsp:sp>
    <dsp:sp modelId="{84766A2A-7D19-4B32-9312-EF49EB58C51F}">
      <dsp:nvSpPr>
        <dsp:cNvPr id="0" name=""/>
        <dsp:cNvSpPr/>
      </dsp:nvSpPr>
      <dsp:spPr>
        <a:xfrm>
          <a:off x="7059558" y="3147934"/>
          <a:ext cx="372835" cy="1420868"/>
        </a:xfrm>
        <a:custGeom>
          <a:avLst/>
          <a:gdLst/>
          <a:ahLst/>
          <a:cxnLst/>
          <a:rect l="0" t="0" r="0" b="0"/>
          <a:pathLst>
            <a:path>
              <a:moveTo>
                <a:pt x="372835" y="0"/>
              </a:moveTo>
              <a:lnTo>
                <a:pt x="186417" y="0"/>
              </a:lnTo>
              <a:lnTo>
                <a:pt x="186417" y="1420868"/>
              </a:lnTo>
              <a:lnTo>
                <a:pt x="0" y="1420868"/>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6511490" y="3821644"/>
        <a:ext cx="1468970" cy="73448"/>
      </dsp:txXfrm>
    </dsp:sp>
    <dsp:sp modelId="{EF231BCF-282C-4E98-AD4F-397AD15B6AF5}">
      <dsp:nvSpPr>
        <dsp:cNvPr id="0" name=""/>
        <dsp:cNvSpPr/>
      </dsp:nvSpPr>
      <dsp:spPr>
        <a:xfrm>
          <a:off x="4393650" y="3812648"/>
          <a:ext cx="372835" cy="91440"/>
        </a:xfrm>
        <a:custGeom>
          <a:avLst/>
          <a:gdLst/>
          <a:ahLst/>
          <a:cxnLst/>
          <a:rect l="0" t="0" r="0" b="0"/>
          <a:pathLst>
            <a:path>
              <a:moveTo>
                <a:pt x="372835" y="45720"/>
              </a:moveTo>
              <a:lnTo>
                <a:pt x="0" y="4572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393650" y="3849047"/>
        <a:ext cx="372835" cy="18641"/>
      </dsp:txXfrm>
    </dsp:sp>
    <dsp:sp modelId="{00C3F201-E73A-40AB-949F-11EC8220CE7A}">
      <dsp:nvSpPr>
        <dsp:cNvPr id="0" name=""/>
        <dsp:cNvSpPr/>
      </dsp:nvSpPr>
      <dsp:spPr>
        <a:xfrm>
          <a:off x="7059558" y="3147934"/>
          <a:ext cx="372835" cy="710434"/>
        </a:xfrm>
        <a:custGeom>
          <a:avLst/>
          <a:gdLst/>
          <a:ahLst/>
          <a:cxnLst/>
          <a:rect l="0" t="0" r="0" b="0"/>
          <a:pathLst>
            <a:path>
              <a:moveTo>
                <a:pt x="372835" y="0"/>
              </a:moveTo>
              <a:lnTo>
                <a:pt x="186417" y="0"/>
              </a:lnTo>
              <a:lnTo>
                <a:pt x="186417" y="710434"/>
              </a:lnTo>
              <a:lnTo>
                <a:pt x="0" y="710434"/>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6844814" y="3483093"/>
        <a:ext cx="802323" cy="40116"/>
      </dsp:txXfrm>
    </dsp:sp>
    <dsp:sp modelId="{4A8E267D-9B98-4B29-B67A-E07E37DFC465}">
      <dsp:nvSpPr>
        <dsp:cNvPr id="0" name=""/>
        <dsp:cNvSpPr/>
      </dsp:nvSpPr>
      <dsp:spPr>
        <a:xfrm>
          <a:off x="4393650" y="3102214"/>
          <a:ext cx="372835" cy="91440"/>
        </a:xfrm>
        <a:custGeom>
          <a:avLst/>
          <a:gdLst/>
          <a:ahLst/>
          <a:cxnLst/>
          <a:rect l="0" t="0" r="0" b="0"/>
          <a:pathLst>
            <a:path>
              <a:moveTo>
                <a:pt x="372835" y="45720"/>
              </a:moveTo>
              <a:lnTo>
                <a:pt x="0" y="4572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393650" y="3138613"/>
        <a:ext cx="372835" cy="18641"/>
      </dsp:txXfrm>
    </dsp:sp>
    <dsp:sp modelId="{1CE16532-4860-496F-B58A-F86D4C8B856D}">
      <dsp:nvSpPr>
        <dsp:cNvPr id="0" name=""/>
        <dsp:cNvSpPr/>
      </dsp:nvSpPr>
      <dsp:spPr>
        <a:xfrm>
          <a:off x="7059558" y="3102214"/>
          <a:ext cx="372835" cy="91440"/>
        </a:xfrm>
        <a:custGeom>
          <a:avLst/>
          <a:gdLst/>
          <a:ahLst/>
          <a:cxnLst/>
          <a:rect l="0" t="0" r="0" b="0"/>
          <a:pathLst>
            <a:path>
              <a:moveTo>
                <a:pt x="372835" y="45720"/>
              </a:moveTo>
              <a:lnTo>
                <a:pt x="0" y="4572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7059558" y="3138613"/>
        <a:ext cx="372835" cy="18641"/>
      </dsp:txXfrm>
    </dsp:sp>
    <dsp:sp modelId="{3A2C2388-A80F-4796-A447-3D07FA754DC1}">
      <dsp:nvSpPr>
        <dsp:cNvPr id="0" name=""/>
        <dsp:cNvSpPr/>
      </dsp:nvSpPr>
      <dsp:spPr>
        <a:xfrm>
          <a:off x="4393650" y="2391780"/>
          <a:ext cx="372835" cy="91440"/>
        </a:xfrm>
        <a:custGeom>
          <a:avLst/>
          <a:gdLst/>
          <a:ahLst/>
          <a:cxnLst/>
          <a:rect l="0" t="0" r="0" b="0"/>
          <a:pathLst>
            <a:path>
              <a:moveTo>
                <a:pt x="372835" y="45720"/>
              </a:moveTo>
              <a:lnTo>
                <a:pt x="0" y="4572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393650" y="2428179"/>
        <a:ext cx="372835" cy="18641"/>
      </dsp:txXfrm>
    </dsp:sp>
    <dsp:sp modelId="{C6B572BF-32F6-4B18-AD56-FA8450DC7FE5}">
      <dsp:nvSpPr>
        <dsp:cNvPr id="0" name=""/>
        <dsp:cNvSpPr/>
      </dsp:nvSpPr>
      <dsp:spPr>
        <a:xfrm>
          <a:off x="7059558" y="2437500"/>
          <a:ext cx="372835" cy="710434"/>
        </a:xfrm>
        <a:custGeom>
          <a:avLst/>
          <a:gdLst/>
          <a:ahLst/>
          <a:cxnLst/>
          <a:rect l="0" t="0" r="0" b="0"/>
          <a:pathLst>
            <a:path>
              <a:moveTo>
                <a:pt x="372835" y="710434"/>
              </a:moveTo>
              <a:lnTo>
                <a:pt x="186417" y="710434"/>
              </a:lnTo>
              <a:lnTo>
                <a:pt x="186417" y="0"/>
              </a:lnTo>
              <a:lnTo>
                <a:pt x="0" y="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6844814" y="2772659"/>
        <a:ext cx="802323" cy="40116"/>
      </dsp:txXfrm>
    </dsp:sp>
    <dsp:sp modelId="{67548B49-E727-4200-8E59-C8EA7CFF77F0}">
      <dsp:nvSpPr>
        <dsp:cNvPr id="0" name=""/>
        <dsp:cNvSpPr/>
      </dsp:nvSpPr>
      <dsp:spPr>
        <a:xfrm>
          <a:off x="4393650" y="1681345"/>
          <a:ext cx="372835" cy="91440"/>
        </a:xfrm>
        <a:custGeom>
          <a:avLst/>
          <a:gdLst/>
          <a:ahLst/>
          <a:cxnLst/>
          <a:rect l="0" t="0" r="0" b="0"/>
          <a:pathLst>
            <a:path>
              <a:moveTo>
                <a:pt x="372835" y="45720"/>
              </a:moveTo>
              <a:lnTo>
                <a:pt x="0" y="4572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393650" y="1717744"/>
        <a:ext cx="372835" cy="18641"/>
      </dsp:txXfrm>
    </dsp:sp>
    <dsp:sp modelId="{9A978D09-8A4B-4DFB-B829-9505AEB88AAF}">
      <dsp:nvSpPr>
        <dsp:cNvPr id="0" name=""/>
        <dsp:cNvSpPr/>
      </dsp:nvSpPr>
      <dsp:spPr>
        <a:xfrm>
          <a:off x="7059558" y="1727065"/>
          <a:ext cx="372835" cy="1420868"/>
        </a:xfrm>
        <a:custGeom>
          <a:avLst/>
          <a:gdLst/>
          <a:ahLst/>
          <a:cxnLst/>
          <a:rect l="0" t="0" r="0" b="0"/>
          <a:pathLst>
            <a:path>
              <a:moveTo>
                <a:pt x="372835" y="1420868"/>
              </a:moveTo>
              <a:lnTo>
                <a:pt x="186417" y="1420868"/>
              </a:lnTo>
              <a:lnTo>
                <a:pt x="186417" y="0"/>
              </a:lnTo>
              <a:lnTo>
                <a:pt x="0" y="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6511490" y="2400775"/>
        <a:ext cx="1468970" cy="73448"/>
      </dsp:txXfrm>
    </dsp:sp>
    <dsp:sp modelId="{2B3006D8-ABD7-476E-B536-9226DDEC15E2}">
      <dsp:nvSpPr>
        <dsp:cNvPr id="0" name=""/>
        <dsp:cNvSpPr/>
      </dsp:nvSpPr>
      <dsp:spPr>
        <a:xfrm>
          <a:off x="4393650" y="970911"/>
          <a:ext cx="372835" cy="91440"/>
        </a:xfrm>
        <a:custGeom>
          <a:avLst/>
          <a:gdLst/>
          <a:ahLst/>
          <a:cxnLst/>
          <a:rect l="0" t="0" r="0" b="0"/>
          <a:pathLst>
            <a:path>
              <a:moveTo>
                <a:pt x="372835" y="45720"/>
              </a:moveTo>
              <a:lnTo>
                <a:pt x="0" y="4572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393650" y="1007310"/>
        <a:ext cx="372835" cy="18641"/>
      </dsp:txXfrm>
    </dsp:sp>
    <dsp:sp modelId="{F9BD3040-0BB4-4FFC-8BB5-DC13A11EB961}">
      <dsp:nvSpPr>
        <dsp:cNvPr id="0" name=""/>
        <dsp:cNvSpPr/>
      </dsp:nvSpPr>
      <dsp:spPr>
        <a:xfrm>
          <a:off x="7059558" y="1016631"/>
          <a:ext cx="372835" cy="2131303"/>
        </a:xfrm>
        <a:custGeom>
          <a:avLst/>
          <a:gdLst/>
          <a:ahLst/>
          <a:cxnLst/>
          <a:rect l="0" t="0" r="0" b="0"/>
          <a:pathLst>
            <a:path>
              <a:moveTo>
                <a:pt x="372835" y="2131303"/>
              </a:moveTo>
              <a:lnTo>
                <a:pt x="186417" y="2131303"/>
              </a:lnTo>
              <a:lnTo>
                <a:pt x="186417" y="0"/>
              </a:lnTo>
              <a:lnTo>
                <a:pt x="0" y="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6164142" y="2028191"/>
        <a:ext cx="2163668" cy="108183"/>
      </dsp:txXfrm>
    </dsp:sp>
    <dsp:sp modelId="{98C51EDB-39ED-41FD-988C-F2A0E83AD39E}">
      <dsp:nvSpPr>
        <dsp:cNvPr id="0" name=""/>
        <dsp:cNvSpPr/>
      </dsp:nvSpPr>
      <dsp:spPr>
        <a:xfrm>
          <a:off x="4393650" y="260476"/>
          <a:ext cx="372835" cy="91440"/>
        </a:xfrm>
        <a:custGeom>
          <a:avLst/>
          <a:gdLst/>
          <a:ahLst/>
          <a:cxnLst/>
          <a:rect l="0" t="0" r="0" b="0"/>
          <a:pathLst>
            <a:path>
              <a:moveTo>
                <a:pt x="372835" y="45720"/>
              </a:moveTo>
              <a:lnTo>
                <a:pt x="0" y="4572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393650" y="296876"/>
        <a:ext cx="372835" cy="18641"/>
      </dsp:txXfrm>
    </dsp:sp>
    <dsp:sp modelId="{92AF706B-A6E2-441E-AF7C-4EABC9BCD406}">
      <dsp:nvSpPr>
        <dsp:cNvPr id="0" name=""/>
        <dsp:cNvSpPr/>
      </dsp:nvSpPr>
      <dsp:spPr>
        <a:xfrm>
          <a:off x="7059558" y="306196"/>
          <a:ext cx="372835" cy="2841737"/>
        </a:xfrm>
        <a:custGeom>
          <a:avLst/>
          <a:gdLst/>
          <a:ahLst/>
          <a:cxnLst/>
          <a:rect l="0" t="0" r="0" b="0"/>
          <a:pathLst>
            <a:path>
              <a:moveTo>
                <a:pt x="372835" y="2841737"/>
              </a:moveTo>
              <a:lnTo>
                <a:pt x="186417" y="2841737"/>
              </a:lnTo>
              <a:lnTo>
                <a:pt x="186417" y="0"/>
              </a:lnTo>
              <a:lnTo>
                <a:pt x="0" y="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5812930" y="1655413"/>
        <a:ext cx="2866091" cy="143304"/>
      </dsp:txXfrm>
    </dsp:sp>
    <dsp:sp modelId="{DD51DE47-D34E-4851-A0C8-909475D18200}">
      <dsp:nvSpPr>
        <dsp:cNvPr id="0" name=""/>
        <dsp:cNvSpPr/>
      </dsp:nvSpPr>
      <dsp:spPr>
        <a:xfrm rot="5400000">
          <a:off x="6220916" y="2863760"/>
          <a:ext cx="2991302"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fa-IR" sz="3700" kern="1200" dirty="0" smtClean="0"/>
            <a:t>اصطلاحات رساله</a:t>
          </a:r>
          <a:endParaRPr lang="en-US" sz="3700" kern="1200" dirty="0"/>
        </a:p>
      </dsp:txBody>
      <dsp:txXfrm>
        <a:off x="6220916" y="2863760"/>
        <a:ext cx="2991302" cy="568347"/>
      </dsp:txXfrm>
    </dsp:sp>
    <dsp:sp modelId="{A243BB92-C906-4120-9341-3DF34F58F5D8}">
      <dsp:nvSpPr>
        <dsp:cNvPr id="0" name=""/>
        <dsp:cNvSpPr/>
      </dsp:nvSpPr>
      <dsp:spPr>
        <a:xfrm>
          <a:off x="4766486" y="22023"/>
          <a:ext cx="2293071"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dirty="0" smtClean="0"/>
            <a:t>احتیاط لازم</a:t>
          </a:r>
          <a:endParaRPr lang="en-US" sz="2300" kern="1200" dirty="0"/>
        </a:p>
      </dsp:txBody>
      <dsp:txXfrm>
        <a:off x="4766486" y="22023"/>
        <a:ext cx="2293071" cy="568347"/>
      </dsp:txXfrm>
    </dsp:sp>
    <dsp:sp modelId="{65C0721B-5B2C-4E49-9259-EA84852C81E9}">
      <dsp:nvSpPr>
        <dsp:cNvPr id="0" name=""/>
        <dsp:cNvSpPr/>
      </dsp:nvSpPr>
      <dsp:spPr>
        <a:xfrm>
          <a:off x="4942" y="22023"/>
          <a:ext cx="4388708"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احتیاط واجب</a:t>
          </a:r>
          <a:endParaRPr lang="en-US" sz="2400" kern="1200" dirty="0"/>
        </a:p>
      </dsp:txBody>
      <dsp:txXfrm>
        <a:off x="4942" y="22023"/>
        <a:ext cx="4388708" cy="568347"/>
      </dsp:txXfrm>
    </dsp:sp>
    <dsp:sp modelId="{128E8488-C88C-4BC1-9B42-DC244B2C953B}">
      <dsp:nvSpPr>
        <dsp:cNvPr id="0" name=""/>
        <dsp:cNvSpPr/>
      </dsp:nvSpPr>
      <dsp:spPr>
        <a:xfrm>
          <a:off x="4766486" y="732457"/>
          <a:ext cx="2293071"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dirty="0" smtClean="0"/>
            <a:t>اشکال دارد</a:t>
          </a:r>
          <a:endParaRPr lang="en-US" sz="2300" kern="1200" dirty="0"/>
        </a:p>
      </dsp:txBody>
      <dsp:txXfrm>
        <a:off x="4766486" y="732457"/>
        <a:ext cx="2293071" cy="568347"/>
      </dsp:txXfrm>
    </dsp:sp>
    <dsp:sp modelId="{54DA6D31-AD64-44BC-B6E5-9CC0734CD2BA}">
      <dsp:nvSpPr>
        <dsp:cNvPr id="0" name=""/>
        <dsp:cNvSpPr/>
      </dsp:nvSpPr>
      <dsp:spPr>
        <a:xfrm>
          <a:off x="4942" y="732457"/>
          <a:ext cx="4388708"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احتیاط واجب</a:t>
          </a:r>
          <a:endParaRPr lang="en-US" sz="2400" kern="1200" dirty="0"/>
        </a:p>
      </dsp:txBody>
      <dsp:txXfrm>
        <a:off x="4942" y="732457"/>
        <a:ext cx="4388708" cy="568347"/>
      </dsp:txXfrm>
    </dsp:sp>
    <dsp:sp modelId="{DCDE9262-3443-45A1-95B2-DA856FC75B18}">
      <dsp:nvSpPr>
        <dsp:cNvPr id="0" name=""/>
        <dsp:cNvSpPr/>
      </dsp:nvSpPr>
      <dsp:spPr>
        <a:xfrm>
          <a:off x="4766486" y="1442891"/>
          <a:ext cx="2293071"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dirty="0" smtClean="0"/>
            <a:t>خالی از اشکال نیست</a:t>
          </a:r>
          <a:endParaRPr lang="en-US" sz="2300" kern="1200" dirty="0"/>
        </a:p>
      </dsp:txBody>
      <dsp:txXfrm>
        <a:off x="4766486" y="1442891"/>
        <a:ext cx="2293071" cy="568347"/>
      </dsp:txXfrm>
    </dsp:sp>
    <dsp:sp modelId="{4259BBB8-BC75-47C1-9725-7DDB4E4216FD}">
      <dsp:nvSpPr>
        <dsp:cNvPr id="0" name=""/>
        <dsp:cNvSpPr/>
      </dsp:nvSpPr>
      <dsp:spPr>
        <a:xfrm>
          <a:off x="4942" y="1442891"/>
          <a:ext cx="4388708"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t>احتیاط واجب</a:t>
          </a:r>
          <a:endParaRPr lang="en-US" sz="2400" kern="1200" dirty="0"/>
        </a:p>
      </dsp:txBody>
      <dsp:txXfrm>
        <a:off x="4942" y="1442891"/>
        <a:ext cx="4388708" cy="568347"/>
      </dsp:txXfrm>
    </dsp:sp>
    <dsp:sp modelId="{D4D0DDAC-B814-4CAC-A3BB-B56C4907C090}">
      <dsp:nvSpPr>
        <dsp:cNvPr id="0" name=""/>
        <dsp:cNvSpPr/>
      </dsp:nvSpPr>
      <dsp:spPr>
        <a:xfrm>
          <a:off x="4766486" y="2153326"/>
          <a:ext cx="2293071"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smtClean="0"/>
            <a:t>محل اشکال است</a:t>
          </a:r>
          <a:endParaRPr lang="en-US" sz="2300" kern="1200" dirty="0"/>
        </a:p>
      </dsp:txBody>
      <dsp:txXfrm>
        <a:off x="4766486" y="2153326"/>
        <a:ext cx="2293071" cy="568347"/>
      </dsp:txXfrm>
    </dsp:sp>
    <dsp:sp modelId="{BC4E001D-7F80-4DDA-9493-E0A6866AE1C2}">
      <dsp:nvSpPr>
        <dsp:cNvPr id="0" name=""/>
        <dsp:cNvSpPr/>
      </dsp:nvSpPr>
      <dsp:spPr>
        <a:xfrm>
          <a:off x="4942" y="2153326"/>
          <a:ext cx="4388708"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احتیاط واجب</a:t>
          </a:r>
          <a:endParaRPr lang="en-US" sz="2400" kern="1200" dirty="0"/>
        </a:p>
      </dsp:txBody>
      <dsp:txXfrm>
        <a:off x="4942" y="2153326"/>
        <a:ext cx="4388708" cy="568347"/>
      </dsp:txXfrm>
    </dsp:sp>
    <dsp:sp modelId="{37AD5CEC-6219-46E8-8B91-9D25A56F56CB}">
      <dsp:nvSpPr>
        <dsp:cNvPr id="0" name=""/>
        <dsp:cNvSpPr/>
      </dsp:nvSpPr>
      <dsp:spPr>
        <a:xfrm>
          <a:off x="4766486" y="2863760"/>
          <a:ext cx="2293071"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dirty="0" smtClean="0"/>
            <a:t>محل تامل است</a:t>
          </a:r>
          <a:endParaRPr lang="en-US" sz="2300" kern="1200" dirty="0"/>
        </a:p>
      </dsp:txBody>
      <dsp:txXfrm>
        <a:off x="4766486" y="2863760"/>
        <a:ext cx="2293071" cy="568347"/>
      </dsp:txXfrm>
    </dsp:sp>
    <dsp:sp modelId="{D9763A5D-1455-4176-90E0-D2B6791512CE}">
      <dsp:nvSpPr>
        <dsp:cNvPr id="0" name=""/>
        <dsp:cNvSpPr/>
      </dsp:nvSpPr>
      <dsp:spPr>
        <a:xfrm>
          <a:off x="4942" y="2863760"/>
          <a:ext cx="4388708"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t>احتیاط واجب</a:t>
          </a:r>
          <a:endParaRPr lang="en-US" sz="2400" kern="1200" dirty="0"/>
        </a:p>
      </dsp:txBody>
      <dsp:txXfrm>
        <a:off x="4942" y="2863760"/>
        <a:ext cx="4388708" cy="568347"/>
      </dsp:txXfrm>
    </dsp:sp>
    <dsp:sp modelId="{15838726-371A-44F8-B471-2A4EBE829848}">
      <dsp:nvSpPr>
        <dsp:cNvPr id="0" name=""/>
        <dsp:cNvSpPr/>
      </dsp:nvSpPr>
      <dsp:spPr>
        <a:xfrm>
          <a:off x="4766486" y="3574195"/>
          <a:ext cx="2293071"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dirty="0" smtClean="0"/>
            <a:t>مشکل است</a:t>
          </a:r>
          <a:endParaRPr lang="en-US" sz="2300" kern="1200" dirty="0"/>
        </a:p>
      </dsp:txBody>
      <dsp:txXfrm>
        <a:off x="4766486" y="3574195"/>
        <a:ext cx="2293071" cy="568347"/>
      </dsp:txXfrm>
    </dsp:sp>
    <dsp:sp modelId="{9A79B388-4666-4708-A766-BB56B84881EA}">
      <dsp:nvSpPr>
        <dsp:cNvPr id="0" name=""/>
        <dsp:cNvSpPr/>
      </dsp:nvSpPr>
      <dsp:spPr>
        <a:xfrm>
          <a:off x="4942" y="3574195"/>
          <a:ext cx="4388708"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احتیاط واجب</a:t>
          </a:r>
          <a:endParaRPr lang="en-US" sz="2400" kern="1200" dirty="0"/>
        </a:p>
      </dsp:txBody>
      <dsp:txXfrm>
        <a:off x="4942" y="3574195"/>
        <a:ext cx="4388708" cy="568347"/>
      </dsp:txXfrm>
    </dsp:sp>
    <dsp:sp modelId="{B9EC3002-27B8-4AB7-971D-67DF842495CA}">
      <dsp:nvSpPr>
        <dsp:cNvPr id="0" name=""/>
        <dsp:cNvSpPr/>
      </dsp:nvSpPr>
      <dsp:spPr>
        <a:xfrm>
          <a:off x="4766486" y="4284629"/>
          <a:ext cx="2293071"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dirty="0" smtClean="0"/>
            <a:t>احتیاط ترک نشود</a:t>
          </a:r>
          <a:endParaRPr lang="en-US" sz="2300" kern="1200" dirty="0"/>
        </a:p>
      </dsp:txBody>
      <dsp:txXfrm>
        <a:off x="4766486" y="4284629"/>
        <a:ext cx="2293071" cy="568347"/>
      </dsp:txXfrm>
    </dsp:sp>
    <dsp:sp modelId="{A699B3DB-9BD9-488D-B921-9B8735A2E7A3}">
      <dsp:nvSpPr>
        <dsp:cNvPr id="0" name=""/>
        <dsp:cNvSpPr/>
      </dsp:nvSpPr>
      <dsp:spPr>
        <a:xfrm>
          <a:off x="4942" y="4284629"/>
          <a:ext cx="4388708"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t>اگر همراه با فتوی نباشد، احتیاط واجب و الا احتیاط مستحب است.</a:t>
          </a:r>
          <a:endParaRPr lang="en-US" sz="2000" kern="1200" dirty="0"/>
        </a:p>
      </dsp:txBody>
      <dsp:txXfrm>
        <a:off x="4942" y="4284629"/>
        <a:ext cx="4388708" cy="568347"/>
      </dsp:txXfrm>
    </dsp:sp>
    <dsp:sp modelId="{20622BB9-1FFA-40A8-B1AA-C5E77015464E}">
      <dsp:nvSpPr>
        <dsp:cNvPr id="0" name=""/>
        <dsp:cNvSpPr/>
      </dsp:nvSpPr>
      <dsp:spPr>
        <a:xfrm>
          <a:off x="4766486" y="4995063"/>
          <a:ext cx="2293071"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smtClean="0"/>
            <a:t>احوط چنین است</a:t>
          </a:r>
          <a:endParaRPr lang="en-US" sz="2300" kern="1200" dirty="0"/>
        </a:p>
      </dsp:txBody>
      <dsp:txXfrm>
        <a:off x="4766486" y="4995063"/>
        <a:ext cx="2293071" cy="568347"/>
      </dsp:txXfrm>
    </dsp:sp>
    <dsp:sp modelId="{324E69CE-EA76-4712-A0CB-349F98153A81}">
      <dsp:nvSpPr>
        <dsp:cNvPr id="0" name=""/>
        <dsp:cNvSpPr/>
      </dsp:nvSpPr>
      <dsp:spPr>
        <a:xfrm>
          <a:off x="4942" y="4995063"/>
          <a:ext cx="4388708"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t>اگر همراه با فتوی نباشد، احتیاط واجب و الا احتیاط مستحب است.</a:t>
          </a:r>
          <a:endParaRPr lang="en-US" sz="1800" kern="1200" dirty="0"/>
        </a:p>
      </dsp:txBody>
      <dsp:txXfrm>
        <a:off x="4942" y="4995063"/>
        <a:ext cx="4388708" cy="568347"/>
      </dsp:txXfrm>
    </dsp:sp>
    <dsp:sp modelId="{852A7BB5-D68D-493F-8B47-BE94004EE5D4}">
      <dsp:nvSpPr>
        <dsp:cNvPr id="0" name=""/>
        <dsp:cNvSpPr/>
      </dsp:nvSpPr>
      <dsp:spPr>
        <a:xfrm>
          <a:off x="4766486" y="5705498"/>
          <a:ext cx="2293071"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dirty="0" smtClean="0"/>
            <a:t>بنا به احتیاط</a:t>
          </a:r>
          <a:endParaRPr lang="en-US" sz="2300" kern="1200" dirty="0"/>
        </a:p>
      </dsp:txBody>
      <dsp:txXfrm>
        <a:off x="4766486" y="5705498"/>
        <a:ext cx="2293071" cy="568347"/>
      </dsp:txXfrm>
    </dsp:sp>
    <dsp:sp modelId="{E391B6A4-155D-406B-B409-444EBF18CE52}">
      <dsp:nvSpPr>
        <dsp:cNvPr id="0" name=""/>
        <dsp:cNvSpPr/>
      </dsp:nvSpPr>
      <dsp:spPr>
        <a:xfrm>
          <a:off x="4942" y="5705498"/>
          <a:ext cx="4388708" cy="568347"/>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t>اگر همراه با فتوی نباشد، احتیاط واجب و الا احتیاط مستحب است.</a:t>
          </a:r>
          <a:endParaRPr lang="en-US" sz="1800" kern="1200" dirty="0"/>
        </a:p>
      </dsp:txBody>
      <dsp:txXfrm>
        <a:off x="4942" y="5705498"/>
        <a:ext cx="4388708" cy="56834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E76D3-38EB-45E9-A0E8-54B2BD7BEABD}">
      <dsp:nvSpPr>
        <dsp:cNvPr id="0" name=""/>
        <dsp:cNvSpPr/>
      </dsp:nvSpPr>
      <dsp:spPr>
        <a:xfrm>
          <a:off x="4429208" y="5583629"/>
          <a:ext cx="372070" cy="91440"/>
        </a:xfrm>
        <a:custGeom>
          <a:avLst/>
          <a:gdLst/>
          <a:ahLst/>
          <a:cxnLst/>
          <a:rect l="0" t="0" r="0" b="0"/>
          <a:pathLst>
            <a:path>
              <a:moveTo>
                <a:pt x="372070" y="45720"/>
              </a:moveTo>
              <a:lnTo>
                <a:pt x="0" y="4572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05942" y="5620047"/>
        <a:ext cx="18603" cy="18603"/>
      </dsp:txXfrm>
    </dsp:sp>
    <dsp:sp modelId="{B36AC453-1AF5-41C9-B5BB-B352ECF82186}">
      <dsp:nvSpPr>
        <dsp:cNvPr id="0" name=""/>
        <dsp:cNvSpPr/>
      </dsp:nvSpPr>
      <dsp:spPr>
        <a:xfrm>
          <a:off x="7059355" y="3147934"/>
          <a:ext cx="372070" cy="2481414"/>
        </a:xfrm>
        <a:custGeom>
          <a:avLst/>
          <a:gdLst/>
          <a:ahLst/>
          <a:cxnLst/>
          <a:rect l="0" t="0" r="0" b="0"/>
          <a:pathLst>
            <a:path>
              <a:moveTo>
                <a:pt x="372070" y="0"/>
              </a:moveTo>
              <a:lnTo>
                <a:pt x="186035" y="0"/>
              </a:lnTo>
              <a:lnTo>
                <a:pt x="186035" y="2481414"/>
              </a:lnTo>
              <a:lnTo>
                <a:pt x="0" y="2481414"/>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7182661" y="4325912"/>
        <a:ext cx="125457" cy="125457"/>
      </dsp:txXfrm>
    </dsp:sp>
    <dsp:sp modelId="{C843870C-F453-4754-834B-86F717A8D47A}">
      <dsp:nvSpPr>
        <dsp:cNvPr id="0" name=""/>
        <dsp:cNvSpPr/>
      </dsp:nvSpPr>
      <dsp:spPr>
        <a:xfrm>
          <a:off x="4429208" y="4874653"/>
          <a:ext cx="372070" cy="91440"/>
        </a:xfrm>
        <a:custGeom>
          <a:avLst/>
          <a:gdLst/>
          <a:ahLst/>
          <a:cxnLst/>
          <a:rect l="0" t="0" r="0" b="0"/>
          <a:pathLst>
            <a:path>
              <a:moveTo>
                <a:pt x="372070" y="45720"/>
              </a:moveTo>
              <a:lnTo>
                <a:pt x="0" y="4572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05942" y="4911071"/>
        <a:ext cx="18603" cy="18603"/>
      </dsp:txXfrm>
    </dsp:sp>
    <dsp:sp modelId="{FED2B6C4-E176-405F-897B-5FAA91CADD2F}">
      <dsp:nvSpPr>
        <dsp:cNvPr id="0" name=""/>
        <dsp:cNvSpPr/>
      </dsp:nvSpPr>
      <dsp:spPr>
        <a:xfrm>
          <a:off x="7059355" y="3147934"/>
          <a:ext cx="372070" cy="1772438"/>
        </a:xfrm>
        <a:custGeom>
          <a:avLst/>
          <a:gdLst/>
          <a:ahLst/>
          <a:cxnLst/>
          <a:rect l="0" t="0" r="0" b="0"/>
          <a:pathLst>
            <a:path>
              <a:moveTo>
                <a:pt x="372070" y="0"/>
              </a:moveTo>
              <a:lnTo>
                <a:pt x="186035" y="0"/>
              </a:lnTo>
              <a:lnTo>
                <a:pt x="186035" y="1772438"/>
              </a:lnTo>
              <a:lnTo>
                <a:pt x="0" y="1772438"/>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7200114" y="3988877"/>
        <a:ext cx="90553" cy="90553"/>
      </dsp:txXfrm>
    </dsp:sp>
    <dsp:sp modelId="{D3F1A454-51AE-42F6-A183-2BA31A6F4D1F}">
      <dsp:nvSpPr>
        <dsp:cNvPr id="0" name=""/>
        <dsp:cNvSpPr/>
      </dsp:nvSpPr>
      <dsp:spPr>
        <a:xfrm>
          <a:off x="4429208" y="4165677"/>
          <a:ext cx="372070" cy="91440"/>
        </a:xfrm>
        <a:custGeom>
          <a:avLst/>
          <a:gdLst/>
          <a:ahLst/>
          <a:cxnLst/>
          <a:rect l="0" t="0" r="0" b="0"/>
          <a:pathLst>
            <a:path>
              <a:moveTo>
                <a:pt x="372070" y="45720"/>
              </a:moveTo>
              <a:lnTo>
                <a:pt x="0" y="4572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05942" y="4202096"/>
        <a:ext cx="18603" cy="18603"/>
      </dsp:txXfrm>
    </dsp:sp>
    <dsp:sp modelId="{34CB9CC8-2C6D-4F31-83B4-81B4B41B2DA1}">
      <dsp:nvSpPr>
        <dsp:cNvPr id="0" name=""/>
        <dsp:cNvSpPr/>
      </dsp:nvSpPr>
      <dsp:spPr>
        <a:xfrm>
          <a:off x="7059355" y="3147934"/>
          <a:ext cx="372070" cy="1063463"/>
        </a:xfrm>
        <a:custGeom>
          <a:avLst/>
          <a:gdLst/>
          <a:ahLst/>
          <a:cxnLst/>
          <a:rect l="0" t="0" r="0" b="0"/>
          <a:pathLst>
            <a:path>
              <a:moveTo>
                <a:pt x="372070" y="0"/>
              </a:moveTo>
              <a:lnTo>
                <a:pt x="186035" y="0"/>
              </a:lnTo>
              <a:lnTo>
                <a:pt x="186035" y="1063463"/>
              </a:lnTo>
              <a:lnTo>
                <a:pt x="0" y="1063463"/>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217223" y="3651499"/>
        <a:ext cx="56333" cy="56333"/>
      </dsp:txXfrm>
    </dsp:sp>
    <dsp:sp modelId="{8D63046C-1375-438B-973F-E183F9221C8D}">
      <dsp:nvSpPr>
        <dsp:cNvPr id="0" name=""/>
        <dsp:cNvSpPr/>
      </dsp:nvSpPr>
      <dsp:spPr>
        <a:xfrm>
          <a:off x="4398922" y="3456702"/>
          <a:ext cx="372070" cy="91440"/>
        </a:xfrm>
        <a:custGeom>
          <a:avLst/>
          <a:gdLst/>
          <a:ahLst/>
          <a:cxnLst/>
          <a:rect l="0" t="0" r="0" b="0"/>
          <a:pathLst>
            <a:path>
              <a:moveTo>
                <a:pt x="372070" y="45720"/>
              </a:moveTo>
              <a:lnTo>
                <a:pt x="0" y="4572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398922" y="3493120"/>
        <a:ext cx="372070" cy="18603"/>
      </dsp:txXfrm>
    </dsp:sp>
    <dsp:sp modelId="{17606BA5-8199-42EB-9C71-1268939D73D2}">
      <dsp:nvSpPr>
        <dsp:cNvPr id="0" name=""/>
        <dsp:cNvSpPr/>
      </dsp:nvSpPr>
      <dsp:spPr>
        <a:xfrm>
          <a:off x="7059355" y="3147934"/>
          <a:ext cx="372070" cy="354487"/>
        </a:xfrm>
        <a:custGeom>
          <a:avLst/>
          <a:gdLst/>
          <a:ahLst/>
          <a:cxnLst/>
          <a:rect l="0" t="0" r="0" b="0"/>
          <a:pathLst>
            <a:path>
              <a:moveTo>
                <a:pt x="372070" y="0"/>
              </a:moveTo>
              <a:lnTo>
                <a:pt x="186035" y="0"/>
              </a:lnTo>
              <a:lnTo>
                <a:pt x="186035" y="354487"/>
              </a:lnTo>
              <a:lnTo>
                <a:pt x="0" y="354487"/>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6988438" y="3312330"/>
        <a:ext cx="513904" cy="25695"/>
      </dsp:txXfrm>
    </dsp:sp>
    <dsp:sp modelId="{25C3A261-92BA-4295-9487-BC202F8715BE}">
      <dsp:nvSpPr>
        <dsp:cNvPr id="0" name=""/>
        <dsp:cNvSpPr/>
      </dsp:nvSpPr>
      <dsp:spPr>
        <a:xfrm>
          <a:off x="4398922" y="2747726"/>
          <a:ext cx="372070" cy="91440"/>
        </a:xfrm>
        <a:custGeom>
          <a:avLst/>
          <a:gdLst/>
          <a:ahLst/>
          <a:cxnLst/>
          <a:rect l="0" t="0" r="0" b="0"/>
          <a:pathLst>
            <a:path>
              <a:moveTo>
                <a:pt x="372070" y="45720"/>
              </a:moveTo>
              <a:lnTo>
                <a:pt x="0" y="4572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398922" y="2784144"/>
        <a:ext cx="372070" cy="18603"/>
      </dsp:txXfrm>
    </dsp:sp>
    <dsp:sp modelId="{F3DBE194-30C5-45DA-AD9D-1CD99A905BB2}">
      <dsp:nvSpPr>
        <dsp:cNvPr id="0" name=""/>
        <dsp:cNvSpPr/>
      </dsp:nvSpPr>
      <dsp:spPr>
        <a:xfrm>
          <a:off x="7059355" y="2793446"/>
          <a:ext cx="372070" cy="354487"/>
        </a:xfrm>
        <a:custGeom>
          <a:avLst/>
          <a:gdLst/>
          <a:ahLst/>
          <a:cxnLst/>
          <a:rect l="0" t="0" r="0" b="0"/>
          <a:pathLst>
            <a:path>
              <a:moveTo>
                <a:pt x="372070" y="354487"/>
              </a:moveTo>
              <a:lnTo>
                <a:pt x="186035" y="354487"/>
              </a:lnTo>
              <a:lnTo>
                <a:pt x="186035" y="0"/>
              </a:lnTo>
              <a:lnTo>
                <a:pt x="0" y="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6988438" y="2957842"/>
        <a:ext cx="513904" cy="25695"/>
      </dsp:txXfrm>
    </dsp:sp>
    <dsp:sp modelId="{DCAE96D6-E88E-4D61-81FA-445A1C3CED6C}">
      <dsp:nvSpPr>
        <dsp:cNvPr id="0" name=""/>
        <dsp:cNvSpPr/>
      </dsp:nvSpPr>
      <dsp:spPr>
        <a:xfrm>
          <a:off x="4398922" y="2038751"/>
          <a:ext cx="372070" cy="91440"/>
        </a:xfrm>
        <a:custGeom>
          <a:avLst/>
          <a:gdLst/>
          <a:ahLst/>
          <a:cxnLst/>
          <a:rect l="0" t="0" r="0" b="0"/>
          <a:pathLst>
            <a:path>
              <a:moveTo>
                <a:pt x="372070" y="45720"/>
              </a:moveTo>
              <a:lnTo>
                <a:pt x="0" y="4572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398922" y="2075169"/>
        <a:ext cx="372070" cy="18603"/>
      </dsp:txXfrm>
    </dsp:sp>
    <dsp:sp modelId="{CC7A5A0A-9379-4267-B204-96FA1EF59A19}">
      <dsp:nvSpPr>
        <dsp:cNvPr id="0" name=""/>
        <dsp:cNvSpPr/>
      </dsp:nvSpPr>
      <dsp:spPr>
        <a:xfrm>
          <a:off x="7059355" y="2084471"/>
          <a:ext cx="372070" cy="1063463"/>
        </a:xfrm>
        <a:custGeom>
          <a:avLst/>
          <a:gdLst/>
          <a:ahLst/>
          <a:cxnLst/>
          <a:rect l="0" t="0" r="0" b="0"/>
          <a:pathLst>
            <a:path>
              <a:moveTo>
                <a:pt x="372070" y="1063463"/>
              </a:moveTo>
              <a:lnTo>
                <a:pt x="186035" y="1063463"/>
              </a:lnTo>
              <a:lnTo>
                <a:pt x="186035" y="0"/>
              </a:lnTo>
              <a:lnTo>
                <a:pt x="0" y="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6682054" y="2588035"/>
        <a:ext cx="1126672" cy="56333"/>
      </dsp:txXfrm>
    </dsp:sp>
    <dsp:sp modelId="{488B5BAA-7480-4F28-8CD9-A9FE76E96D8A}">
      <dsp:nvSpPr>
        <dsp:cNvPr id="0" name=""/>
        <dsp:cNvSpPr/>
      </dsp:nvSpPr>
      <dsp:spPr>
        <a:xfrm>
          <a:off x="4398922" y="1329775"/>
          <a:ext cx="372070" cy="91440"/>
        </a:xfrm>
        <a:custGeom>
          <a:avLst/>
          <a:gdLst/>
          <a:ahLst/>
          <a:cxnLst/>
          <a:rect l="0" t="0" r="0" b="0"/>
          <a:pathLst>
            <a:path>
              <a:moveTo>
                <a:pt x="372070" y="45720"/>
              </a:moveTo>
              <a:lnTo>
                <a:pt x="0" y="4572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398922" y="1366193"/>
        <a:ext cx="372070" cy="18603"/>
      </dsp:txXfrm>
    </dsp:sp>
    <dsp:sp modelId="{ADCAD44F-5AFE-4E6D-BC69-BD6D6943618A}">
      <dsp:nvSpPr>
        <dsp:cNvPr id="0" name=""/>
        <dsp:cNvSpPr/>
      </dsp:nvSpPr>
      <dsp:spPr>
        <a:xfrm>
          <a:off x="7059355" y="1375495"/>
          <a:ext cx="372070" cy="1772438"/>
        </a:xfrm>
        <a:custGeom>
          <a:avLst/>
          <a:gdLst/>
          <a:ahLst/>
          <a:cxnLst/>
          <a:rect l="0" t="0" r="0" b="0"/>
          <a:pathLst>
            <a:path>
              <a:moveTo>
                <a:pt x="372070" y="1772438"/>
              </a:moveTo>
              <a:lnTo>
                <a:pt x="186035" y="1772438"/>
              </a:lnTo>
              <a:lnTo>
                <a:pt x="186035" y="0"/>
              </a:lnTo>
              <a:lnTo>
                <a:pt x="0" y="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6339855" y="2216438"/>
        <a:ext cx="1811070" cy="90553"/>
      </dsp:txXfrm>
    </dsp:sp>
    <dsp:sp modelId="{B92733D7-EDFC-4520-9AF0-04AD6AE521B9}">
      <dsp:nvSpPr>
        <dsp:cNvPr id="0" name=""/>
        <dsp:cNvSpPr/>
      </dsp:nvSpPr>
      <dsp:spPr>
        <a:xfrm>
          <a:off x="4398922" y="620799"/>
          <a:ext cx="372070" cy="91440"/>
        </a:xfrm>
        <a:custGeom>
          <a:avLst/>
          <a:gdLst/>
          <a:ahLst/>
          <a:cxnLst/>
          <a:rect l="0" t="0" r="0" b="0"/>
          <a:pathLst>
            <a:path>
              <a:moveTo>
                <a:pt x="372070" y="45720"/>
              </a:moveTo>
              <a:lnTo>
                <a:pt x="0" y="4572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398922" y="657218"/>
        <a:ext cx="372070" cy="18603"/>
      </dsp:txXfrm>
    </dsp:sp>
    <dsp:sp modelId="{A401D91A-1970-4A3E-B0BA-199BECFDEE74}">
      <dsp:nvSpPr>
        <dsp:cNvPr id="0" name=""/>
        <dsp:cNvSpPr/>
      </dsp:nvSpPr>
      <dsp:spPr>
        <a:xfrm>
          <a:off x="7059355" y="666519"/>
          <a:ext cx="372070" cy="2481414"/>
        </a:xfrm>
        <a:custGeom>
          <a:avLst/>
          <a:gdLst/>
          <a:ahLst/>
          <a:cxnLst/>
          <a:rect l="0" t="0" r="0" b="0"/>
          <a:pathLst>
            <a:path>
              <a:moveTo>
                <a:pt x="372070" y="2481414"/>
              </a:moveTo>
              <a:lnTo>
                <a:pt x="186035" y="2481414"/>
              </a:lnTo>
              <a:lnTo>
                <a:pt x="186035" y="0"/>
              </a:lnTo>
              <a:lnTo>
                <a:pt x="0" y="0"/>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990813" y="1844498"/>
        <a:ext cx="2509154" cy="125457"/>
      </dsp:txXfrm>
    </dsp:sp>
    <dsp:sp modelId="{DD51DE47-D34E-4851-A0C8-909475D18200}">
      <dsp:nvSpPr>
        <dsp:cNvPr id="0" name=""/>
        <dsp:cNvSpPr/>
      </dsp:nvSpPr>
      <dsp:spPr>
        <a:xfrm rot="5400000">
          <a:off x="6222436" y="2864344"/>
          <a:ext cx="2985160" cy="567180"/>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fa-IR" sz="3700" kern="1200" dirty="0" smtClean="0"/>
            <a:t>اصطلاحات رساله</a:t>
          </a:r>
          <a:endParaRPr lang="en-US" sz="3700" kern="1200" dirty="0"/>
        </a:p>
      </dsp:txBody>
      <dsp:txXfrm>
        <a:off x="6222436" y="2864344"/>
        <a:ext cx="2985160" cy="567180"/>
      </dsp:txXfrm>
    </dsp:sp>
    <dsp:sp modelId="{77350C84-154B-4CBC-80D5-977377DC30A0}">
      <dsp:nvSpPr>
        <dsp:cNvPr id="0" name=""/>
        <dsp:cNvSpPr/>
      </dsp:nvSpPr>
      <dsp:spPr>
        <a:xfrm>
          <a:off x="4770992" y="382929"/>
          <a:ext cx="2288363" cy="567180"/>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dirty="0" smtClean="0"/>
            <a:t>جایز نیست</a:t>
          </a:r>
          <a:endParaRPr lang="en-US" sz="3200" kern="1200" dirty="0"/>
        </a:p>
      </dsp:txBody>
      <dsp:txXfrm>
        <a:off x="4770992" y="382929"/>
        <a:ext cx="2288363" cy="567180"/>
      </dsp:txXfrm>
    </dsp:sp>
    <dsp:sp modelId="{6EFBEA7F-B90F-4DC7-8266-5F0676D42FEA}">
      <dsp:nvSpPr>
        <dsp:cNvPr id="0" name=""/>
        <dsp:cNvSpPr/>
      </dsp:nvSpPr>
      <dsp:spPr>
        <a:xfrm>
          <a:off x="19225" y="382929"/>
          <a:ext cx="4379696" cy="567180"/>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u="none" strike="noStrike" kern="1200" dirty="0" smtClean="0">
              <a:effectLst/>
            </a:rPr>
            <a:t>در احکام تکلیفی به معنی حرام و در احکام وضعی به معنی بطلان است.</a:t>
          </a:r>
          <a:endParaRPr lang="en-US" sz="2000" kern="1200" dirty="0"/>
        </a:p>
      </dsp:txBody>
      <dsp:txXfrm>
        <a:off x="19225" y="382929"/>
        <a:ext cx="4379696" cy="567180"/>
      </dsp:txXfrm>
    </dsp:sp>
    <dsp:sp modelId="{D8502727-C787-4E82-871D-C035E54C085D}">
      <dsp:nvSpPr>
        <dsp:cNvPr id="0" name=""/>
        <dsp:cNvSpPr/>
      </dsp:nvSpPr>
      <dsp:spPr>
        <a:xfrm>
          <a:off x="4770992" y="1091905"/>
          <a:ext cx="2288363" cy="567180"/>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smtClean="0"/>
            <a:t>اقرب این است</a:t>
          </a:r>
          <a:endParaRPr lang="en-US" sz="3200" kern="1200" dirty="0"/>
        </a:p>
      </dsp:txBody>
      <dsp:txXfrm>
        <a:off x="4770992" y="1091905"/>
        <a:ext cx="2288363" cy="567180"/>
      </dsp:txXfrm>
    </dsp:sp>
    <dsp:sp modelId="{5392AACD-E248-493D-AAD8-63DA5ED01010}">
      <dsp:nvSpPr>
        <dsp:cNvPr id="0" name=""/>
        <dsp:cNvSpPr/>
      </dsp:nvSpPr>
      <dsp:spPr>
        <a:xfrm>
          <a:off x="19225" y="1091905"/>
          <a:ext cx="4379696" cy="567180"/>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t>فتوی است.</a:t>
          </a:r>
          <a:endParaRPr lang="en-US" sz="2000" kern="1200" dirty="0"/>
        </a:p>
      </dsp:txBody>
      <dsp:txXfrm>
        <a:off x="19225" y="1091905"/>
        <a:ext cx="4379696" cy="567180"/>
      </dsp:txXfrm>
    </dsp:sp>
    <dsp:sp modelId="{E48EDAB4-A29E-4070-A4E8-43AE479B732F}">
      <dsp:nvSpPr>
        <dsp:cNvPr id="0" name=""/>
        <dsp:cNvSpPr/>
      </dsp:nvSpPr>
      <dsp:spPr>
        <a:xfrm>
          <a:off x="4770992" y="1800880"/>
          <a:ext cx="2288363" cy="567180"/>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smtClean="0"/>
            <a:t>اشکال ندارد</a:t>
          </a:r>
          <a:endParaRPr lang="en-US" sz="3200" kern="1200" dirty="0"/>
        </a:p>
      </dsp:txBody>
      <dsp:txXfrm>
        <a:off x="4770992" y="1800880"/>
        <a:ext cx="2288363" cy="567180"/>
      </dsp:txXfrm>
    </dsp:sp>
    <dsp:sp modelId="{D845AC7F-163D-449B-A644-031374A35933}">
      <dsp:nvSpPr>
        <dsp:cNvPr id="0" name=""/>
        <dsp:cNvSpPr/>
      </dsp:nvSpPr>
      <dsp:spPr>
        <a:xfrm>
          <a:off x="19225" y="1800880"/>
          <a:ext cx="4379696" cy="567180"/>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t>فتوی، اشکالی در حکم تابع آن نیست.</a:t>
          </a:r>
          <a:endParaRPr lang="en-US" sz="2000" kern="1200" dirty="0"/>
        </a:p>
      </dsp:txBody>
      <dsp:txXfrm>
        <a:off x="19225" y="1800880"/>
        <a:ext cx="4379696" cy="567180"/>
      </dsp:txXfrm>
    </dsp:sp>
    <dsp:sp modelId="{8E19342F-38DE-4D14-95B7-E07EA4DB2BD1}">
      <dsp:nvSpPr>
        <dsp:cNvPr id="0" name=""/>
        <dsp:cNvSpPr/>
      </dsp:nvSpPr>
      <dsp:spPr>
        <a:xfrm>
          <a:off x="4770992" y="2509856"/>
          <a:ext cx="2288363" cy="567180"/>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smtClean="0"/>
            <a:t>اقوی این است</a:t>
          </a:r>
          <a:endParaRPr lang="en-US" sz="3200" kern="1200" dirty="0"/>
        </a:p>
      </dsp:txBody>
      <dsp:txXfrm>
        <a:off x="4770992" y="2509856"/>
        <a:ext cx="2288363" cy="567180"/>
      </dsp:txXfrm>
    </dsp:sp>
    <dsp:sp modelId="{7C297A88-64CA-4A5F-81F1-BF0A297C3DD1}">
      <dsp:nvSpPr>
        <dsp:cNvPr id="0" name=""/>
        <dsp:cNvSpPr/>
      </dsp:nvSpPr>
      <dsp:spPr>
        <a:xfrm>
          <a:off x="19225" y="2509856"/>
          <a:ext cx="4379696" cy="567180"/>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t>فتوی، آنچه از نظر ادله قوی تر به نظر می رسد.</a:t>
          </a:r>
          <a:endParaRPr lang="en-US" sz="2000" kern="1200" dirty="0"/>
        </a:p>
      </dsp:txBody>
      <dsp:txXfrm>
        <a:off x="19225" y="2509856"/>
        <a:ext cx="4379696" cy="567180"/>
      </dsp:txXfrm>
    </dsp:sp>
    <dsp:sp modelId="{4D23F84F-44E0-4ED9-9C0E-695288A0A127}">
      <dsp:nvSpPr>
        <dsp:cNvPr id="0" name=""/>
        <dsp:cNvSpPr/>
      </dsp:nvSpPr>
      <dsp:spPr>
        <a:xfrm>
          <a:off x="4770992" y="3218832"/>
          <a:ext cx="2288363" cy="567180"/>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smtClean="0"/>
            <a:t>لازم الوفا است</a:t>
          </a:r>
          <a:endParaRPr lang="en-US" sz="3200" kern="1200" dirty="0"/>
        </a:p>
      </dsp:txBody>
      <dsp:txXfrm>
        <a:off x="4770992" y="3218832"/>
        <a:ext cx="2288363" cy="567180"/>
      </dsp:txXfrm>
    </dsp:sp>
    <dsp:sp modelId="{B904BC20-7534-44DD-A91B-C41D05F93C06}">
      <dsp:nvSpPr>
        <dsp:cNvPr id="0" name=""/>
        <dsp:cNvSpPr/>
      </dsp:nvSpPr>
      <dsp:spPr>
        <a:xfrm>
          <a:off x="19225" y="3218832"/>
          <a:ext cx="4379696" cy="567180"/>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u="none" strike="noStrike" kern="1200" dirty="0" smtClean="0">
              <a:effectLst/>
            </a:rPr>
            <a:t>فتوی، باید به آن عمل کرد.</a:t>
          </a:r>
          <a:endParaRPr lang="en-US" sz="2000" kern="1200" dirty="0"/>
        </a:p>
      </dsp:txBody>
      <dsp:txXfrm>
        <a:off x="19225" y="3218832"/>
        <a:ext cx="4379696" cy="567180"/>
      </dsp:txXfrm>
    </dsp:sp>
    <dsp:sp modelId="{278C23EE-B87C-4CAE-A643-37D65F60B866}">
      <dsp:nvSpPr>
        <dsp:cNvPr id="0" name=""/>
        <dsp:cNvSpPr/>
      </dsp:nvSpPr>
      <dsp:spPr>
        <a:xfrm>
          <a:off x="4801278" y="3927807"/>
          <a:ext cx="2258076" cy="567180"/>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t>خالی از قوت نیست.</a:t>
          </a:r>
          <a:endParaRPr lang="en-US" sz="2400" kern="1200" dirty="0"/>
        </a:p>
      </dsp:txBody>
      <dsp:txXfrm>
        <a:off x="4801278" y="3927807"/>
        <a:ext cx="2258076" cy="567180"/>
      </dsp:txXfrm>
    </dsp:sp>
    <dsp:sp modelId="{92A01D91-1F94-42B6-AD1B-AB380FA30818}">
      <dsp:nvSpPr>
        <dsp:cNvPr id="0" name=""/>
        <dsp:cNvSpPr/>
      </dsp:nvSpPr>
      <dsp:spPr>
        <a:xfrm>
          <a:off x="7077" y="3927807"/>
          <a:ext cx="4422131" cy="567180"/>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t>فتوی، مگر قرینه ای بر خلاف داشته باشد.</a:t>
          </a:r>
          <a:endParaRPr lang="en-US" sz="2000" kern="1200" dirty="0"/>
        </a:p>
      </dsp:txBody>
      <dsp:txXfrm>
        <a:off x="7077" y="3927807"/>
        <a:ext cx="4422131" cy="567180"/>
      </dsp:txXfrm>
    </dsp:sp>
    <dsp:sp modelId="{32D40C9B-4083-4109-B183-25CAA5A6A66A}">
      <dsp:nvSpPr>
        <dsp:cNvPr id="0" name=""/>
        <dsp:cNvSpPr/>
      </dsp:nvSpPr>
      <dsp:spPr>
        <a:xfrm>
          <a:off x="4801278" y="4636783"/>
          <a:ext cx="2258076" cy="567180"/>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smtClean="0"/>
            <a:t>بعید نیست</a:t>
          </a:r>
          <a:endParaRPr lang="en-US" sz="2800" kern="1200" dirty="0"/>
        </a:p>
      </dsp:txBody>
      <dsp:txXfrm>
        <a:off x="4801278" y="4636783"/>
        <a:ext cx="2258076" cy="567180"/>
      </dsp:txXfrm>
    </dsp:sp>
    <dsp:sp modelId="{71BD9A6B-FC47-4CD0-8AEC-C201A2B91A70}">
      <dsp:nvSpPr>
        <dsp:cNvPr id="0" name=""/>
        <dsp:cNvSpPr/>
      </dsp:nvSpPr>
      <dsp:spPr>
        <a:xfrm>
          <a:off x="7077" y="4636783"/>
          <a:ext cx="4422131" cy="567180"/>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t>فتوی، مگر قرینه ای بر خلاف داشته باشد.</a:t>
          </a:r>
          <a:endParaRPr lang="en-US" sz="2000" kern="1200" dirty="0"/>
        </a:p>
      </dsp:txBody>
      <dsp:txXfrm>
        <a:off x="7077" y="4636783"/>
        <a:ext cx="4422131" cy="567180"/>
      </dsp:txXfrm>
    </dsp:sp>
    <dsp:sp modelId="{37D8F6A6-C4DB-4016-B1E0-7AC0E35160E2}">
      <dsp:nvSpPr>
        <dsp:cNvPr id="0" name=""/>
        <dsp:cNvSpPr/>
      </dsp:nvSpPr>
      <dsp:spPr>
        <a:xfrm>
          <a:off x="4801278" y="5345758"/>
          <a:ext cx="2258076" cy="567180"/>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smtClean="0"/>
            <a:t>ظاهرا</a:t>
          </a:r>
          <a:endParaRPr lang="en-US" sz="2800" kern="1200" dirty="0"/>
        </a:p>
      </dsp:txBody>
      <dsp:txXfrm>
        <a:off x="4801278" y="5345758"/>
        <a:ext cx="2258076" cy="567180"/>
      </dsp:txXfrm>
    </dsp:sp>
    <dsp:sp modelId="{56003CEE-2237-4C1D-8300-DD92DE5648C1}">
      <dsp:nvSpPr>
        <dsp:cNvPr id="0" name=""/>
        <dsp:cNvSpPr/>
      </dsp:nvSpPr>
      <dsp:spPr>
        <a:xfrm>
          <a:off x="7077" y="5345758"/>
          <a:ext cx="4422131" cy="567180"/>
        </a:xfrm>
        <a:prstGeom prst="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t>فتوی، مگر قرینه ای بر خلاف داشته باشد.</a:t>
          </a:r>
          <a:endParaRPr lang="en-US" sz="2000" kern="1200" dirty="0"/>
        </a:p>
      </dsp:txBody>
      <dsp:txXfrm>
        <a:off x="7077" y="5345758"/>
        <a:ext cx="4422131" cy="567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06315-3334-4F5A-823F-A2C9E4B38EA7}">
      <dsp:nvSpPr>
        <dsp:cNvPr id="0" name=""/>
        <dsp:cNvSpPr/>
      </dsp:nvSpPr>
      <dsp:spPr>
        <a:xfrm>
          <a:off x="5341174" y="1787384"/>
          <a:ext cx="1553138" cy="776569"/>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cs typeface="B Yekan" panose="00000400000000000000" pitchFamily="2" charset="-78"/>
            </a:rPr>
            <a:t>ملاک های انتخاب بحث</a:t>
          </a:r>
          <a:endParaRPr lang="en-US" sz="2000" kern="1200" dirty="0">
            <a:solidFill>
              <a:schemeClr val="tx1"/>
            </a:solidFill>
            <a:cs typeface="B Yekan" panose="00000400000000000000" pitchFamily="2" charset="-78"/>
          </a:endParaRPr>
        </a:p>
      </dsp:txBody>
      <dsp:txXfrm>
        <a:off x="5363919" y="1810129"/>
        <a:ext cx="1507648" cy="731079"/>
      </dsp:txXfrm>
    </dsp:sp>
    <dsp:sp modelId="{527DA7DC-B2DD-4284-A5D2-0C1DA340422F}">
      <dsp:nvSpPr>
        <dsp:cNvPr id="0" name=""/>
        <dsp:cNvSpPr/>
      </dsp:nvSpPr>
      <dsp:spPr>
        <a:xfrm rot="15049260">
          <a:off x="4085012" y="1266552"/>
          <a:ext cx="1891069" cy="32124"/>
        </a:xfrm>
        <a:custGeom>
          <a:avLst/>
          <a:gdLst/>
          <a:ahLst/>
          <a:cxnLst/>
          <a:rect l="0" t="0" r="0" b="0"/>
          <a:pathLst>
            <a:path>
              <a:moveTo>
                <a:pt x="0" y="16062"/>
              </a:moveTo>
              <a:lnTo>
                <a:pt x="1891069" y="16062"/>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Yekan" panose="00000400000000000000" pitchFamily="2" charset="-78"/>
          </a:endParaRPr>
        </a:p>
      </dsp:txBody>
      <dsp:txXfrm rot="10800000">
        <a:off x="4983270" y="1235337"/>
        <a:ext cx="94553" cy="94553"/>
      </dsp:txXfrm>
    </dsp:sp>
    <dsp:sp modelId="{74E6AA59-00E7-4145-8E67-15AF637D1430}">
      <dsp:nvSpPr>
        <dsp:cNvPr id="0" name=""/>
        <dsp:cNvSpPr/>
      </dsp:nvSpPr>
      <dsp:spPr>
        <a:xfrm>
          <a:off x="3166780" y="1274"/>
          <a:ext cx="1553138" cy="776569"/>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cs typeface="B Yekan" panose="00000400000000000000" pitchFamily="2" charset="-78"/>
            </a:rPr>
            <a:t>سن افراد</a:t>
          </a:r>
          <a:endParaRPr lang="en-US" sz="2000" kern="1200" dirty="0">
            <a:solidFill>
              <a:schemeClr val="tx1"/>
            </a:solidFill>
            <a:cs typeface="B Yekan" panose="00000400000000000000" pitchFamily="2" charset="-78"/>
          </a:endParaRPr>
        </a:p>
      </dsp:txBody>
      <dsp:txXfrm>
        <a:off x="3189525" y="24019"/>
        <a:ext cx="1507648" cy="731079"/>
      </dsp:txXfrm>
    </dsp:sp>
    <dsp:sp modelId="{551514B5-B95E-4A88-95A1-5892FCB1C729}">
      <dsp:nvSpPr>
        <dsp:cNvPr id="0" name=""/>
        <dsp:cNvSpPr/>
      </dsp:nvSpPr>
      <dsp:spPr>
        <a:xfrm rot="14110531">
          <a:off x="4486601" y="1713079"/>
          <a:ext cx="1087890" cy="32124"/>
        </a:xfrm>
        <a:custGeom>
          <a:avLst/>
          <a:gdLst/>
          <a:ahLst/>
          <a:cxnLst/>
          <a:rect l="0" t="0" r="0" b="0"/>
          <a:pathLst>
            <a:path>
              <a:moveTo>
                <a:pt x="0" y="16062"/>
              </a:moveTo>
              <a:lnTo>
                <a:pt x="1087890" y="16062"/>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003349" y="1701944"/>
        <a:ext cx="54394" cy="54394"/>
      </dsp:txXfrm>
    </dsp:sp>
    <dsp:sp modelId="{4B7DE754-E6B3-47C5-81C1-0E197D5FAF56}">
      <dsp:nvSpPr>
        <dsp:cNvPr id="0" name=""/>
        <dsp:cNvSpPr/>
      </dsp:nvSpPr>
      <dsp:spPr>
        <a:xfrm>
          <a:off x="3166780" y="894329"/>
          <a:ext cx="1553138" cy="776569"/>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cs typeface="B Yekan" panose="00000400000000000000" pitchFamily="2" charset="-78"/>
            </a:rPr>
            <a:t>جنس افراد</a:t>
          </a:r>
          <a:endParaRPr lang="en-US" sz="2000" kern="1200" dirty="0">
            <a:solidFill>
              <a:schemeClr val="tx1"/>
            </a:solidFill>
            <a:cs typeface="B Yekan" panose="00000400000000000000" pitchFamily="2" charset="-78"/>
          </a:endParaRPr>
        </a:p>
      </dsp:txBody>
      <dsp:txXfrm>
        <a:off x="3189525" y="917074"/>
        <a:ext cx="1507648" cy="731079"/>
      </dsp:txXfrm>
    </dsp:sp>
    <dsp:sp modelId="{1E6A42D5-0C67-46D3-9785-0735EFCF75D4}">
      <dsp:nvSpPr>
        <dsp:cNvPr id="0" name=""/>
        <dsp:cNvSpPr/>
      </dsp:nvSpPr>
      <dsp:spPr>
        <a:xfrm rot="10800000">
          <a:off x="4719919" y="2159606"/>
          <a:ext cx="621255" cy="32124"/>
        </a:xfrm>
        <a:custGeom>
          <a:avLst/>
          <a:gdLst/>
          <a:ahLst/>
          <a:cxnLst/>
          <a:rect l="0" t="0" r="0" b="0"/>
          <a:pathLst>
            <a:path>
              <a:moveTo>
                <a:pt x="0" y="16062"/>
              </a:moveTo>
              <a:lnTo>
                <a:pt x="621255" y="16062"/>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015015" y="2160137"/>
        <a:ext cx="31062" cy="31062"/>
      </dsp:txXfrm>
    </dsp:sp>
    <dsp:sp modelId="{68F790E6-3C3D-4E1A-8CFB-82A46E7A4BF5}">
      <dsp:nvSpPr>
        <dsp:cNvPr id="0" name=""/>
        <dsp:cNvSpPr/>
      </dsp:nvSpPr>
      <dsp:spPr>
        <a:xfrm>
          <a:off x="3166780" y="1787384"/>
          <a:ext cx="1553138" cy="776569"/>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cs typeface="B Yekan" panose="00000400000000000000" pitchFamily="2" charset="-78"/>
            </a:rPr>
            <a:t>نیاز افراد</a:t>
          </a:r>
          <a:endParaRPr lang="en-US" sz="2000" kern="1200" dirty="0">
            <a:solidFill>
              <a:schemeClr val="tx1"/>
            </a:solidFill>
            <a:cs typeface="B Yekan" panose="00000400000000000000" pitchFamily="2" charset="-78"/>
          </a:endParaRPr>
        </a:p>
      </dsp:txBody>
      <dsp:txXfrm>
        <a:off x="3189525" y="1810129"/>
        <a:ext cx="1507648" cy="731079"/>
      </dsp:txXfrm>
    </dsp:sp>
    <dsp:sp modelId="{C5FFF6EB-E434-4FC4-9266-E1CCB642B04D}">
      <dsp:nvSpPr>
        <dsp:cNvPr id="0" name=""/>
        <dsp:cNvSpPr/>
      </dsp:nvSpPr>
      <dsp:spPr>
        <a:xfrm rot="7489469">
          <a:off x="4486601" y="2606134"/>
          <a:ext cx="1087890" cy="32124"/>
        </a:xfrm>
        <a:custGeom>
          <a:avLst/>
          <a:gdLst/>
          <a:ahLst/>
          <a:cxnLst/>
          <a:rect l="0" t="0" r="0" b="0"/>
          <a:pathLst>
            <a:path>
              <a:moveTo>
                <a:pt x="0" y="16062"/>
              </a:moveTo>
              <a:lnTo>
                <a:pt x="1087890" y="16062"/>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cs typeface="B Yekan" panose="00000400000000000000" pitchFamily="2" charset="-78"/>
          </a:endParaRPr>
        </a:p>
      </dsp:txBody>
      <dsp:txXfrm rot="10800000">
        <a:off x="5003349" y="2594999"/>
        <a:ext cx="54394" cy="54394"/>
      </dsp:txXfrm>
    </dsp:sp>
    <dsp:sp modelId="{E2B13E7E-DF97-405E-90E2-1EE59655A961}">
      <dsp:nvSpPr>
        <dsp:cNvPr id="0" name=""/>
        <dsp:cNvSpPr/>
      </dsp:nvSpPr>
      <dsp:spPr>
        <a:xfrm>
          <a:off x="3166780" y="2680439"/>
          <a:ext cx="1553138" cy="776569"/>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cs typeface="B Yekan" panose="00000400000000000000" pitchFamily="2" charset="-78"/>
            </a:rPr>
            <a:t>فهم افراد</a:t>
          </a:r>
          <a:endParaRPr lang="en-US" sz="2000" kern="1200" dirty="0">
            <a:solidFill>
              <a:schemeClr val="tx1"/>
            </a:solidFill>
            <a:cs typeface="B Yekan" panose="00000400000000000000" pitchFamily="2" charset="-78"/>
          </a:endParaRPr>
        </a:p>
      </dsp:txBody>
      <dsp:txXfrm>
        <a:off x="3189525" y="2703184"/>
        <a:ext cx="1507648" cy="731079"/>
      </dsp:txXfrm>
    </dsp:sp>
    <dsp:sp modelId="{2AC39396-60FF-4A5F-8B9A-E97CF789067A}">
      <dsp:nvSpPr>
        <dsp:cNvPr id="0" name=""/>
        <dsp:cNvSpPr/>
      </dsp:nvSpPr>
      <dsp:spPr>
        <a:xfrm rot="12942401">
          <a:off x="2473613" y="2829398"/>
          <a:ext cx="765078" cy="32124"/>
        </a:xfrm>
        <a:custGeom>
          <a:avLst/>
          <a:gdLst/>
          <a:ahLst/>
          <a:cxnLst/>
          <a:rect l="0" t="0" r="0" b="0"/>
          <a:pathLst>
            <a:path>
              <a:moveTo>
                <a:pt x="0" y="16062"/>
              </a:moveTo>
              <a:lnTo>
                <a:pt x="765078" y="16062"/>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cs typeface="B Yekan" panose="00000400000000000000" pitchFamily="2" charset="-78"/>
          </a:endParaRPr>
        </a:p>
      </dsp:txBody>
      <dsp:txXfrm rot="10800000">
        <a:off x="2837025" y="2826333"/>
        <a:ext cx="38253" cy="38253"/>
      </dsp:txXfrm>
    </dsp:sp>
    <dsp:sp modelId="{020B1AE1-80AB-4CF2-8A7F-B007B397B9A8}">
      <dsp:nvSpPr>
        <dsp:cNvPr id="0" name=""/>
        <dsp:cNvSpPr/>
      </dsp:nvSpPr>
      <dsp:spPr>
        <a:xfrm>
          <a:off x="992386" y="2233911"/>
          <a:ext cx="1553138" cy="776569"/>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cs typeface="B Yekan" panose="00000400000000000000" pitchFamily="2" charset="-78"/>
            </a:rPr>
            <a:t>فهم عقلی</a:t>
          </a:r>
          <a:endParaRPr lang="en-US" sz="2000" kern="1200" dirty="0">
            <a:solidFill>
              <a:schemeClr val="tx1"/>
            </a:solidFill>
            <a:cs typeface="B Yekan" panose="00000400000000000000" pitchFamily="2" charset="-78"/>
          </a:endParaRPr>
        </a:p>
      </dsp:txBody>
      <dsp:txXfrm>
        <a:off x="1015131" y="2256656"/>
        <a:ext cx="1507648" cy="731079"/>
      </dsp:txXfrm>
    </dsp:sp>
    <dsp:sp modelId="{BDBADC6C-8161-4720-89F2-0719EB554AF0}">
      <dsp:nvSpPr>
        <dsp:cNvPr id="0" name=""/>
        <dsp:cNvSpPr/>
      </dsp:nvSpPr>
      <dsp:spPr>
        <a:xfrm rot="8657599">
          <a:off x="2473613" y="3275925"/>
          <a:ext cx="765078" cy="32124"/>
        </a:xfrm>
        <a:custGeom>
          <a:avLst/>
          <a:gdLst/>
          <a:ahLst/>
          <a:cxnLst/>
          <a:rect l="0" t="0" r="0" b="0"/>
          <a:pathLst>
            <a:path>
              <a:moveTo>
                <a:pt x="0" y="16062"/>
              </a:moveTo>
              <a:lnTo>
                <a:pt x="765078" y="16062"/>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cs typeface="B Yekan" panose="00000400000000000000" pitchFamily="2" charset="-78"/>
          </a:endParaRPr>
        </a:p>
      </dsp:txBody>
      <dsp:txXfrm rot="10800000">
        <a:off x="2837025" y="3272860"/>
        <a:ext cx="38253" cy="38253"/>
      </dsp:txXfrm>
    </dsp:sp>
    <dsp:sp modelId="{E904AD7C-EE92-4A68-935E-B4BD0CBE59C7}">
      <dsp:nvSpPr>
        <dsp:cNvPr id="0" name=""/>
        <dsp:cNvSpPr/>
      </dsp:nvSpPr>
      <dsp:spPr>
        <a:xfrm>
          <a:off x="992386" y="3126966"/>
          <a:ext cx="1553138" cy="776569"/>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cs typeface="B Yekan" panose="00000400000000000000" pitchFamily="2" charset="-78"/>
            </a:rPr>
            <a:t>فهم علمی</a:t>
          </a:r>
          <a:endParaRPr lang="en-US" sz="2000" kern="1200" dirty="0">
            <a:solidFill>
              <a:schemeClr val="tx1"/>
            </a:solidFill>
            <a:cs typeface="B Yekan" panose="00000400000000000000" pitchFamily="2" charset="-78"/>
          </a:endParaRPr>
        </a:p>
      </dsp:txBody>
      <dsp:txXfrm>
        <a:off x="1015131" y="3149711"/>
        <a:ext cx="1507648" cy="731079"/>
      </dsp:txXfrm>
    </dsp:sp>
    <dsp:sp modelId="{D9DBBB3B-D736-45B4-A3E0-F06C6A5AB6AF}">
      <dsp:nvSpPr>
        <dsp:cNvPr id="0" name=""/>
        <dsp:cNvSpPr/>
      </dsp:nvSpPr>
      <dsp:spPr>
        <a:xfrm rot="6550740">
          <a:off x="4085012" y="3052661"/>
          <a:ext cx="1891069" cy="32124"/>
        </a:xfrm>
        <a:custGeom>
          <a:avLst/>
          <a:gdLst/>
          <a:ahLst/>
          <a:cxnLst/>
          <a:rect l="0" t="0" r="0" b="0"/>
          <a:pathLst>
            <a:path>
              <a:moveTo>
                <a:pt x="0" y="16062"/>
              </a:moveTo>
              <a:lnTo>
                <a:pt x="1891069" y="16062"/>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Yekan" panose="00000400000000000000" pitchFamily="2" charset="-78"/>
          </a:endParaRPr>
        </a:p>
      </dsp:txBody>
      <dsp:txXfrm rot="10800000">
        <a:off x="4983270" y="3021447"/>
        <a:ext cx="94553" cy="94553"/>
      </dsp:txXfrm>
    </dsp:sp>
    <dsp:sp modelId="{F6416997-AAE9-4667-8A77-064DCEDE1AD9}">
      <dsp:nvSpPr>
        <dsp:cNvPr id="0" name=""/>
        <dsp:cNvSpPr/>
      </dsp:nvSpPr>
      <dsp:spPr>
        <a:xfrm>
          <a:off x="3166780" y="3573493"/>
          <a:ext cx="1553138" cy="776569"/>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cs typeface="B Yekan" panose="00000400000000000000" pitchFamily="2" charset="-78"/>
            </a:rPr>
            <a:t>زمان و مکان</a:t>
          </a:r>
          <a:endParaRPr lang="en-US" sz="2000" kern="1200" dirty="0">
            <a:solidFill>
              <a:schemeClr val="tx1"/>
            </a:solidFill>
            <a:cs typeface="B Yekan" panose="00000400000000000000" pitchFamily="2" charset="-78"/>
          </a:endParaRPr>
        </a:p>
      </dsp:txBody>
      <dsp:txXfrm>
        <a:off x="3189525" y="3596238"/>
        <a:ext cx="1507648" cy="731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CD31B-EB49-44AE-80CC-6481BDD74345}">
      <dsp:nvSpPr>
        <dsp:cNvPr id="0" name=""/>
        <dsp:cNvSpPr/>
      </dsp:nvSpPr>
      <dsp:spPr>
        <a:xfrm>
          <a:off x="4899806" y="3276602"/>
          <a:ext cx="1444757" cy="769293"/>
        </a:xfrm>
        <a:prstGeom prst="roundRect">
          <a:avLst>
            <a:gd name="adj" fmla="val 10000"/>
          </a:avLst>
        </a:prstGeom>
        <a:solidFill>
          <a:srgbClr val="418AB3">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solidFill>
                <a:sysClr val="windowText" lastClr="000000"/>
              </a:solidFill>
              <a:latin typeface="Trebuchet MS" panose="020B0603020202020204"/>
              <a:ea typeface="+mn-ea"/>
              <a:cs typeface="B Yekan" panose="00000400000000000000" pitchFamily="2" charset="-78"/>
            </a:rPr>
            <a:t>آداب نماز خواندن</a:t>
          </a:r>
          <a:endParaRPr lang="fa-IR" sz="2000" kern="1200" dirty="0">
            <a:solidFill>
              <a:sysClr val="windowText" lastClr="000000"/>
            </a:solidFill>
            <a:latin typeface="Trebuchet MS" panose="020B0603020202020204"/>
            <a:ea typeface="+mn-ea"/>
            <a:cs typeface="B Yekan" panose="00000400000000000000" pitchFamily="2" charset="-78"/>
          </a:endParaRPr>
        </a:p>
      </dsp:txBody>
      <dsp:txXfrm>
        <a:off x="4922338" y="3299134"/>
        <a:ext cx="1399693" cy="724229"/>
      </dsp:txXfrm>
    </dsp:sp>
    <dsp:sp modelId="{61B0E860-78D2-460F-8873-E6A383A61A10}">
      <dsp:nvSpPr>
        <dsp:cNvPr id="0" name=""/>
        <dsp:cNvSpPr/>
      </dsp:nvSpPr>
      <dsp:spPr>
        <a:xfrm rot="15818932">
          <a:off x="3704259" y="2587244"/>
          <a:ext cx="2152934" cy="8286"/>
        </a:xfrm>
        <a:custGeom>
          <a:avLst/>
          <a:gdLst/>
          <a:ahLst/>
          <a:cxnLst/>
          <a:rect l="0" t="0" r="0" b="0"/>
          <a:pathLst>
            <a:path>
              <a:moveTo>
                <a:pt x="0" y="4143"/>
              </a:moveTo>
              <a:lnTo>
                <a:pt x="2152934" y="4143"/>
              </a:lnTo>
            </a:path>
          </a:pathLst>
        </a:custGeom>
        <a:noFill/>
        <a:ln w="19050" cap="rnd" cmpd="sng" algn="ctr">
          <a:solidFill>
            <a:srgbClr val="A6B727">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ysClr val="windowText" lastClr="000000"/>
            </a:solidFill>
            <a:latin typeface="Trebuchet MS" panose="020B0603020202020204"/>
            <a:ea typeface="+mn-ea"/>
            <a:cs typeface="Tahoma" panose="020B0604030504040204" pitchFamily="34" charset="0"/>
          </a:endParaRPr>
        </a:p>
      </dsp:txBody>
      <dsp:txXfrm rot="10800000">
        <a:off x="4733187" y="2650834"/>
        <a:ext cx="0" cy="0"/>
      </dsp:txXfrm>
    </dsp:sp>
    <dsp:sp modelId="{8F45A7EE-1FFC-4961-863D-0E92CFA19553}">
      <dsp:nvSpPr>
        <dsp:cNvPr id="0" name=""/>
        <dsp:cNvSpPr/>
      </dsp:nvSpPr>
      <dsp:spPr>
        <a:xfrm>
          <a:off x="3216889" y="1220007"/>
          <a:ext cx="1444757" cy="603039"/>
        </a:xfrm>
        <a:prstGeom prst="roundRect">
          <a:avLst>
            <a:gd name="adj" fmla="val 10000"/>
          </a:avLst>
        </a:prstGeom>
        <a:solidFill>
          <a:srgbClr val="F692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latin typeface="Trebuchet MS" panose="020B0603020202020204"/>
              <a:ea typeface="+mn-ea"/>
              <a:cs typeface="B Yekan" panose="00000400000000000000" pitchFamily="2" charset="-78"/>
            </a:rPr>
            <a:t>قبل نماز</a:t>
          </a:r>
          <a:endParaRPr lang="fa-IR" sz="2000" kern="1200" dirty="0">
            <a:solidFill>
              <a:sysClr val="windowText" lastClr="000000"/>
            </a:solidFill>
            <a:latin typeface="Trebuchet MS" panose="020B0603020202020204"/>
            <a:ea typeface="+mn-ea"/>
            <a:cs typeface="B Yekan" panose="00000400000000000000" pitchFamily="2" charset="-78"/>
          </a:endParaRPr>
        </a:p>
      </dsp:txBody>
      <dsp:txXfrm>
        <a:off x="3234551" y="1237669"/>
        <a:ext cx="1409433" cy="567715"/>
      </dsp:txXfrm>
    </dsp:sp>
    <dsp:sp modelId="{00DF9575-6B1C-4077-90A6-84AA6B9FDC33}">
      <dsp:nvSpPr>
        <dsp:cNvPr id="0" name=""/>
        <dsp:cNvSpPr/>
      </dsp:nvSpPr>
      <dsp:spPr>
        <a:xfrm rot="15608052">
          <a:off x="2402820" y="832673"/>
          <a:ext cx="1389976" cy="8286"/>
        </a:xfrm>
        <a:custGeom>
          <a:avLst/>
          <a:gdLst/>
          <a:ahLst/>
          <a:cxnLst/>
          <a:rect l="0" t="0" r="0" b="0"/>
          <a:pathLst>
            <a:path>
              <a:moveTo>
                <a:pt x="0" y="4143"/>
              </a:moveTo>
              <a:lnTo>
                <a:pt x="1389976"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069527" y="877005"/>
        <a:ext cx="0" cy="0"/>
      </dsp:txXfrm>
    </dsp:sp>
    <dsp:sp modelId="{676B0A89-2C20-459E-A240-88FC6708124F}">
      <dsp:nvSpPr>
        <dsp:cNvPr id="0" name=""/>
        <dsp:cNvSpPr/>
      </dsp:nvSpPr>
      <dsp:spPr>
        <a:xfrm>
          <a:off x="797454" y="3256"/>
          <a:ext cx="2181274" cy="297700"/>
        </a:xfrm>
        <a:prstGeom prst="roundRect">
          <a:avLst>
            <a:gd name="adj" fmla="val 10000"/>
          </a:avLst>
        </a:prstGeom>
        <a:solidFill>
          <a:srgbClr val="F692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solidFill>
                <a:sysClr val="windowText" lastClr="000000"/>
              </a:solidFill>
              <a:latin typeface="Trebuchet MS" panose="020B0603020202020204"/>
              <a:ea typeface="+mn-ea"/>
              <a:cs typeface="B Yekan" panose="00000400000000000000" pitchFamily="2" charset="-78"/>
            </a:rPr>
            <a:t>استغفار</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11975"/>
        <a:ext cx="2163836" cy="280262"/>
      </dsp:txXfrm>
    </dsp:sp>
    <dsp:sp modelId="{97AF2912-53EA-4327-B3FE-C81BFA9D19D7}">
      <dsp:nvSpPr>
        <dsp:cNvPr id="0" name=""/>
        <dsp:cNvSpPr/>
      </dsp:nvSpPr>
      <dsp:spPr>
        <a:xfrm rot="15416685">
          <a:off x="2570650" y="1003851"/>
          <a:ext cx="1054317" cy="8286"/>
        </a:xfrm>
        <a:custGeom>
          <a:avLst/>
          <a:gdLst/>
          <a:ahLst/>
          <a:cxnLst/>
          <a:rect l="0" t="0" r="0" b="0"/>
          <a:pathLst>
            <a:path>
              <a:moveTo>
                <a:pt x="0" y="4143"/>
              </a:moveTo>
              <a:lnTo>
                <a:pt x="1054317"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078085" y="1039624"/>
        <a:ext cx="0" cy="0"/>
      </dsp:txXfrm>
    </dsp:sp>
    <dsp:sp modelId="{D84F2344-44BE-47CB-B997-75706C0D0B30}">
      <dsp:nvSpPr>
        <dsp:cNvPr id="0" name=""/>
        <dsp:cNvSpPr/>
      </dsp:nvSpPr>
      <dsp:spPr>
        <a:xfrm>
          <a:off x="797454" y="345611"/>
          <a:ext cx="2181274" cy="297700"/>
        </a:xfrm>
        <a:prstGeom prst="roundRect">
          <a:avLst>
            <a:gd name="adj" fmla="val 10000"/>
          </a:avLst>
        </a:prstGeom>
        <a:solidFill>
          <a:srgbClr val="F692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solidFill>
                <a:sysClr val="windowText" lastClr="000000"/>
              </a:solidFill>
              <a:latin typeface="Trebuchet MS" panose="020B0603020202020204"/>
              <a:ea typeface="+mn-ea"/>
              <a:cs typeface="B Yekan" panose="00000400000000000000" pitchFamily="2" charset="-78"/>
            </a:rPr>
            <a:t>لباس پاکیزه</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354330"/>
        <a:ext cx="2163836" cy="280262"/>
      </dsp:txXfrm>
    </dsp:sp>
    <dsp:sp modelId="{24368BBF-A4C1-4296-B944-9EE6ED3D65CD}">
      <dsp:nvSpPr>
        <dsp:cNvPr id="0" name=""/>
        <dsp:cNvSpPr/>
      </dsp:nvSpPr>
      <dsp:spPr>
        <a:xfrm rot="15049260">
          <a:off x="2735335" y="1175029"/>
          <a:ext cx="724947" cy="8286"/>
        </a:xfrm>
        <a:custGeom>
          <a:avLst/>
          <a:gdLst/>
          <a:ahLst/>
          <a:cxnLst/>
          <a:rect l="0" t="0" r="0" b="0"/>
          <a:pathLst>
            <a:path>
              <a:moveTo>
                <a:pt x="0" y="4143"/>
              </a:moveTo>
              <a:lnTo>
                <a:pt x="724947"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086645" y="1202243"/>
        <a:ext cx="0" cy="0"/>
      </dsp:txXfrm>
    </dsp:sp>
    <dsp:sp modelId="{98A45606-07B2-41C0-A1B7-A91B1533B422}">
      <dsp:nvSpPr>
        <dsp:cNvPr id="0" name=""/>
        <dsp:cNvSpPr/>
      </dsp:nvSpPr>
      <dsp:spPr>
        <a:xfrm>
          <a:off x="797454" y="687966"/>
          <a:ext cx="2181274" cy="297700"/>
        </a:xfrm>
        <a:prstGeom prst="roundRect">
          <a:avLst>
            <a:gd name="adj" fmla="val 10000"/>
          </a:avLst>
        </a:prstGeom>
        <a:solidFill>
          <a:srgbClr val="F692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solidFill>
                <a:sysClr val="windowText" lastClr="000000"/>
              </a:solidFill>
              <a:latin typeface="Trebuchet MS" panose="020B0603020202020204"/>
              <a:ea typeface="+mn-ea"/>
              <a:cs typeface="B Yekan" panose="00000400000000000000" pitchFamily="2" charset="-78"/>
            </a:rPr>
            <a:t>عطر</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696685"/>
        <a:ext cx="2163836" cy="280262"/>
      </dsp:txXfrm>
    </dsp:sp>
    <dsp:sp modelId="{971E19C3-E606-4894-9523-827922CF567B}">
      <dsp:nvSpPr>
        <dsp:cNvPr id="0" name=""/>
        <dsp:cNvSpPr/>
      </dsp:nvSpPr>
      <dsp:spPr>
        <a:xfrm rot="14110531">
          <a:off x="2889285" y="1346206"/>
          <a:ext cx="417046" cy="8286"/>
        </a:xfrm>
        <a:custGeom>
          <a:avLst/>
          <a:gdLst/>
          <a:ahLst/>
          <a:cxnLst/>
          <a:rect l="0" t="0" r="0" b="0"/>
          <a:pathLst>
            <a:path>
              <a:moveTo>
                <a:pt x="0" y="4143"/>
              </a:moveTo>
              <a:lnTo>
                <a:pt x="417046"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095203" y="1364862"/>
        <a:ext cx="0" cy="0"/>
      </dsp:txXfrm>
    </dsp:sp>
    <dsp:sp modelId="{37D11702-DA06-42EF-94DD-C92D46955E77}">
      <dsp:nvSpPr>
        <dsp:cNvPr id="0" name=""/>
        <dsp:cNvSpPr/>
      </dsp:nvSpPr>
      <dsp:spPr>
        <a:xfrm>
          <a:off x="797454" y="1030322"/>
          <a:ext cx="2181274" cy="297700"/>
        </a:xfrm>
        <a:prstGeom prst="roundRect">
          <a:avLst>
            <a:gd name="adj" fmla="val 10000"/>
          </a:avLst>
        </a:prstGeom>
        <a:solidFill>
          <a:srgbClr val="F692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solidFill>
                <a:sysClr val="windowText" lastClr="000000"/>
              </a:solidFill>
              <a:latin typeface="Trebuchet MS" panose="020B0603020202020204"/>
              <a:ea typeface="+mn-ea"/>
              <a:cs typeface="B Yekan" panose="00000400000000000000" pitchFamily="2" charset="-78"/>
            </a:rPr>
            <a:t>رو به عکس نایستادن</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1039041"/>
        <a:ext cx="2163836" cy="280262"/>
      </dsp:txXfrm>
    </dsp:sp>
    <dsp:sp modelId="{6C5E5C2C-8F68-4C7C-9C01-C71C783D6540}">
      <dsp:nvSpPr>
        <dsp:cNvPr id="0" name=""/>
        <dsp:cNvSpPr/>
      </dsp:nvSpPr>
      <dsp:spPr>
        <a:xfrm rot="10800000">
          <a:off x="2978728" y="1517384"/>
          <a:ext cx="238160" cy="8286"/>
        </a:xfrm>
        <a:custGeom>
          <a:avLst/>
          <a:gdLst/>
          <a:ahLst/>
          <a:cxnLst/>
          <a:rect l="0" t="0" r="0" b="0"/>
          <a:pathLst>
            <a:path>
              <a:moveTo>
                <a:pt x="0" y="4143"/>
              </a:moveTo>
              <a:lnTo>
                <a:pt x="238160"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103762" y="1527481"/>
        <a:ext cx="0" cy="0"/>
      </dsp:txXfrm>
    </dsp:sp>
    <dsp:sp modelId="{410F6507-4C57-4B95-BCED-AE9BDE768CE6}">
      <dsp:nvSpPr>
        <dsp:cNvPr id="0" name=""/>
        <dsp:cNvSpPr/>
      </dsp:nvSpPr>
      <dsp:spPr>
        <a:xfrm>
          <a:off x="797454" y="1372677"/>
          <a:ext cx="2181274" cy="297700"/>
        </a:xfrm>
        <a:prstGeom prst="roundRect">
          <a:avLst>
            <a:gd name="adj" fmla="val 10000"/>
          </a:avLst>
        </a:prstGeom>
        <a:solidFill>
          <a:srgbClr val="F692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solidFill>
                <a:sysClr val="windowText" lastClr="000000"/>
              </a:solidFill>
              <a:latin typeface="Trebuchet MS" panose="020B0603020202020204"/>
              <a:ea typeface="+mn-ea"/>
              <a:cs typeface="B Yekan" panose="00000400000000000000" pitchFamily="2" charset="-78"/>
            </a:rPr>
            <a:t>انگشتر عقیق</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1381396"/>
        <a:ext cx="2163836" cy="280262"/>
      </dsp:txXfrm>
    </dsp:sp>
    <dsp:sp modelId="{BF8C7FE5-0BEC-441F-861F-F1E2FF07C05F}">
      <dsp:nvSpPr>
        <dsp:cNvPr id="0" name=""/>
        <dsp:cNvSpPr/>
      </dsp:nvSpPr>
      <dsp:spPr>
        <a:xfrm rot="7489469">
          <a:off x="2889285" y="1688562"/>
          <a:ext cx="417046" cy="8286"/>
        </a:xfrm>
        <a:custGeom>
          <a:avLst/>
          <a:gdLst/>
          <a:ahLst/>
          <a:cxnLst/>
          <a:rect l="0" t="0" r="0" b="0"/>
          <a:pathLst>
            <a:path>
              <a:moveTo>
                <a:pt x="0" y="4143"/>
              </a:moveTo>
              <a:lnTo>
                <a:pt x="417046"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112321" y="1690100"/>
        <a:ext cx="0" cy="0"/>
      </dsp:txXfrm>
    </dsp:sp>
    <dsp:sp modelId="{771D6FD8-5985-45E9-ADF8-4853667D2489}">
      <dsp:nvSpPr>
        <dsp:cNvPr id="0" name=""/>
        <dsp:cNvSpPr/>
      </dsp:nvSpPr>
      <dsp:spPr>
        <a:xfrm>
          <a:off x="797454" y="1715032"/>
          <a:ext cx="2181274" cy="297700"/>
        </a:xfrm>
        <a:prstGeom prst="roundRect">
          <a:avLst>
            <a:gd name="adj" fmla="val 10000"/>
          </a:avLst>
        </a:prstGeom>
        <a:solidFill>
          <a:srgbClr val="F692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solidFill>
                <a:sysClr val="windowText" lastClr="000000"/>
              </a:solidFill>
              <a:latin typeface="Trebuchet MS" panose="020B0603020202020204"/>
              <a:ea typeface="+mn-ea"/>
              <a:cs typeface="B Yekan" panose="00000400000000000000" pitchFamily="2" charset="-78"/>
            </a:rPr>
            <a:t>اذان و اقامه</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1723751"/>
        <a:ext cx="2163836" cy="280262"/>
      </dsp:txXfrm>
    </dsp:sp>
    <dsp:sp modelId="{CB6D7D65-0BD5-4E6F-B90E-B565FC935F02}">
      <dsp:nvSpPr>
        <dsp:cNvPr id="0" name=""/>
        <dsp:cNvSpPr/>
      </dsp:nvSpPr>
      <dsp:spPr>
        <a:xfrm rot="6550740">
          <a:off x="2735335" y="1859739"/>
          <a:ext cx="724947" cy="8286"/>
        </a:xfrm>
        <a:custGeom>
          <a:avLst/>
          <a:gdLst/>
          <a:ahLst/>
          <a:cxnLst/>
          <a:rect l="0" t="0" r="0" b="0"/>
          <a:pathLst>
            <a:path>
              <a:moveTo>
                <a:pt x="0" y="4143"/>
              </a:moveTo>
              <a:lnTo>
                <a:pt x="724947"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120880" y="1852719"/>
        <a:ext cx="0" cy="0"/>
      </dsp:txXfrm>
    </dsp:sp>
    <dsp:sp modelId="{394B73E7-18B5-4143-BECE-60D41AFFB0A5}">
      <dsp:nvSpPr>
        <dsp:cNvPr id="0" name=""/>
        <dsp:cNvSpPr/>
      </dsp:nvSpPr>
      <dsp:spPr>
        <a:xfrm>
          <a:off x="797454" y="2057388"/>
          <a:ext cx="2181274" cy="297700"/>
        </a:xfrm>
        <a:prstGeom prst="roundRect">
          <a:avLst>
            <a:gd name="adj" fmla="val 10000"/>
          </a:avLst>
        </a:prstGeom>
        <a:solidFill>
          <a:srgbClr val="F692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solidFill>
                <a:sysClr val="windowText" lastClr="000000"/>
              </a:solidFill>
              <a:latin typeface="Trebuchet MS" panose="020B0603020202020204"/>
              <a:ea typeface="+mn-ea"/>
              <a:cs typeface="B Yekan" panose="00000400000000000000" pitchFamily="2" charset="-78"/>
            </a:rPr>
            <a:t>مسواک</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2066107"/>
        <a:ext cx="2163836" cy="280262"/>
      </dsp:txXfrm>
    </dsp:sp>
    <dsp:sp modelId="{F722F67D-8CA9-481D-899C-07BD31A2B41E}">
      <dsp:nvSpPr>
        <dsp:cNvPr id="0" name=""/>
        <dsp:cNvSpPr/>
      </dsp:nvSpPr>
      <dsp:spPr>
        <a:xfrm rot="6183315">
          <a:off x="2570650" y="2030917"/>
          <a:ext cx="1054317" cy="8286"/>
        </a:xfrm>
        <a:custGeom>
          <a:avLst/>
          <a:gdLst/>
          <a:ahLst/>
          <a:cxnLst/>
          <a:rect l="0" t="0" r="0" b="0"/>
          <a:pathLst>
            <a:path>
              <a:moveTo>
                <a:pt x="0" y="4143"/>
              </a:moveTo>
              <a:lnTo>
                <a:pt x="1054317"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129438" y="2015337"/>
        <a:ext cx="0" cy="0"/>
      </dsp:txXfrm>
    </dsp:sp>
    <dsp:sp modelId="{88B565C2-F70E-4F70-B215-C54FE3BC02B5}">
      <dsp:nvSpPr>
        <dsp:cNvPr id="0" name=""/>
        <dsp:cNvSpPr/>
      </dsp:nvSpPr>
      <dsp:spPr>
        <a:xfrm>
          <a:off x="797454" y="2399743"/>
          <a:ext cx="2181274" cy="297700"/>
        </a:xfrm>
        <a:prstGeom prst="roundRect">
          <a:avLst>
            <a:gd name="adj" fmla="val 10000"/>
          </a:avLst>
        </a:prstGeom>
        <a:solidFill>
          <a:srgbClr val="F692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solidFill>
                <a:sysClr val="windowText" lastClr="000000"/>
              </a:solidFill>
              <a:latin typeface="Trebuchet MS" panose="020B0603020202020204"/>
              <a:ea typeface="+mn-ea"/>
              <a:cs typeface="B Yekan" panose="00000400000000000000" pitchFamily="2" charset="-78"/>
            </a:rPr>
            <a:t>وضوی با توجه</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2408462"/>
        <a:ext cx="2163836" cy="280262"/>
      </dsp:txXfrm>
    </dsp:sp>
    <dsp:sp modelId="{EAED6E84-D47A-48F4-8795-6CD5890EE13E}">
      <dsp:nvSpPr>
        <dsp:cNvPr id="0" name=""/>
        <dsp:cNvSpPr/>
      </dsp:nvSpPr>
      <dsp:spPr>
        <a:xfrm rot="5991948">
          <a:off x="2402820" y="2202095"/>
          <a:ext cx="1389976" cy="8286"/>
        </a:xfrm>
        <a:custGeom>
          <a:avLst/>
          <a:gdLst/>
          <a:ahLst/>
          <a:cxnLst/>
          <a:rect l="0" t="0" r="0" b="0"/>
          <a:pathLst>
            <a:path>
              <a:moveTo>
                <a:pt x="0" y="4143"/>
              </a:moveTo>
              <a:lnTo>
                <a:pt x="1389976"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137997" y="2177956"/>
        <a:ext cx="0" cy="0"/>
      </dsp:txXfrm>
    </dsp:sp>
    <dsp:sp modelId="{AE8C6082-9C18-4616-956C-5C8CBF804657}">
      <dsp:nvSpPr>
        <dsp:cNvPr id="0" name=""/>
        <dsp:cNvSpPr/>
      </dsp:nvSpPr>
      <dsp:spPr>
        <a:xfrm>
          <a:off x="797454" y="2742098"/>
          <a:ext cx="2181274" cy="297700"/>
        </a:xfrm>
        <a:prstGeom prst="roundRect">
          <a:avLst>
            <a:gd name="adj" fmla="val 10000"/>
          </a:avLst>
        </a:prstGeom>
        <a:solidFill>
          <a:srgbClr val="F692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ysClr val="windowText" lastClr="000000"/>
              </a:solidFill>
              <a:latin typeface="Trebuchet MS" panose="020B0603020202020204"/>
              <a:ea typeface="+mn-ea"/>
              <a:cs typeface="B Yekan" panose="00000400000000000000" pitchFamily="2" charset="-78"/>
            </a:rPr>
            <a:t>برطرف کردن عوامل حواس پرتی</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2750817"/>
        <a:ext cx="2163836" cy="280262"/>
      </dsp:txXfrm>
    </dsp:sp>
    <dsp:sp modelId="{1C89F381-33FB-487A-8520-B01494043B05}">
      <dsp:nvSpPr>
        <dsp:cNvPr id="0" name=""/>
        <dsp:cNvSpPr/>
      </dsp:nvSpPr>
      <dsp:spPr>
        <a:xfrm rot="7145813">
          <a:off x="4535850" y="3871077"/>
          <a:ext cx="489751" cy="8286"/>
        </a:xfrm>
        <a:custGeom>
          <a:avLst/>
          <a:gdLst/>
          <a:ahLst/>
          <a:cxnLst/>
          <a:rect l="0" t="0" r="0" b="0"/>
          <a:pathLst>
            <a:path>
              <a:moveTo>
                <a:pt x="0" y="4143"/>
              </a:moveTo>
              <a:lnTo>
                <a:pt x="489751" y="4143"/>
              </a:lnTo>
            </a:path>
          </a:pathLst>
        </a:custGeom>
        <a:noFill/>
        <a:ln w="19050" cap="rnd" cmpd="sng" algn="ctr">
          <a:solidFill>
            <a:srgbClr val="A6B727">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4797378" y="3870476"/>
        <a:ext cx="0" cy="0"/>
      </dsp:txXfrm>
    </dsp:sp>
    <dsp:sp modelId="{04EE06F2-D104-465B-88BA-3A993702D412}">
      <dsp:nvSpPr>
        <dsp:cNvPr id="0" name=""/>
        <dsp:cNvSpPr/>
      </dsp:nvSpPr>
      <dsp:spPr>
        <a:xfrm>
          <a:off x="3216889" y="3787673"/>
          <a:ext cx="1444757" cy="603039"/>
        </a:xfrm>
        <a:prstGeom prst="roundRect">
          <a:avLst>
            <a:gd name="adj" fmla="val 10000"/>
          </a:avLst>
        </a:prstGeom>
        <a:solidFill>
          <a:srgbClr val="A6B727">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latin typeface="Trebuchet MS" panose="020B0603020202020204"/>
              <a:ea typeface="+mn-ea"/>
              <a:cs typeface="B Yekan" panose="00000400000000000000" pitchFamily="2" charset="-78"/>
            </a:rPr>
            <a:t>حین نماز</a:t>
          </a:r>
          <a:endParaRPr lang="fa-IR" sz="2000" kern="1200" dirty="0">
            <a:solidFill>
              <a:sysClr val="windowText" lastClr="000000"/>
            </a:solidFill>
            <a:latin typeface="Trebuchet MS" panose="020B0603020202020204"/>
            <a:ea typeface="+mn-ea"/>
            <a:cs typeface="B Yekan" panose="00000400000000000000" pitchFamily="2" charset="-78"/>
          </a:endParaRPr>
        </a:p>
      </dsp:txBody>
      <dsp:txXfrm>
        <a:off x="3234551" y="3805335"/>
        <a:ext cx="1409433" cy="567715"/>
      </dsp:txXfrm>
    </dsp:sp>
    <dsp:sp modelId="{CCBA5335-8502-4DB9-A7A0-0F66AD26BA06}">
      <dsp:nvSpPr>
        <dsp:cNvPr id="0" name=""/>
        <dsp:cNvSpPr/>
      </dsp:nvSpPr>
      <dsp:spPr>
        <a:xfrm rot="15267012">
          <a:off x="2653605" y="3657105"/>
          <a:ext cx="888406" cy="8286"/>
        </a:xfrm>
        <a:custGeom>
          <a:avLst/>
          <a:gdLst/>
          <a:ahLst/>
          <a:cxnLst/>
          <a:rect l="0" t="0" r="0" b="0"/>
          <a:pathLst>
            <a:path>
              <a:moveTo>
                <a:pt x="0" y="4143"/>
              </a:moveTo>
              <a:lnTo>
                <a:pt x="888406"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082365" y="3688599"/>
        <a:ext cx="0" cy="0"/>
      </dsp:txXfrm>
    </dsp:sp>
    <dsp:sp modelId="{B30A6F1C-1937-4C0B-88F4-5AB1DF22CF51}">
      <dsp:nvSpPr>
        <dsp:cNvPr id="0" name=""/>
        <dsp:cNvSpPr/>
      </dsp:nvSpPr>
      <dsp:spPr>
        <a:xfrm>
          <a:off x="797454" y="3084454"/>
          <a:ext cx="2181274" cy="297700"/>
        </a:xfrm>
        <a:prstGeom prst="roundRect">
          <a:avLst>
            <a:gd name="adj" fmla="val 10000"/>
          </a:avLst>
        </a:prstGeom>
        <a:solidFill>
          <a:srgbClr val="A6B727">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solidFill>
                <a:sysClr val="windowText" lastClr="000000"/>
              </a:solidFill>
              <a:latin typeface="Trebuchet MS" panose="020B0603020202020204"/>
              <a:ea typeface="+mn-ea"/>
              <a:cs typeface="B Yekan" panose="00000400000000000000" pitchFamily="2" charset="-78"/>
            </a:rPr>
            <a:t>اول وقت</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3093173"/>
        <a:ext cx="2163836" cy="280262"/>
      </dsp:txXfrm>
    </dsp:sp>
    <dsp:sp modelId="{83424461-6A0A-4B9A-9152-B8DA33F7DF73}">
      <dsp:nvSpPr>
        <dsp:cNvPr id="0" name=""/>
        <dsp:cNvSpPr/>
      </dsp:nvSpPr>
      <dsp:spPr>
        <a:xfrm rot="14707178">
          <a:off x="2814773" y="3828283"/>
          <a:ext cx="566071" cy="8286"/>
        </a:xfrm>
        <a:custGeom>
          <a:avLst/>
          <a:gdLst/>
          <a:ahLst/>
          <a:cxnLst/>
          <a:rect l="0" t="0" r="0" b="0"/>
          <a:pathLst>
            <a:path>
              <a:moveTo>
                <a:pt x="0" y="4143"/>
              </a:moveTo>
              <a:lnTo>
                <a:pt x="566071"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090924" y="3851217"/>
        <a:ext cx="0" cy="0"/>
      </dsp:txXfrm>
    </dsp:sp>
    <dsp:sp modelId="{1A9DCA09-18A0-44AD-B356-4C438B75C10D}">
      <dsp:nvSpPr>
        <dsp:cNvPr id="0" name=""/>
        <dsp:cNvSpPr/>
      </dsp:nvSpPr>
      <dsp:spPr>
        <a:xfrm>
          <a:off x="797454" y="3426809"/>
          <a:ext cx="2181274" cy="297700"/>
        </a:xfrm>
        <a:prstGeom prst="roundRect">
          <a:avLst>
            <a:gd name="adj" fmla="val 10000"/>
          </a:avLst>
        </a:prstGeom>
        <a:solidFill>
          <a:srgbClr val="A6B727">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solidFill>
                <a:sysClr val="windowText" lastClr="000000"/>
              </a:solidFill>
              <a:latin typeface="Trebuchet MS" panose="020B0603020202020204"/>
              <a:ea typeface="+mn-ea"/>
              <a:cs typeface="B Yekan" panose="00000400000000000000" pitchFamily="2" charset="-78"/>
            </a:rPr>
            <a:t>در مسجد</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3435528"/>
        <a:ext cx="2163836" cy="280262"/>
      </dsp:txXfrm>
    </dsp:sp>
    <dsp:sp modelId="{7ED94216-80E5-469D-9E7E-ED8D65B51B25}">
      <dsp:nvSpPr>
        <dsp:cNvPr id="0" name=""/>
        <dsp:cNvSpPr/>
      </dsp:nvSpPr>
      <dsp:spPr>
        <a:xfrm rot="12942401">
          <a:off x="2951161" y="3999460"/>
          <a:ext cx="293295" cy="8286"/>
        </a:xfrm>
        <a:custGeom>
          <a:avLst/>
          <a:gdLst/>
          <a:ahLst/>
          <a:cxnLst/>
          <a:rect l="0" t="0" r="0" b="0"/>
          <a:pathLst>
            <a:path>
              <a:moveTo>
                <a:pt x="0" y="4143"/>
              </a:moveTo>
              <a:lnTo>
                <a:pt x="293295"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099482" y="4013836"/>
        <a:ext cx="0" cy="0"/>
      </dsp:txXfrm>
    </dsp:sp>
    <dsp:sp modelId="{0BD4C871-A076-4B57-8440-9047D13442E7}">
      <dsp:nvSpPr>
        <dsp:cNvPr id="0" name=""/>
        <dsp:cNvSpPr/>
      </dsp:nvSpPr>
      <dsp:spPr>
        <a:xfrm>
          <a:off x="797454" y="3769165"/>
          <a:ext cx="2181274" cy="297700"/>
        </a:xfrm>
        <a:prstGeom prst="roundRect">
          <a:avLst>
            <a:gd name="adj" fmla="val 10000"/>
          </a:avLst>
        </a:prstGeom>
        <a:solidFill>
          <a:srgbClr val="A6B727">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solidFill>
                <a:sysClr val="windowText" lastClr="000000"/>
              </a:solidFill>
              <a:latin typeface="Trebuchet MS" panose="020B0603020202020204"/>
              <a:ea typeface="+mn-ea"/>
              <a:cs typeface="B Yekan" panose="00000400000000000000" pitchFamily="2" charset="-78"/>
            </a:rPr>
            <a:t>مکان خلوت</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3777884"/>
        <a:ext cx="2163836" cy="280262"/>
      </dsp:txXfrm>
    </dsp:sp>
    <dsp:sp modelId="{2E33F1E8-9352-4FFF-B05D-71672F82255E}">
      <dsp:nvSpPr>
        <dsp:cNvPr id="0" name=""/>
        <dsp:cNvSpPr/>
      </dsp:nvSpPr>
      <dsp:spPr>
        <a:xfrm rot="8657599">
          <a:off x="2951161" y="4170638"/>
          <a:ext cx="293295" cy="8286"/>
        </a:xfrm>
        <a:custGeom>
          <a:avLst/>
          <a:gdLst/>
          <a:ahLst/>
          <a:cxnLst/>
          <a:rect l="0" t="0" r="0" b="0"/>
          <a:pathLst>
            <a:path>
              <a:moveTo>
                <a:pt x="0" y="4143"/>
              </a:moveTo>
              <a:lnTo>
                <a:pt x="293295"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108041" y="4176455"/>
        <a:ext cx="0" cy="0"/>
      </dsp:txXfrm>
    </dsp:sp>
    <dsp:sp modelId="{B646DA74-CCD7-4C5C-B71A-8AC6029675F3}">
      <dsp:nvSpPr>
        <dsp:cNvPr id="0" name=""/>
        <dsp:cNvSpPr/>
      </dsp:nvSpPr>
      <dsp:spPr>
        <a:xfrm>
          <a:off x="797454" y="4111520"/>
          <a:ext cx="2181274" cy="297700"/>
        </a:xfrm>
        <a:prstGeom prst="roundRect">
          <a:avLst>
            <a:gd name="adj" fmla="val 10000"/>
          </a:avLst>
        </a:prstGeom>
        <a:solidFill>
          <a:srgbClr val="A6B727">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solidFill>
                <a:sysClr val="windowText" lastClr="000000"/>
              </a:solidFill>
              <a:latin typeface="Trebuchet MS" panose="020B0603020202020204"/>
              <a:ea typeface="+mn-ea"/>
              <a:cs typeface="B Yekan" panose="00000400000000000000" pitchFamily="2" charset="-78"/>
            </a:rPr>
            <a:t>با طمأنینه</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4120239"/>
        <a:ext cx="2163836" cy="280262"/>
      </dsp:txXfrm>
    </dsp:sp>
    <dsp:sp modelId="{D674F02F-E6BA-4179-9B06-BF7839335CFA}">
      <dsp:nvSpPr>
        <dsp:cNvPr id="0" name=""/>
        <dsp:cNvSpPr/>
      </dsp:nvSpPr>
      <dsp:spPr>
        <a:xfrm rot="6892822">
          <a:off x="2814773" y="4341816"/>
          <a:ext cx="566071" cy="8286"/>
        </a:xfrm>
        <a:custGeom>
          <a:avLst/>
          <a:gdLst/>
          <a:ahLst/>
          <a:cxnLst/>
          <a:rect l="0" t="0" r="0" b="0"/>
          <a:pathLst>
            <a:path>
              <a:moveTo>
                <a:pt x="0" y="4143"/>
              </a:moveTo>
              <a:lnTo>
                <a:pt x="566071"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116600" y="4339074"/>
        <a:ext cx="0" cy="0"/>
      </dsp:txXfrm>
    </dsp:sp>
    <dsp:sp modelId="{053016D8-06C8-417D-8BBD-96C5E5EDFB27}">
      <dsp:nvSpPr>
        <dsp:cNvPr id="0" name=""/>
        <dsp:cNvSpPr/>
      </dsp:nvSpPr>
      <dsp:spPr>
        <a:xfrm>
          <a:off x="797454" y="4453875"/>
          <a:ext cx="2181274" cy="297700"/>
        </a:xfrm>
        <a:prstGeom prst="roundRect">
          <a:avLst>
            <a:gd name="adj" fmla="val 10000"/>
          </a:avLst>
        </a:prstGeom>
        <a:solidFill>
          <a:srgbClr val="A6B727">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solidFill>
                <a:sysClr val="windowText" lastClr="000000"/>
              </a:solidFill>
              <a:latin typeface="Trebuchet MS" panose="020B0603020202020204"/>
              <a:ea typeface="+mn-ea"/>
              <a:cs typeface="B Yekan" panose="00000400000000000000" pitchFamily="2" charset="-78"/>
            </a:rPr>
            <a:t>حضور قلب</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4462594"/>
        <a:ext cx="2163836" cy="280262"/>
      </dsp:txXfrm>
    </dsp:sp>
    <dsp:sp modelId="{EDC61E63-FDDF-4DE8-89C8-70D4B0F5A852}">
      <dsp:nvSpPr>
        <dsp:cNvPr id="0" name=""/>
        <dsp:cNvSpPr/>
      </dsp:nvSpPr>
      <dsp:spPr>
        <a:xfrm rot="6332988">
          <a:off x="2653605" y="4512993"/>
          <a:ext cx="888406" cy="8286"/>
        </a:xfrm>
        <a:custGeom>
          <a:avLst/>
          <a:gdLst/>
          <a:ahLst/>
          <a:cxnLst/>
          <a:rect l="0" t="0" r="0" b="0"/>
          <a:pathLst>
            <a:path>
              <a:moveTo>
                <a:pt x="0" y="4143"/>
              </a:moveTo>
              <a:lnTo>
                <a:pt x="888406"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125159" y="4501693"/>
        <a:ext cx="0" cy="0"/>
      </dsp:txXfrm>
    </dsp:sp>
    <dsp:sp modelId="{BA472C22-E90A-4BA1-81C7-1491CB2E0A87}">
      <dsp:nvSpPr>
        <dsp:cNvPr id="0" name=""/>
        <dsp:cNvSpPr/>
      </dsp:nvSpPr>
      <dsp:spPr>
        <a:xfrm>
          <a:off x="797454" y="4796231"/>
          <a:ext cx="2181274" cy="297700"/>
        </a:xfrm>
        <a:prstGeom prst="roundRect">
          <a:avLst>
            <a:gd name="adj" fmla="val 10000"/>
          </a:avLst>
        </a:prstGeom>
        <a:solidFill>
          <a:srgbClr val="A6B727">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solidFill>
                <a:sysClr val="windowText" lastClr="000000"/>
              </a:solidFill>
              <a:latin typeface="Trebuchet MS" panose="020B0603020202020204"/>
              <a:ea typeface="+mn-ea"/>
              <a:cs typeface="B Yekan" panose="00000400000000000000" pitchFamily="2" charset="-78"/>
            </a:rPr>
            <a:t>نشاط</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4804950"/>
        <a:ext cx="2163836" cy="280262"/>
      </dsp:txXfrm>
    </dsp:sp>
    <dsp:sp modelId="{989DC601-9FC9-4039-840E-CEA25F72F8C4}">
      <dsp:nvSpPr>
        <dsp:cNvPr id="0" name=""/>
        <dsp:cNvSpPr/>
      </dsp:nvSpPr>
      <dsp:spPr>
        <a:xfrm rot="5781068">
          <a:off x="3704259" y="4726965"/>
          <a:ext cx="2152934" cy="8286"/>
        </a:xfrm>
        <a:custGeom>
          <a:avLst/>
          <a:gdLst/>
          <a:ahLst/>
          <a:cxnLst/>
          <a:rect l="0" t="0" r="0" b="0"/>
          <a:pathLst>
            <a:path>
              <a:moveTo>
                <a:pt x="0" y="4143"/>
              </a:moveTo>
              <a:lnTo>
                <a:pt x="2152934" y="4143"/>
              </a:lnTo>
            </a:path>
          </a:pathLst>
        </a:custGeom>
        <a:noFill/>
        <a:ln w="19050" cap="rnd" cmpd="sng" algn="ctr">
          <a:solidFill>
            <a:srgbClr val="A6B727">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ysClr val="windowText" lastClr="000000"/>
            </a:solidFill>
            <a:latin typeface="Trebuchet MS" panose="020B0603020202020204"/>
            <a:ea typeface="+mn-ea"/>
            <a:cs typeface="Tahoma" panose="020B0604030504040204" pitchFamily="34" charset="0"/>
          </a:endParaRPr>
        </a:p>
      </dsp:txBody>
      <dsp:txXfrm rot="10800000">
        <a:off x="4840173" y="4683569"/>
        <a:ext cx="0" cy="0"/>
      </dsp:txXfrm>
    </dsp:sp>
    <dsp:sp modelId="{449FA051-CAEB-4FF2-869B-281A75A077F7}">
      <dsp:nvSpPr>
        <dsp:cNvPr id="0" name=""/>
        <dsp:cNvSpPr/>
      </dsp:nvSpPr>
      <dsp:spPr>
        <a:xfrm>
          <a:off x="3216889" y="5499449"/>
          <a:ext cx="1444757" cy="603039"/>
        </a:xfrm>
        <a:prstGeom prst="roundRect">
          <a:avLst>
            <a:gd name="adj" fmla="val 10000"/>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solidFill>
                <a:sysClr val="windowText" lastClr="000000"/>
              </a:solidFill>
              <a:latin typeface="Trebuchet MS" panose="020B0603020202020204"/>
              <a:ea typeface="+mn-ea"/>
              <a:cs typeface="B Yekan" panose="00000400000000000000" pitchFamily="2" charset="-78"/>
            </a:rPr>
            <a:t>بعد نماز</a:t>
          </a:r>
          <a:endParaRPr lang="fa-IR" sz="2000" kern="1200" dirty="0">
            <a:solidFill>
              <a:sysClr val="windowText" lastClr="000000"/>
            </a:solidFill>
            <a:latin typeface="Trebuchet MS" panose="020B0603020202020204"/>
            <a:ea typeface="+mn-ea"/>
            <a:cs typeface="B Yekan" panose="00000400000000000000" pitchFamily="2" charset="-78"/>
          </a:endParaRPr>
        </a:p>
      </dsp:txBody>
      <dsp:txXfrm>
        <a:off x="3234551" y="5517111"/>
        <a:ext cx="1409433" cy="567715"/>
      </dsp:txXfrm>
    </dsp:sp>
    <dsp:sp modelId="{47C41272-C258-4FCF-BD83-48A73D200214}">
      <dsp:nvSpPr>
        <dsp:cNvPr id="0" name=""/>
        <dsp:cNvSpPr/>
      </dsp:nvSpPr>
      <dsp:spPr>
        <a:xfrm rot="14707178">
          <a:off x="2814773" y="5540059"/>
          <a:ext cx="566071" cy="8286"/>
        </a:xfrm>
        <a:custGeom>
          <a:avLst/>
          <a:gdLst/>
          <a:ahLst/>
          <a:cxnLst/>
          <a:rect l="0" t="0" r="0" b="0"/>
          <a:pathLst>
            <a:path>
              <a:moveTo>
                <a:pt x="0" y="4143"/>
              </a:moveTo>
              <a:lnTo>
                <a:pt x="566071"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090924" y="5562994"/>
        <a:ext cx="0" cy="0"/>
      </dsp:txXfrm>
    </dsp:sp>
    <dsp:sp modelId="{F94752DA-B098-4853-9053-3FAE81D99551}">
      <dsp:nvSpPr>
        <dsp:cNvPr id="0" name=""/>
        <dsp:cNvSpPr/>
      </dsp:nvSpPr>
      <dsp:spPr>
        <a:xfrm>
          <a:off x="797454" y="5138586"/>
          <a:ext cx="2181274" cy="297700"/>
        </a:xfrm>
        <a:prstGeom prst="roundRect">
          <a:avLst>
            <a:gd name="adj" fmla="val 10000"/>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solidFill>
                <a:sysClr val="windowText" lastClr="000000"/>
              </a:solidFill>
              <a:latin typeface="Trebuchet MS" panose="020B0603020202020204"/>
              <a:ea typeface="+mn-ea"/>
              <a:cs typeface="B Yekan" panose="00000400000000000000" pitchFamily="2" charset="-78"/>
            </a:rPr>
            <a:t>تعقیبات</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5147305"/>
        <a:ext cx="2163836" cy="280262"/>
      </dsp:txXfrm>
    </dsp:sp>
    <dsp:sp modelId="{F164B654-CB31-495F-B10A-5CCA914A2089}">
      <dsp:nvSpPr>
        <dsp:cNvPr id="0" name=""/>
        <dsp:cNvSpPr/>
      </dsp:nvSpPr>
      <dsp:spPr>
        <a:xfrm rot="12942401">
          <a:off x="2951161" y="5711237"/>
          <a:ext cx="293295" cy="8286"/>
        </a:xfrm>
        <a:custGeom>
          <a:avLst/>
          <a:gdLst/>
          <a:ahLst/>
          <a:cxnLst/>
          <a:rect l="0" t="0" r="0" b="0"/>
          <a:pathLst>
            <a:path>
              <a:moveTo>
                <a:pt x="0" y="4143"/>
              </a:moveTo>
              <a:lnTo>
                <a:pt x="293295"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099482" y="5725613"/>
        <a:ext cx="0" cy="0"/>
      </dsp:txXfrm>
    </dsp:sp>
    <dsp:sp modelId="{0C589104-BC2F-4920-9624-DA63664F094D}">
      <dsp:nvSpPr>
        <dsp:cNvPr id="0" name=""/>
        <dsp:cNvSpPr/>
      </dsp:nvSpPr>
      <dsp:spPr>
        <a:xfrm>
          <a:off x="797454" y="5480941"/>
          <a:ext cx="2181274" cy="297700"/>
        </a:xfrm>
        <a:prstGeom prst="roundRect">
          <a:avLst>
            <a:gd name="adj" fmla="val 10000"/>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solidFill>
                <a:sysClr val="windowText" lastClr="000000"/>
              </a:solidFill>
              <a:latin typeface="Trebuchet MS" panose="020B0603020202020204"/>
              <a:ea typeface="+mn-ea"/>
              <a:cs typeface="B Yekan" panose="00000400000000000000" pitchFamily="2" charset="-78"/>
            </a:rPr>
            <a:t>سجده شکر</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5489660"/>
        <a:ext cx="2163836" cy="280262"/>
      </dsp:txXfrm>
    </dsp:sp>
    <dsp:sp modelId="{B3ADCBC1-D38E-4EDE-BED1-2B46C40AF715}">
      <dsp:nvSpPr>
        <dsp:cNvPr id="0" name=""/>
        <dsp:cNvSpPr/>
      </dsp:nvSpPr>
      <dsp:spPr>
        <a:xfrm rot="8657599">
          <a:off x="2951161" y="5882415"/>
          <a:ext cx="293295" cy="8286"/>
        </a:xfrm>
        <a:custGeom>
          <a:avLst/>
          <a:gdLst/>
          <a:ahLst/>
          <a:cxnLst/>
          <a:rect l="0" t="0" r="0" b="0"/>
          <a:pathLst>
            <a:path>
              <a:moveTo>
                <a:pt x="0" y="4143"/>
              </a:moveTo>
              <a:lnTo>
                <a:pt x="293295"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108041" y="5888232"/>
        <a:ext cx="0" cy="0"/>
      </dsp:txXfrm>
    </dsp:sp>
    <dsp:sp modelId="{C8DE665A-4EC4-4C45-8D87-046276BCAEB1}">
      <dsp:nvSpPr>
        <dsp:cNvPr id="0" name=""/>
        <dsp:cNvSpPr/>
      </dsp:nvSpPr>
      <dsp:spPr>
        <a:xfrm>
          <a:off x="797454" y="5823297"/>
          <a:ext cx="2181274" cy="297700"/>
        </a:xfrm>
        <a:prstGeom prst="roundRect">
          <a:avLst>
            <a:gd name="adj" fmla="val 10000"/>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solidFill>
                <a:sysClr val="windowText" lastClr="000000"/>
              </a:solidFill>
              <a:latin typeface="Trebuchet MS" panose="020B0603020202020204"/>
              <a:ea typeface="+mn-ea"/>
              <a:cs typeface="B Yekan" panose="00000400000000000000" pitchFamily="2" charset="-78"/>
            </a:rPr>
            <a:t>صلوات</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5832016"/>
        <a:ext cx="2163836" cy="280262"/>
      </dsp:txXfrm>
    </dsp:sp>
    <dsp:sp modelId="{95E2CA69-152A-4745-942A-7338CB2650BF}">
      <dsp:nvSpPr>
        <dsp:cNvPr id="0" name=""/>
        <dsp:cNvSpPr/>
      </dsp:nvSpPr>
      <dsp:spPr>
        <a:xfrm rot="6892822">
          <a:off x="2814773" y="6053592"/>
          <a:ext cx="566071" cy="8286"/>
        </a:xfrm>
        <a:custGeom>
          <a:avLst/>
          <a:gdLst/>
          <a:ahLst/>
          <a:cxnLst/>
          <a:rect l="0" t="0" r="0" b="0"/>
          <a:pathLst>
            <a:path>
              <a:moveTo>
                <a:pt x="0" y="4143"/>
              </a:moveTo>
              <a:lnTo>
                <a:pt x="566071" y="4143"/>
              </a:lnTo>
            </a:path>
          </a:pathLst>
        </a:custGeom>
        <a:noFill/>
        <a:ln w="19050" cap="rnd" cmpd="sng" algn="ctr">
          <a:solidFill>
            <a:srgbClr val="F692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latin typeface="Trebuchet MS" panose="020B0603020202020204"/>
            <a:ea typeface="+mn-ea"/>
            <a:cs typeface="Tahoma" panose="020B0604030504040204" pitchFamily="34" charset="0"/>
          </a:endParaRPr>
        </a:p>
      </dsp:txBody>
      <dsp:txXfrm rot="10800000">
        <a:off x="3116600" y="6050851"/>
        <a:ext cx="0" cy="0"/>
      </dsp:txXfrm>
    </dsp:sp>
    <dsp:sp modelId="{53E79420-3980-4958-B9A3-A4262725F953}">
      <dsp:nvSpPr>
        <dsp:cNvPr id="0" name=""/>
        <dsp:cNvSpPr/>
      </dsp:nvSpPr>
      <dsp:spPr>
        <a:xfrm>
          <a:off x="797454" y="6165652"/>
          <a:ext cx="2181274" cy="297700"/>
        </a:xfrm>
        <a:prstGeom prst="roundRect">
          <a:avLst>
            <a:gd name="adj" fmla="val 10000"/>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solidFill>
                <a:sysClr val="windowText" lastClr="000000"/>
              </a:solidFill>
              <a:latin typeface="Trebuchet MS" panose="020B0603020202020204"/>
              <a:ea typeface="+mn-ea"/>
              <a:cs typeface="B Yekan" panose="00000400000000000000" pitchFamily="2" charset="-78"/>
            </a:rPr>
            <a:t>آیه الکرسی</a:t>
          </a:r>
          <a:endParaRPr lang="fa-IR" sz="1400" kern="1200" dirty="0">
            <a:solidFill>
              <a:sysClr val="windowText" lastClr="000000"/>
            </a:solidFill>
            <a:latin typeface="Trebuchet MS" panose="020B0603020202020204"/>
            <a:ea typeface="+mn-ea"/>
            <a:cs typeface="B Yekan" panose="00000400000000000000" pitchFamily="2" charset="-78"/>
          </a:endParaRPr>
        </a:p>
      </dsp:txBody>
      <dsp:txXfrm>
        <a:off x="806173" y="6174371"/>
        <a:ext cx="2163836" cy="2802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2F85A-B81A-4C36-AC2B-6E168BFED721}">
      <dsp:nvSpPr>
        <dsp:cNvPr id="0" name=""/>
        <dsp:cNvSpPr/>
      </dsp:nvSpPr>
      <dsp:spPr>
        <a:xfrm>
          <a:off x="4611926" y="1686993"/>
          <a:ext cx="1954702" cy="977351"/>
        </a:xfrm>
        <a:prstGeom prst="roundRect">
          <a:avLst>
            <a:gd name="adj" fmla="val 10000"/>
          </a:avLst>
        </a:prstGeom>
        <a:solidFill>
          <a:srgbClr val="FFFF00"/>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fa-IR" sz="3300" kern="1200" dirty="0" smtClean="0">
              <a:solidFill>
                <a:schemeClr val="tx1"/>
              </a:solidFill>
            </a:rPr>
            <a:t>شرایط وضو</a:t>
          </a:r>
          <a:endParaRPr lang="en-US" sz="3300" kern="1200" dirty="0">
            <a:solidFill>
              <a:schemeClr val="tx1"/>
            </a:solidFill>
          </a:endParaRPr>
        </a:p>
      </dsp:txBody>
      <dsp:txXfrm>
        <a:off x="4640552" y="1715619"/>
        <a:ext cx="1897450" cy="920099"/>
      </dsp:txXfrm>
    </dsp:sp>
    <dsp:sp modelId="{B795427C-44A3-4EE5-8754-3A32B0257114}">
      <dsp:nvSpPr>
        <dsp:cNvPr id="0" name=""/>
        <dsp:cNvSpPr/>
      </dsp:nvSpPr>
      <dsp:spPr>
        <a:xfrm rot="14707178">
          <a:off x="3291779" y="1312488"/>
          <a:ext cx="1858413" cy="40429"/>
        </a:xfrm>
        <a:custGeom>
          <a:avLst/>
          <a:gdLst/>
          <a:ahLst/>
          <a:cxnLst/>
          <a:rect l="0" t="0" r="0" b="0"/>
          <a:pathLst>
            <a:path>
              <a:moveTo>
                <a:pt x="0" y="20214"/>
              </a:moveTo>
              <a:lnTo>
                <a:pt x="1858413" y="20214"/>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4174525" y="1286243"/>
        <a:ext cx="92920" cy="92920"/>
      </dsp:txXfrm>
    </dsp:sp>
    <dsp:sp modelId="{6F715BAD-BB21-4FEA-8CD2-1D9D944B1A65}">
      <dsp:nvSpPr>
        <dsp:cNvPr id="0" name=""/>
        <dsp:cNvSpPr/>
      </dsp:nvSpPr>
      <dsp:spPr>
        <a:xfrm>
          <a:off x="1320070" y="1062"/>
          <a:ext cx="2509974" cy="977351"/>
        </a:xfrm>
        <a:prstGeom prst="roundRect">
          <a:avLst>
            <a:gd name="adj" fmla="val 10000"/>
          </a:avLst>
        </a:prstGeom>
        <a:solidFill>
          <a:srgbClr val="002060"/>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fa-IR" sz="3300" kern="1200" dirty="0" smtClean="0"/>
            <a:t>آب و ظرف وضو</a:t>
          </a:r>
          <a:endParaRPr lang="en-US" sz="3300" kern="1200" dirty="0"/>
        </a:p>
      </dsp:txBody>
      <dsp:txXfrm>
        <a:off x="1348696" y="29688"/>
        <a:ext cx="2452722" cy="920099"/>
      </dsp:txXfrm>
    </dsp:sp>
    <dsp:sp modelId="{0BB0DCF7-1430-4355-B704-A8B39C245EB4}">
      <dsp:nvSpPr>
        <dsp:cNvPr id="0" name=""/>
        <dsp:cNvSpPr/>
      </dsp:nvSpPr>
      <dsp:spPr>
        <a:xfrm rot="12942401">
          <a:off x="3739541" y="1874465"/>
          <a:ext cx="962889" cy="40429"/>
        </a:xfrm>
        <a:custGeom>
          <a:avLst/>
          <a:gdLst/>
          <a:ahLst/>
          <a:cxnLst/>
          <a:rect l="0" t="0" r="0" b="0"/>
          <a:pathLst>
            <a:path>
              <a:moveTo>
                <a:pt x="0" y="20214"/>
              </a:moveTo>
              <a:lnTo>
                <a:pt x="962889" y="20214"/>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196913" y="1870608"/>
        <a:ext cx="48144" cy="48144"/>
      </dsp:txXfrm>
    </dsp:sp>
    <dsp:sp modelId="{EFAAA5F8-F50B-4B07-810F-340B6DA5A468}">
      <dsp:nvSpPr>
        <dsp:cNvPr id="0" name=""/>
        <dsp:cNvSpPr/>
      </dsp:nvSpPr>
      <dsp:spPr>
        <a:xfrm>
          <a:off x="1320070" y="1125016"/>
          <a:ext cx="2509974" cy="977351"/>
        </a:xfrm>
        <a:prstGeom prst="roundRect">
          <a:avLst>
            <a:gd name="adj" fmla="val 10000"/>
          </a:avLst>
        </a:prstGeom>
        <a:solidFill>
          <a:srgbClr val="002060"/>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fa-IR" sz="3300" kern="1200" dirty="0" smtClean="0"/>
            <a:t>اعضای وضو</a:t>
          </a:r>
          <a:endParaRPr lang="en-US" sz="3300" kern="1200" dirty="0"/>
        </a:p>
      </dsp:txBody>
      <dsp:txXfrm>
        <a:off x="1348696" y="1153642"/>
        <a:ext cx="2452722" cy="920099"/>
      </dsp:txXfrm>
    </dsp:sp>
    <dsp:sp modelId="{E4C9D670-3E01-46CC-A6FD-742997FA014C}">
      <dsp:nvSpPr>
        <dsp:cNvPr id="0" name=""/>
        <dsp:cNvSpPr/>
      </dsp:nvSpPr>
      <dsp:spPr>
        <a:xfrm rot="8657599">
          <a:off x="3739541" y="2436442"/>
          <a:ext cx="962889" cy="40429"/>
        </a:xfrm>
        <a:custGeom>
          <a:avLst/>
          <a:gdLst/>
          <a:ahLst/>
          <a:cxnLst/>
          <a:rect l="0" t="0" r="0" b="0"/>
          <a:pathLst>
            <a:path>
              <a:moveTo>
                <a:pt x="0" y="20214"/>
              </a:moveTo>
              <a:lnTo>
                <a:pt x="962889" y="20214"/>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196913" y="2432585"/>
        <a:ext cx="48144" cy="48144"/>
      </dsp:txXfrm>
    </dsp:sp>
    <dsp:sp modelId="{BCDB6304-6595-4506-9436-5F0EB84944BA}">
      <dsp:nvSpPr>
        <dsp:cNvPr id="0" name=""/>
        <dsp:cNvSpPr/>
      </dsp:nvSpPr>
      <dsp:spPr>
        <a:xfrm>
          <a:off x="1320070" y="2248970"/>
          <a:ext cx="2509974" cy="977351"/>
        </a:xfrm>
        <a:prstGeom prst="roundRect">
          <a:avLst>
            <a:gd name="adj" fmla="val 10000"/>
          </a:avLst>
        </a:prstGeom>
        <a:solidFill>
          <a:srgbClr val="002060"/>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fa-IR" sz="3300" kern="1200" dirty="0" smtClean="0"/>
            <a:t>کیفیت وضو</a:t>
          </a:r>
          <a:endParaRPr lang="en-US" sz="3300" kern="1200" dirty="0"/>
        </a:p>
      </dsp:txBody>
      <dsp:txXfrm>
        <a:off x="1348696" y="2277596"/>
        <a:ext cx="2452722" cy="920099"/>
      </dsp:txXfrm>
    </dsp:sp>
    <dsp:sp modelId="{208593E8-8C67-4AEC-A651-3D4F7E5B09E2}">
      <dsp:nvSpPr>
        <dsp:cNvPr id="0" name=""/>
        <dsp:cNvSpPr/>
      </dsp:nvSpPr>
      <dsp:spPr>
        <a:xfrm rot="6892822">
          <a:off x="3291779" y="2998419"/>
          <a:ext cx="1858413" cy="40429"/>
        </a:xfrm>
        <a:custGeom>
          <a:avLst/>
          <a:gdLst/>
          <a:ahLst/>
          <a:cxnLst/>
          <a:rect l="0" t="0" r="0" b="0"/>
          <a:pathLst>
            <a:path>
              <a:moveTo>
                <a:pt x="0" y="20214"/>
              </a:moveTo>
              <a:lnTo>
                <a:pt x="1858413" y="20214"/>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4174525" y="2972174"/>
        <a:ext cx="92920" cy="92920"/>
      </dsp:txXfrm>
    </dsp:sp>
    <dsp:sp modelId="{A8326B53-E574-473C-87DB-AC40CC1051DA}">
      <dsp:nvSpPr>
        <dsp:cNvPr id="0" name=""/>
        <dsp:cNvSpPr/>
      </dsp:nvSpPr>
      <dsp:spPr>
        <a:xfrm>
          <a:off x="1320070" y="3372924"/>
          <a:ext cx="2509974" cy="977351"/>
        </a:xfrm>
        <a:prstGeom prst="roundRect">
          <a:avLst>
            <a:gd name="adj" fmla="val 10000"/>
          </a:avLst>
        </a:prstGeom>
        <a:solidFill>
          <a:srgbClr val="002060"/>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fa-IR" sz="3300" kern="1200" dirty="0" smtClean="0"/>
            <a:t>وضو گیرنده</a:t>
          </a:r>
          <a:endParaRPr lang="en-US" sz="3300" kern="1200" dirty="0"/>
        </a:p>
      </dsp:txBody>
      <dsp:txXfrm>
        <a:off x="1348696" y="3401550"/>
        <a:ext cx="2452722" cy="9200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61E5C-9445-4CD9-A77B-F22D55C3B9A1}">
      <dsp:nvSpPr>
        <dsp:cNvPr id="0" name=""/>
        <dsp:cNvSpPr/>
      </dsp:nvSpPr>
      <dsp:spPr>
        <a:xfrm>
          <a:off x="6563755" y="1948478"/>
          <a:ext cx="2257835" cy="1600879"/>
        </a:xfrm>
        <a:prstGeom prst="roundRect">
          <a:avLst>
            <a:gd name="adj" fmla="val 10000"/>
          </a:avLst>
        </a:prstGeom>
        <a:solidFill>
          <a:srgbClr val="FFFF00"/>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b="1" kern="1200" smtClean="0">
              <a:solidFill>
                <a:sysClr val="windowText" lastClr="000000"/>
              </a:solidFill>
              <a:cs typeface="B Koodak" pitchFamily="2" charset="-78"/>
            </a:rPr>
            <a:t>شرایط آب و ظرف وضو</a:t>
          </a:r>
          <a:endParaRPr lang="en-US" sz="3600" b="1" kern="1200" dirty="0">
            <a:solidFill>
              <a:sysClr val="windowText" lastClr="000000"/>
            </a:solidFill>
            <a:cs typeface="B Koodak" pitchFamily="2" charset="-78"/>
          </a:endParaRPr>
        </a:p>
      </dsp:txBody>
      <dsp:txXfrm>
        <a:off x="6610643" y="1995366"/>
        <a:ext cx="2164059" cy="1507103"/>
      </dsp:txXfrm>
    </dsp:sp>
    <dsp:sp modelId="{1594FFAC-10E6-4949-83D6-32304B473B5C}">
      <dsp:nvSpPr>
        <dsp:cNvPr id="0" name=""/>
        <dsp:cNvSpPr/>
      </dsp:nvSpPr>
      <dsp:spPr>
        <a:xfrm rot="14697297">
          <a:off x="5067751" y="1768149"/>
          <a:ext cx="2102115" cy="57073"/>
        </a:xfrm>
        <a:custGeom>
          <a:avLst/>
          <a:gdLst/>
          <a:ahLst/>
          <a:cxnLst/>
          <a:rect l="0" t="0" r="0" b="0"/>
          <a:pathLst>
            <a:path>
              <a:moveTo>
                <a:pt x="0" y="28536"/>
              </a:moveTo>
              <a:lnTo>
                <a:pt x="2102115" y="28536"/>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rtl="1">
            <a:lnSpc>
              <a:spcPct val="90000"/>
            </a:lnSpc>
            <a:spcBef>
              <a:spcPct val="0"/>
            </a:spcBef>
            <a:spcAft>
              <a:spcPct val="35000"/>
            </a:spcAft>
          </a:pPr>
          <a:endParaRPr lang="en-US" sz="3600" b="1" kern="1200">
            <a:solidFill>
              <a:sysClr val="windowText" lastClr="000000"/>
            </a:solidFill>
            <a:cs typeface="B Koodak" pitchFamily="2" charset="-78"/>
          </a:endParaRPr>
        </a:p>
      </dsp:txBody>
      <dsp:txXfrm rot="10800000">
        <a:off x="6066257" y="1744132"/>
        <a:ext cx="105105" cy="105105"/>
      </dsp:txXfrm>
    </dsp:sp>
    <dsp:sp modelId="{D46439FE-24FB-4AAE-BE97-A26A84D56D0F}">
      <dsp:nvSpPr>
        <dsp:cNvPr id="0" name=""/>
        <dsp:cNvSpPr/>
      </dsp:nvSpPr>
      <dsp:spPr>
        <a:xfrm>
          <a:off x="277166" y="506834"/>
          <a:ext cx="5396698" cy="675238"/>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b="1" kern="1200" smtClean="0">
              <a:solidFill>
                <a:sysClr val="windowText" lastClr="000000"/>
              </a:solidFill>
              <a:cs typeface="B Koodak" pitchFamily="2" charset="-78"/>
            </a:rPr>
            <a:t>آب وضو پاک باشد (نجس نباشد)</a:t>
          </a:r>
          <a:endParaRPr lang="en-US" sz="3600" b="1" kern="1200" dirty="0">
            <a:solidFill>
              <a:sysClr val="windowText" lastClr="000000"/>
            </a:solidFill>
            <a:cs typeface="B Koodak" pitchFamily="2" charset="-78"/>
          </a:endParaRPr>
        </a:p>
      </dsp:txBody>
      <dsp:txXfrm>
        <a:off x="296943" y="526611"/>
        <a:ext cx="5357144" cy="635684"/>
      </dsp:txXfrm>
    </dsp:sp>
    <dsp:sp modelId="{5F90A128-D38C-478F-9981-C2C0F9B7C9B4}">
      <dsp:nvSpPr>
        <dsp:cNvPr id="0" name=""/>
        <dsp:cNvSpPr/>
      </dsp:nvSpPr>
      <dsp:spPr>
        <a:xfrm rot="13616298">
          <a:off x="5467148" y="2244265"/>
          <a:ext cx="1303323" cy="57073"/>
        </a:xfrm>
        <a:custGeom>
          <a:avLst/>
          <a:gdLst/>
          <a:ahLst/>
          <a:cxnLst/>
          <a:rect l="0" t="0" r="0" b="0"/>
          <a:pathLst>
            <a:path>
              <a:moveTo>
                <a:pt x="0" y="28536"/>
              </a:moveTo>
              <a:lnTo>
                <a:pt x="1303323" y="28536"/>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rtl="1">
            <a:lnSpc>
              <a:spcPct val="90000"/>
            </a:lnSpc>
            <a:spcBef>
              <a:spcPct val="0"/>
            </a:spcBef>
            <a:spcAft>
              <a:spcPct val="35000"/>
            </a:spcAft>
          </a:pPr>
          <a:endParaRPr lang="en-US" sz="3600" b="1" kern="1200">
            <a:solidFill>
              <a:sysClr val="windowText" lastClr="000000"/>
            </a:solidFill>
            <a:cs typeface="B Koodak" pitchFamily="2" charset="-78"/>
          </a:endParaRPr>
        </a:p>
      </dsp:txBody>
      <dsp:txXfrm rot="10800000">
        <a:off x="6086226" y="2240218"/>
        <a:ext cx="65166" cy="65166"/>
      </dsp:txXfrm>
    </dsp:sp>
    <dsp:sp modelId="{DAE78447-77C2-4471-9A8F-E128299BD481}">
      <dsp:nvSpPr>
        <dsp:cNvPr id="0" name=""/>
        <dsp:cNvSpPr/>
      </dsp:nvSpPr>
      <dsp:spPr>
        <a:xfrm>
          <a:off x="277166" y="1459066"/>
          <a:ext cx="5396698" cy="675238"/>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b="1" kern="1200" smtClean="0">
              <a:solidFill>
                <a:sysClr val="windowText" lastClr="000000"/>
              </a:solidFill>
              <a:cs typeface="B Koodak" pitchFamily="2" charset="-78"/>
            </a:rPr>
            <a:t>آب وضو مباح باشد (غصبی نباشد)</a:t>
          </a:r>
          <a:endParaRPr lang="en-US" sz="3600" b="1" kern="1200" dirty="0">
            <a:solidFill>
              <a:sysClr val="windowText" lastClr="000000"/>
            </a:solidFill>
            <a:cs typeface="B Koodak" pitchFamily="2" charset="-78"/>
          </a:endParaRPr>
        </a:p>
      </dsp:txBody>
      <dsp:txXfrm>
        <a:off x="296943" y="1478843"/>
        <a:ext cx="5357144" cy="635684"/>
      </dsp:txXfrm>
    </dsp:sp>
    <dsp:sp modelId="{0CE31D0E-B6CE-465B-BC92-AAFA490EB4EE}">
      <dsp:nvSpPr>
        <dsp:cNvPr id="0" name=""/>
        <dsp:cNvSpPr/>
      </dsp:nvSpPr>
      <dsp:spPr>
        <a:xfrm rot="10800000">
          <a:off x="5673864" y="2720381"/>
          <a:ext cx="889890" cy="57073"/>
        </a:xfrm>
        <a:custGeom>
          <a:avLst/>
          <a:gdLst/>
          <a:ahLst/>
          <a:cxnLst/>
          <a:rect l="0" t="0" r="0" b="0"/>
          <a:pathLst>
            <a:path>
              <a:moveTo>
                <a:pt x="0" y="28536"/>
              </a:moveTo>
              <a:lnTo>
                <a:pt x="889890" y="28536"/>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rtl="1">
            <a:lnSpc>
              <a:spcPct val="90000"/>
            </a:lnSpc>
            <a:spcBef>
              <a:spcPct val="0"/>
            </a:spcBef>
            <a:spcAft>
              <a:spcPct val="35000"/>
            </a:spcAft>
          </a:pPr>
          <a:endParaRPr lang="en-US" sz="3600" b="1" kern="1200">
            <a:solidFill>
              <a:sysClr val="windowText" lastClr="000000"/>
            </a:solidFill>
            <a:cs typeface="B Koodak" pitchFamily="2" charset="-78"/>
          </a:endParaRPr>
        </a:p>
      </dsp:txBody>
      <dsp:txXfrm rot="10800000">
        <a:off x="6096562" y="2726670"/>
        <a:ext cx="44494" cy="44494"/>
      </dsp:txXfrm>
    </dsp:sp>
    <dsp:sp modelId="{7C866922-C543-4FF6-835E-961E7CEF2E74}">
      <dsp:nvSpPr>
        <dsp:cNvPr id="0" name=""/>
        <dsp:cNvSpPr/>
      </dsp:nvSpPr>
      <dsp:spPr>
        <a:xfrm>
          <a:off x="277166" y="2411299"/>
          <a:ext cx="5396698" cy="675238"/>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b="1" kern="1200" smtClean="0">
              <a:solidFill>
                <a:sysClr val="windowText" lastClr="000000"/>
              </a:solidFill>
              <a:cs typeface="B Koodak" pitchFamily="2" charset="-78"/>
            </a:rPr>
            <a:t>آب وضو مطلق باشد (مضاف نباشد)</a:t>
          </a:r>
          <a:endParaRPr lang="en-US" sz="3600" b="1" kern="1200" dirty="0">
            <a:solidFill>
              <a:sysClr val="windowText" lastClr="000000"/>
            </a:solidFill>
            <a:cs typeface="B Koodak" pitchFamily="2" charset="-78"/>
          </a:endParaRPr>
        </a:p>
      </dsp:txBody>
      <dsp:txXfrm>
        <a:off x="296943" y="2431076"/>
        <a:ext cx="5357144" cy="635684"/>
      </dsp:txXfrm>
    </dsp:sp>
    <dsp:sp modelId="{7E88A93E-9203-4403-982E-C13D8AD808B1}">
      <dsp:nvSpPr>
        <dsp:cNvPr id="0" name=""/>
        <dsp:cNvSpPr/>
      </dsp:nvSpPr>
      <dsp:spPr>
        <a:xfrm rot="7983702">
          <a:off x="5467148" y="3196497"/>
          <a:ext cx="1303323" cy="57073"/>
        </a:xfrm>
        <a:custGeom>
          <a:avLst/>
          <a:gdLst/>
          <a:ahLst/>
          <a:cxnLst/>
          <a:rect l="0" t="0" r="0" b="0"/>
          <a:pathLst>
            <a:path>
              <a:moveTo>
                <a:pt x="0" y="28536"/>
              </a:moveTo>
              <a:lnTo>
                <a:pt x="1303323" y="28536"/>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rtl="1">
            <a:lnSpc>
              <a:spcPct val="90000"/>
            </a:lnSpc>
            <a:spcBef>
              <a:spcPct val="0"/>
            </a:spcBef>
            <a:spcAft>
              <a:spcPct val="35000"/>
            </a:spcAft>
          </a:pPr>
          <a:endParaRPr lang="en-US" sz="3600" b="1" kern="1200">
            <a:solidFill>
              <a:sysClr val="windowText" lastClr="000000"/>
            </a:solidFill>
            <a:cs typeface="B Koodak" pitchFamily="2" charset="-78"/>
          </a:endParaRPr>
        </a:p>
      </dsp:txBody>
      <dsp:txXfrm rot="10800000">
        <a:off x="6086226" y="3192451"/>
        <a:ext cx="65166" cy="65166"/>
      </dsp:txXfrm>
    </dsp:sp>
    <dsp:sp modelId="{AF4D6589-0FF3-4AD1-8263-6AD1CA3E225F}">
      <dsp:nvSpPr>
        <dsp:cNvPr id="0" name=""/>
        <dsp:cNvSpPr/>
      </dsp:nvSpPr>
      <dsp:spPr>
        <a:xfrm>
          <a:off x="277166" y="3363531"/>
          <a:ext cx="5396698" cy="675238"/>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b="1" kern="1200" smtClean="0">
              <a:solidFill>
                <a:sysClr val="windowText" lastClr="000000"/>
              </a:solidFill>
              <a:cs typeface="B Koodak" pitchFamily="2" charset="-78"/>
            </a:rPr>
            <a:t>ظرف آب وضو مباح باشد</a:t>
          </a:r>
          <a:endParaRPr lang="en-US" sz="3600" b="1" kern="1200" dirty="0">
            <a:solidFill>
              <a:sysClr val="windowText" lastClr="000000"/>
            </a:solidFill>
            <a:cs typeface="B Koodak" pitchFamily="2" charset="-78"/>
          </a:endParaRPr>
        </a:p>
      </dsp:txBody>
      <dsp:txXfrm>
        <a:off x="296943" y="3383308"/>
        <a:ext cx="5357144" cy="635684"/>
      </dsp:txXfrm>
    </dsp:sp>
    <dsp:sp modelId="{D5D0FA0F-1953-4D76-99FB-7A001AA8D936}">
      <dsp:nvSpPr>
        <dsp:cNvPr id="0" name=""/>
        <dsp:cNvSpPr/>
      </dsp:nvSpPr>
      <dsp:spPr>
        <a:xfrm rot="6902703">
          <a:off x="5067751" y="3672614"/>
          <a:ext cx="2102115" cy="57073"/>
        </a:xfrm>
        <a:custGeom>
          <a:avLst/>
          <a:gdLst/>
          <a:ahLst/>
          <a:cxnLst/>
          <a:rect l="0" t="0" r="0" b="0"/>
          <a:pathLst>
            <a:path>
              <a:moveTo>
                <a:pt x="0" y="28536"/>
              </a:moveTo>
              <a:lnTo>
                <a:pt x="2102115" y="28536"/>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rtl="1">
            <a:lnSpc>
              <a:spcPct val="90000"/>
            </a:lnSpc>
            <a:spcBef>
              <a:spcPct val="0"/>
            </a:spcBef>
            <a:spcAft>
              <a:spcPct val="35000"/>
            </a:spcAft>
          </a:pPr>
          <a:endParaRPr lang="en-US" sz="3600" b="1" kern="1200">
            <a:solidFill>
              <a:sysClr val="windowText" lastClr="000000"/>
            </a:solidFill>
            <a:cs typeface="B Koodak" pitchFamily="2" charset="-78"/>
          </a:endParaRPr>
        </a:p>
      </dsp:txBody>
      <dsp:txXfrm rot="10800000">
        <a:off x="6066257" y="3648597"/>
        <a:ext cx="105105" cy="105105"/>
      </dsp:txXfrm>
    </dsp:sp>
    <dsp:sp modelId="{D8387B39-A332-425C-8225-691710038BE5}">
      <dsp:nvSpPr>
        <dsp:cNvPr id="0" name=""/>
        <dsp:cNvSpPr/>
      </dsp:nvSpPr>
      <dsp:spPr>
        <a:xfrm>
          <a:off x="277166" y="4315764"/>
          <a:ext cx="5396698" cy="675238"/>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b="1" kern="1200" smtClean="0">
              <a:solidFill>
                <a:sysClr val="windowText" lastClr="000000"/>
              </a:solidFill>
              <a:cs typeface="B Koodak" pitchFamily="2" charset="-78"/>
            </a:rPr>
            <a:t>ظرف آب وضو طلا و نقره نباشد</a:t>
          </a:r>
          <a:endParaRPr lang="en-US" sz="3600" b="1" kern="1200" dirty="0">
            <a:solidFill>
              <a:sysClr val="windowText" lastClr="000000"/>
            </a:solidFill>
            <a:cs typeface="B Koodak" pitchFamily="2" charset="-78"/>
          </a:endParaRPr>
        </a:p>
      </dsp:txBody>
      <dsp:txXfrm>
        <a:off x="296943" y="4335541"/>
        <a:ext cx="5357144" cy="6356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61E5C-9445-4CD9-A77B-F22D55C3B9A1}">
      <dsp:nvSpPr>
        <dsp:cNvPr id="0" name=""/>
        <dsp:cNvSpPr/>
      </dsp:nvSpPr>
      <dsp:spPr>
        <a:xfrm>
          <a:off x="6343265" y="1040886"/>
          <a:ext cx="1836276" cy="1175203"/>
        </a:xfrm>
        <a:prstGeom prst="roundRect">
          <a:avLst>
            <a:gd name="adj" fmla="val 10000"/>
          </a:avLst>
        </a:prstGeom>
        <a:solidFill>
          <a:srgbClr val="FFFF00"/>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dirty="0" smtClean="0">
              <a:solidFill>
                <a:sysClr val="windowText" lastClr="000000"/>
              </a:solidFill>
              <a:cs typeface="B Koodak" pitchFamily="2" charset="-78"/>
            </a:rPr>
            <a:t>شرایط اعضای وضو</a:t>
          </a:r>
          <a:endParaRPr lang="en-US" sz="3200" kern="1200" dirty="0">
            <a:solidFill>
              <a:sysClr val="windowText" lastClr="000000"/>
            </a:solidFill>
            <a:cs typeface="B Koodak" pitchFamily="2" charset="-78"/>
          </a:endParaRPr>
        </a:p>
      </dsp:txBody>
      <dsp:txXfrm>
        <a:off x="6377686" y="1075307"/>
        <a:ext cx="1767434" cy="1106361"/>
      </dsp:txXfrm>
    </dsp:sp>
    <dsp:sp modelId="{1594FFAC-10E6-4949-83D6-32304B473B5C}">
      <dsp:nvSpPr>
        <dsp:cNvPr id="0" name=""/>
        <dsp:cNvSpPr/>
      </dsp:nvSpPr>
      <dsp:spPr>
        <a:xfrm rot="12490667">
          <a:off x="5390417" y="1337541"/>
          <a:ext cx="1012867" cy="103609"/>
        </a:xfrm>
        <a:custGeom>
          <a:avLst/>
          <a:gdLst/>
          <a:ahLst/>
          <a:cxnLst/>
          <a:rect l="0" t="0" r="0" b="0"/>
          <a:pathLst>
            <a:path>
              <a:moveTo>
                <a:pt x="0" y="51804"/>
              </a:moveTo>
              <a:lnTo>
                <a:pt x="1012867" y="51804"/>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rtl="1">
            <a:lnSpc>
              <a:spcPct val="90000"/>
            </a:lnSpc>
            <a:spcBef>
              <a:spcPct val="0"/>
            </a:spcBef>
            <a:spcAft>
              <a:spcPct val="35000"/>
            </a:spcAft>
          </a:pPr>
          <a:endParaRPr lang="en-US" sz="3600" kern="1200">
            <a:solidFill>
              <a:sysClr val="windowText" lastClr="000000"/>
            </a:solidFill>
            <a:cs typeface="B Koodak" pitchFamily="2" charset="-78"/>
          </a:endParaRPr>
        </a:p>
      </dsp:txBody>
      <dsp:txXfrm rot="10800000">
        <a:off x="5871529" y="1364024"/>
        <a:ext cx="50643" cy="50643"/>
      </dsp:txXfrm>
    </dsp:sp>
    <dsp:sp modelId="{D46439FE-24FB-4AAE-BE97-A26A84D56D0F}">
      <dsp:nvSpPr>
        <dsp:cNvPr id="0" name=""/>
        <dsp:cNvSpPr/>
      </dsp:nvSpPr>
      <dsp:spPr>
        <a:xfrm>
          <a:off x="563161" y="812524"/>
          <a:ext cx="4887275" cy="675358"/>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kern="1200" smtClean="0">
              <a:solidFill>
                <a:sysClr val="windowText" lastClr="000000"/>
              </a:solidFill>
              <a:cs typeface="B Koodak" pitchFamily="2" charset="-78"/>
            </a:rPr>
            <a:t>پاک باشد</a:t>
          </a:r>
          <a:endParaRPr lang="en-US" sz="3600" kern="1200" dirty="0">
            <a:solidFill>
              <a:sysClr val="windowText" lastClr="000000"/>
            </a:solidFill>
            <a:cs typeface="B Koodak" pitchFamily="2" charset="-78"/>
          </a:endParaRPr>
        </a:p>
      </dsp:txBody>
      <dsp:txXfrm>
        <a:off x="582942" y="832305"/>
        <a:ext cx="4847713" cy="635796"/>
      </dsp:txXfrm>
    </dsp:sp>
    <dsp:sp modelId="{5F90A128-D38C-478F-9981-C2C0F9B7C9B4}">
      <dsp:nvSpPr>
        <dsp:cNvPr id="0" name=""/>
        <dsp:cNvSpPr/>
      </dsp:nvSpPr>
      <dsp:spPr>
        <a:xfrm rot="9109333">
          <a:off x="5390417" y="1815826"/>
          <a:ext cx="1012867" cy="103609"/>
        </a:xfrm>
        <a:custGeom>
          <a:avLst/>
          <a:gdLst/>
          <a:ahLst/>
          <a:cxnLst/>
          <a:rect l="0" t="0" r="0" b="0"/>
          <a:pathLst>
            <a:path>
              <a:moveTo>
                <a:pt x="0" y="51804"/>
              </a:moveTo>
              <a:lnTo>
                <a:pt x="1012867" y="51804"/>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rtl="1">
            <a:lnSpc>
              <a:spcPct val="90000"/>
            </a:lnSpc>
            <a:spcBef>
              <a:spcPct val="0"/>
            </a:spcBef>
            <a:spcAft>
              <a:spcPct val="35000"/>
            </a:spcAft>
          </a:pPr>
          <a:endParaRPr lang="en-US" sz="3600" kern="1200">
            <a:solidFill>
              <a:sysClr val="windowText" lastClr="000000"/>
            </a:solidFill>
            <a:cs typeface="B Koodak" pitchFamily="2" charset="-78"/>
          </a:endParaRPr>
        </a:p>
      </dsp:txBody>
      <dsp:txXfrm rot="10800000">
        <a:off x="5871529" y="1842309"/>
        <a:ext cx="50643" cy="50643"/>
      </dsp:txXfrm>
    </dsp:sp>
    <dsp:sp modelId="{DAE78447-77C2-4471-9A8F-E128299BD481}">
      <dsp:nvSpPr>
        <dsp:cNvPr id="0" name=""/>
        <dsp:cNvSpPr/>
      </dsp:nvSpPr>
      <dsp:spPr>
        <a:xfrm>
          <a:off x="563161" y="1769094"/>
          <a:ext cx="4887275" cy="675358"/>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kern="1200" smtClean="0">
              <a:solidFill>
                <a:sysClr val="windowText" lastClr="000000"/>
              </a:solidFill>
              <a:cs typeface="B Koodak" pitchFamily="2" charset="-78"/>
            </a:rPr>
            <a:t>مانع از رسیدن آب در آن نباشد</a:t>
          </a:r>
          <a:endParaRPr lang="en-US" sz="3600" kern="1200" dirty="0">
            <a:solidFill>
              <a:sysClr val="windowText" lastClr="000000"/>
            </a:solidFill>
            <a:cs typeface="B Koodak" pitchFamily="2" charset="-78"/>
          </a:endParaRPr>
        </a:p>
      </dsp:txBody>
      <dsp:txXfrm>
        <a:off x="582942" y="1788875"/>
        <a:ext cx="4847713" cy="6357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61E5C-9445-4CD9-A77B-F22D55C3B9A1}">
      <dsp:nvSpPr>
        <dsp:cNvPr id="0" name=""/>
        <dsp:cNvSpPr/>
      </dsp:nvSpPr>
      <dsp:spPr>
        <a:xfrm>
          <a:off x="3774294" y="981943"/>
          <a:ext cx="1870855" cy="1359559"/>
        </a:xfrm>
        <a:prstGeom prst="roundRect">
          <a:avLst>
            <a:gd name="adj" fmla="val 10000"/>
          </a:avLst>
        </a:prstGeom>
        <a:solidFill>
          <a:srgbClr val="FFFF00"/>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dirty="0" smtClean="0">
              <a:solidFill>
                <a:sysClr val="windowText" lastClr="000000"/>
              </a:solidFill>
              <a:cs typeface="B Koodak" pitchFamily="2" charset="-78"/>
            </a:rPr>
            <a:t>شرایط کیفیت وضو</a:t>
          </a:r>
          <a:endParaRPr lang="en-US" sz="3200" kern="1200" dirty="0">
            <a:solidFill>
              <a:sysClr val="windowText" lastClr="000000"/>
            </a:solidFill>
            <a:cs typeface="B Koodak" pitchFamily="2" charset="-78"/>
          </a:endParaRPr>
        </a:p>
      </dsp:txBody>
      <dsp:txXfrm>
        <a:off x="3814114" y="1021763"/>
        <a:ext cx="1791215" cy="1279919"/>
      </dsp:txXfrm>
    </dsp:sp>
    <dsp:sp modelId="{1594FFAC-10E6-4949-83D6-32304B473B5C}">
      <dsp:nvSpPr>
        <dsp:cNvPr id="0" name=""/>
        <dsp:cNvSpPr/>
      </dsp:nvSpPr>
      <dsp:spPr>
        <a:xfrm rot="14110531">
          <a:off x="2744906" y="1098520"/>
          <a:ext cx="1310433" cy="50663"/>
        </a:xfrm>
        <a:custGeom>
          <a:avLst/>
          <a:gdLst/>
          <a:ahLst/>
          <a:cxnLst/>
          <a:rect l="0" t="0" r="0" b="0"/>
          <a:pathLst>
            <a:path>
              <a:moveTo>
                <a:pt x="0" y="25331"/>
              </a:moveTo>
              <a:lnTo>
                <a:pt x="1310433" y="25331"/>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rtl="1">
            <a:lnSpc>
              <a:spcPct val="90000"/>
            </a:lnSpc>
            <a:spcBef>
              <a:spcPct val="0"/>
            </a:spcBef>
            <a:spcAft>
              <a:spcPct val="35000"/>
            </a:spcAft>
          </a:pPr>
          <a:endParaRPr lang="en-US" sz="3200" kern="1200">
            <a:solidFill>
              <a:sysClr val="windowText" lastClr="000000"/>
            </a:solidFill>
            <a:cs typeface="B Koodak" pitchFamily="2" charset="-78"/>
          </a:endParaRPr>
        </a:p>
      </dsp:txBody>
      <dsp:txXfrm rot="10800000">
        <a:off x="3367362" y="1091091"/>
        <a:ext cx="65521" cy="65521"/>
      </dsp:txXfrm>
    </dsp:sp>
    <dsp:sp modelId="{D46439FE-24FB-4AAE-BE97-A26A84D56D0F}">
      <dsp:nvSpPr>
        <dsp:cNvPr id="0" name=""/>
        <dsp:cNvSpPr/>
      </dsp:nvSpPr>
      <dsp:spPr>
        <a:xfrm>
          <a:off x="4708" y="118267"/>
          <a:ext cx="3021243" cy="935427"/>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smtClean="0">
              <a:solidFill>
                <a:sysClr val="windowText" lastClr="000000"/>
              </a:solidFill>
              <a:cs typeface="B Koodak" pitchFamily="2" charset="-78"/>
            </a:rPr>
            <a:t>رعایت ترتیب</a:t>
          </a:r>
          <a:endParaRPr lang="en-US" sz="3200" kern="1200" dirty="0">
            <a:solidFill>
              <a:sysClr val="windowText" lastClr="000000"/>
            </a:solidFill>
            <a:cs typeface="B Koodak" pitchFamily="2" charset="-78"/>
          </a:endParaRPr>
        </a:p>
      </dsp:txBody>
      <dsp:txXfrm>
        <a:off x="32106" y="145665"/>
        <a:ext cx="2966447" cy="880631"/>
      </dsp:txXfrm>
    </dsp:sp>
    <dsp:sp modelId="{5F90A128-D38C-478F-9981-C2C0F9B7C9B4}">
      <dsp:nvSpPr>
        <dsp:cNvPr id="0" name=""/>
        <dsp:cNvSpPr/>
      </dsp:nvSpPr>
      <dsp:spPr>
        <a:xfrm rot="10800000">
          <a:off x="3025952" y="1636391"/>
          <a:ext cx="748342" cy="50663"/>
        </a:xfrm>
        <a:custGeom>
          <a:avLst/>
          <a:gdLst/>
          <a:ahLst/>
          <a:cxnLst/>
          <a:rect l="0" t="0" r="0" b="0"/>
          <a:pathLst>
            <a:path>
              <a:moveTo>
                <a:pt x="0" y="25331"/>
              </a:moveTo>
              <a:lnTo>
                <a:pt x="748342" y="25331"/>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rtl="1">
            <a:lnSpc>
              <a:spcPct val="90000"/>
            </a:lnSpc>
            <a:spcBef>
              <a:spcPct val="0"/>
            </a:spcBef>
            <a:spcAft>
              <a:spcPct val="35000"/>
            </a:spcAft>
          </a:pPr>
          <a:endParaRPr lang="en-US" sz="3200" kern="1200">
            <a:solidFill>
              <a:sysClr val="windowText" lastClr="000000"/>
            </a:solidFill>
            <a:cs typeface="B Koodak" pitchFamily="2" charset="-78"/>
          </a:endParaRPr>
        </a:p>
      </dsp:txBody>
      <dsp:txXfrm rot="10800000">
        <a:off x="3381414" y="1643014"/>
        <a:ext cx="37417" cy="37417"/>
      </dsp:txXfrm>
    </dsp:sp>
    <dsp:sp modelId="{DAE78447-77C2-4471-9A8F-E128299BD481}">
      <dsp:nvSpPr>
        <dsp:cNvPr id="0" name=""/>
        <dsp:cNvSpPr/>
      </dsp:nvSpPr>
      <dsp:spPr>
        <a:xfrm>
          <a:off x="4708" y="1194009"/>
          <a:ext cx="3021243" cy="935427"/>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smtClean="0">
              <a:solidFill>
                <a:sysClr val="windowText" lastClr="000000"/>
              </a:solidFill>
              <a:cs typeface="B Koodak" pitchFamily="2" charset="-78"/>
            </a:rPr>
            <a:t>رعایت موالات</a:t>
          </a:r>
          <a:endParaRPr lang="en-US" sz="3200" kern="1200" dirty="0">
            <a:solidFill>
              <a:sysClr val="windowText" lastClr="000000"/>
            </a:solidFill>
            <a:cs typeface="B Koodak" pitchFamily="2" charset="-78"/>
          </a:endParaRPr>
        </a:p>
      </dsp:txBody>
      <dsp:txXfrm>
        <a:off x="32106" y="1221407"/>
        <a:ext cx="2966447" cy="880631"/>
      </dsp:txXfrm>
    </dsp:sp>
    <dsp:sp modelId="{CF8BD527-5864-4680-9227-64524BC16983}">
      <dsp:nvSpPr>
        <dsp:cNvPr id="0" name=""/>
        <dsp:cNvSpPr/>
      </dsp:nvSpPr>
      <dsp:spPr>
        <a:xfrm rot="7489469">
          <a:off x="2744906" y="2174262"/>
          <a:ext cx="1310433" cy="50663"/>
        </a:xfrm>
        <a:custGeom>
          <a:avLst/>
          <a:gdLst/>
          <a:ahLst/>
          <a:cxnLst/>
          <a:rect l="0" t="0" r="0" b="0"/>
          <a:pathLst>
            <a:path>
              <a:moveTo>
                <a:pt x="0" y="25331"/>
              </a:moveTo>
              <a:lnTo>
                <a:pt x="1310433" y="25331"/>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rtl="1">
            <a:lnSpc>
              <a:spcPct val="90000"/>
            </a:lnSpc>
            <a:spcBef>
              <a:spcPct val="0"/>
            </a:spcBef>
            <a:spcAft>
              <a:spcPct val="35000"/>
            </a:spcAft>
          </a:pPr>
          <a:endParaRPr lang="en-US" sz="3200" kern="1200">
            <a:solidFill>
              <a:sysClr val="windowText" lastClr="000000"/>
            </a:solidFill>
            <a:cs typeface="B Koodak" pitchFamily="2" charset="-78"/>
          </a:endParaRPr>
        </a:p>
      </dsp:txBody>
      <dsp:txXfrm rot="10800000">
        <a:off x="3367362" y="2166833"/>
        <a:ext cx="65521" cy="65521"/>
      </dsp:txXfrm>
    </dsp:sp>
    <dsp:sp modelId="{5E6BA3BD-4881-4D90-A7AA-07434F8FB383}">
      <dsp:nvSpPr>
        <dsp:cNvPr id="0" name=""/>
        <dsp:cNvSpPr/>
      </dsp:nvSpPr>
      <dsp:spPr>
        <a:xfrm>
          <a:off x="4708" y="2269750"/>
          <a:ext cx="3021243" cy="935427"/>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smtClean="0">
              <a:solidFill>
                <a:sysClr val="windowText" lastClr="000000"/>
              </a:solidFill>
              <a:cs typeface="B Koodak" pitchFamily="2" charset="-78"/>
            </a:rPr>
            <a:t>خودش وضو بگیرد</a:t>
          </a:r>
          <a:endParaRPr lang="en-US" sz="3200" kern="1200" dirty="0">
            <a:solidFill>
              <a:sysClr val="windowText" lastClr="000000"/>
            </a:solidFill>
            <a:cs typeface="B Koodak" pitchFamily="2" charset="-78"/>
          </a:endParaRPr>
        </a:p>
      </dsp:txBody>
      <dsp:txXfrm>
        <a:off x="32106" y="2297148"/>
        <a:ext cx="2966447" cy="8806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61E5C-9445-4CD9-A77B-F22D55C3B9A1}">
      <dsp:nvSpPr>
        <dsp:cNvPr id="0" name=""/>
        <dsp:cNvSpPr/>
      </dsp:nvSpPr>
      <dsp:spPr>
        <a:xfrm>
          <a:off x="4755610" y="1379410"/>
          <a:ext cx="1854768" cy="1162845"/>
        </a:xfrm>
        <a:prstGeom prst="roundRect">
          <a:avLst>
            <a:gd name="adj" fmla="val 10000"/>
          </a:avLst>
        </a:prstGeom>
        <a:solidFill>
          <a:srgbClr val="FFFF00"/>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dirty="0" smtClean="0">
              <a:solidFill>
                <a:sysClr val="windowText" lastClr="000000"/>
              </a:solidFill>
              <a:cs typeface="B Koodak" pitchFamily="2" charset="-78"/>
            </a:rPr>
            <a:t>شرایط وضو گیرنده</a:t>
          </a:r>
          <a:endParaRPr lang="en-US" sz="3200" kern="1200" dirty="0">
            <a:solidFill>
              <a:sysClr val="windowText" lastClr="000000"/>
            </a:solidFill>
            <a:cs typeface="B Koodak" pitchFamily="2" charset="-78"/>
          </a:endParaRPr>
        </a:p>
      </dsp:txBody>
      <dsp:txXfrm>
        <a:off x="4789669" y="1413469"/>
        <a:ext cx="1786650" cy="1094727"/>
      </dsp:txXfrm>
    </dsp:sp>
    <dsp:sp modelId="{1594FFAC-10E6-4949-83D6-32304B473B5C}">
      <dsp:nvSpPr>
        <dsp:cNvPr id="0" name=""/>
        <dsp:cNvSpPr/>
      </dsp:nvSpPr>
      <dsp:spPr>
        <a:xfrm rot="13520653">
          <a:off x="3755390" y="1505423"/>
          <a:ext cx="1174762" cy="75160"/>
        </a:xfrm>
        <a:custGeom>
          <a:avLst/>
          <a:gdLst/>
          <a:ahLst/>
          <a:cxnLst/>
          <a:rect l="0" t="0" r="0" b="0"/>
          <a:pathLst>
            <a:path>
              <a:moveTo>
                <a:pt x="0" y="37580"/>
              </a:moveTo>
              <a:lnTo>
                <a:pt x="1174762" y="37580"/>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rtl="1">
            <a:lnSpc>
              <a:spcPct val="90000"/>
            </a:lnSpc>
            <a:spcBef>
              <a:spcPct val="0"/>
            </a:spcBef>
            <a:spcAft>
              <a:spcPct val="35000"/>
            </a:spcAft>
          </a:pPr>
          <a:endParaRPr lang="en-US" sz="3600" kern="1200">
            <a:solidFill>
              <a:sysClr val="windowText" lastClr="000000"/>
            </a:solidFill>
            <a:cs typeface="B Koodak" pitchFamily="2" charset="-78"/>
          </a:endParaRPr>
        </a:p>
      </dsp:txBody>
      <dsp:txXfrm rot="10800000">
        <a:off x="4313402" y="1513635"/>
        <a:ext cx="58738" cy="58738"/>
      </dsp:txXfrm>
    </dsp:sp>
    <dsp:sp modelId="{D46439FE-24FB-4AAE-BE97-A26A84D56D0F}">
      <dsp:nvSpPr>
        <dsp:cNvPr id="0" name=""/>
        <dsp:cNvSpPr/>
      </dsp:nvSpPr>
      <dsp:spPr>
        <a:xfrm>
          <a:off x="264413" y="830222"/>
          <a:ext cx="3665519" cy="589904"/>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kern="1200" smtClean="0">
              <a:solidFill>
                <a:sysClr val="windowText" lastClr="000000"/>
              </a:solidFill>
              <a:cs typeface="B Koodak" pitchFamily="2" charset="-78"/>
            </a:rPr>
            <a:t>آب ضرر نداشته باشد</a:t>
          </a:r>
          <a:endParaRPr lang="en-US" sz="3600" kern="1200" dirty="0">
            <a:solidFill>
              <a:sysClr val="windowText" lastClr="000000"/>
            </a:solidFill>
            <a:cs typeface="B Koodak" pitchFamily="2" charset="-78"/>
          </a:endParaRPr>
        </a:p>
      </dsp:txBody>
      <dsp:txXfrm>
        <a:off x="281691" y="847500"/>
        <a:ext cx="3630963" cy="555348"/>
      </dsp:txXfrm>
    </dsp:sp>
    <dsp:sp modelId="{5F90A128-D38C-478F-9981-C2C0F9B7C9B4}">
      <dsp:nvSpPr>
        <dsp:cNvPr id="0" name=""/>
        <dsp:cNvSpPr/>
      </dsp:nvSpPr>
      <dsp:spPr>
        <a:xfrm rot="10800511">
          <a:off x="3929933" y="1923191"/>
          <a:ext cx="825676" cy="75160"/>
        </a:xfrm>
        <a:custGeom>
          <a:avLst/>
          <a:gdLst/>
          <a:ahLst/>
          <a:cxnLst/>
          <a:rect l="0" t="0" r="0" b="0"/>
          <a:pathLst>
            <a:path>
              <a:moveTo>
                <a:pt x="0" y="37580"/>
              </a:moveTo>
              <a:lnTo>
                <a:pt x="825676" y="37580"/>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rtl="1">
            <a:lnSpc>
              <a:spcPct val="90000"/>
            </a:lnSpc>
            <a:spcBef>
              <a:spcPct val="0"/>
            </a:spcBef>
            <a:spcAft>
              <a:spcPct val="35000"/>
            </a:spcAft>
          </a:pPr>
          <a:endParaRPr lang="en-US" sz="3600" kern="1200">
            <a:solidFill>
              <a:sysClr val="windowText" lastClr="000000"/>
            </a:solidFill>
            <a:cs typeface="B Koodak" pitchFamily="2" charset="-78"/>
          </a:endParaRPr>
        </a:p>
      </dsp:txBody>
      <dsp:txXfrm rot="10800000">
        <a:off x="4322129" y="1940129"/>
        <a:ext cx="41283" cy="41283"/>
      </dsp:txXfrm>
    </dsp:sp>
    <dsp:sp modelId="{DAE78447-77C2-4471-9A8F-E128299BD481}">
      <dsp:nvSpPr>
        <dsp:cNvPr id="0" name=""/>
        <dsp:cNvSpPr/>
      </dsp:nvSpPr>
      <dsp:spPr>
        <a:xfrm>
          <a:off x="264413" y="1665757"/>
          <a:ext cx="3665519" cy="589904"/>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kern="1200" smtClean="0">
              <a:solidFill>
                <a:sysClr val="windowText" lastClr="000000"/>
              </a:solidFill>
              <a:cs typeface="B Koodak" pitchFamily="2" charset="-78"/>
            </a:rPr>
            <a:t>قصد قربت داشته باشد</a:t>
          </a:r>
          <a:endParaRPr lang="en-US" sz="3600" kern="1200" dirty="0">
            <a:solidFill>
              <a:sysClr val="windowText" lastClr="000000"/>
            </a:solidFill>
            <a:cs typeface="B Koodak" pitchFamily="2" charset="-78"/>
          </a:endParaRPr>
        </a:p>
      </dsp:txBody>
      <dsp:txXfrm>
        <a:off x="281691" y="1683035"/>
        <a:ext cx="3630963" cy="555348"/>
      </dsp:txXfrm>
    </dsp:sp>
    <dsp:sp modelId="{ADB72AB2-BE08-435C-BA9D-93A62693C9A2}">
      <dsp:nvSpPr>
        <dsp:cNvPr id="0" name=""/>
        <dsp:cNvSpPr/>
      </dsp:nvSpPr>
      <dsp:spPr>
        <a:xfrm rot="8096695">
          <a:off x="3748399" y="2341019"/>
          <a:ext cx="1180490" cy="75160"/>
        </a:xfrm>
        <a:custGeom>
          <a:avLst/>
          <a:gdLst/>
          <a:ahLst/>
          <a:cxnLst/>
          <a:rect l="0" t="0" r="0" b="0"/>
          <a:pathLst>
            <a:path>
              <a:moveTo>
                <a:pt x="0" y="37580"/>
              </a:moveTo>
              <a:lnTo>
                <a:pt x="1180490" y="37580"/>
              </a:lnTo>
            </a:path>
          </a:pathLst>
        </a:custGeom>
        <a:noFill/>
        <a:ln w="28575"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solidFill>
          </a:endParaRPr>
        </a:p>
      </dsp:txBody>
      <dsp:txXfrm rot="10800000">
        <a:off x="4309132" y="2349088"/>
        <a:ext cx="59024" cy="59024"/>
      </dsp:txXfrm>
    </dsp:sp>
    <dsp:sp modelId="{41DB3E1B-E3E6-4D98-B72C-932388C40C5E}">
      <dsp:nvSpPr>
        <dsp:cNvPr id="0" name=""/>
        <dsp:cNvSpPr/>
      </dsp:nvSpPr>
      <dsp:spPr>
        <a:xfrm>
          <a:off x="254293" y="2501292"/>
          <a:ext cx="3667386" cy="590150"/>
        </a:xfrm>
        <a:prstGeom prst="roundRect">
          <a:avLst>
            <a:gd name="adj" fmla="val 10000"/>
          </a:avLst>
        </a:prstGeom>
        <a:solidFill>
          <a:schemeClr val="accent3">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kern="1200" smtClean="0">
              <a:solidFill>
                <a:sysClr val="windowText" lastClr="000000"/>
              </a:solidFill>
              <a:cs typeface="B Koodak" pitchFamily="2" charset="-78"/>
            </a:rPr>
            <a:t>تیمم در کمبود وقت</a:t>
          </a:r>
          <a:endParaRPr lang="en-US" sz="3600" kern="1200" dirty="0">
            <a:solidFill>
              <a:sysClr val="windowText" lastClr="000000"/>
            </a:solidFill>
            <a:cs typeface="B Koodak" pitchFamily="2" charset="-78"/>
          </a:endParaRPr>
        </a:p>
      </dsp:txBody>
      <dsp:txXfrm>
        <a:off x="271578" y="2518577"/>
        <a:ext cx="3632816" cy="5555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25E8-4CFC-49CE-8964-51C03AD52F7E}">
      <dsp:nvSpPr>
        <dsp:cNvPr id="0" name=""/>
        <dsp:cNvSpPr/>
      </dsp:nvSpPr>
      <dsp:spPr>
        <a:xfrm>
          <a:off x="3723207" y="2724399"/>
          <a:ext cx="1145791" cy="1063415"/>
        </a:xfrm>
        <a:prstGeom prst="ellipse">
          <a:avLst/>
        </a:prstGeom>
        <a:solidFill>
          <a:srgbClr val="FFFF00"/>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Yekan" panose="00000400000000000000" pitchFamily="2" charset="-78"/>
            </a:rPr>
            <a:t>انواع نماز</a:t>
          </a:r>
          <a:endParaRPr lang="fa-IR" sz="2000" kern="1200" dirty="0">
            <a:cs typeface="B Yekan" panose="00000400000000000000" pitchFamily="2" charset="-78"/>
          </a:endParaRPr>
        </a:p>
      </dsp:txBody>
      <dsp:txXfrm>
        <a:off x="3891004" y="2880133"/>
        <a:ext cx="810197" cy="751947"/>
      </dsp:txXfrm>
    </dsp:sp>
    <dsp:sp modelId="{8E8576B6-E95A-46B7-A238-1AFCC4D3A320}">
      <dsp:nvSpPr>
        <dsp:cNvPr id="0" name=""/>
        <dsp:cNvSpPr/>
      </dsp:nvSpPr>
      <dsp:spPr>
        <a:xfrm rot="16200000">
          <a:off x="3590143" y="1597239"/>
          <a:ext cx="1411920" cy="732311"/>
        </a:xfrm>
        <a:prstGeom prst="rightArrow">
          <a:avLst>
            <a:gd name="adj1" fmla="val 60000"/>
            <a:gd name="adj2" fmla="val 50000"/>
          </a:avLst>
        </a:prstGeom>
        <a:solidFill>
          <a:schemeClr val="accent2">
            <a:tint val="60000"/>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موشکی</a:t>
          </a:r>
          <a:endParaRPr lang="fa-IR" sz="1600" kern="1200" dirty="0">
            <a:cs typeface="B Yekan" panose="00000400000000000000" pitchFamily="2" charset="-78"/>
          </a:endParaRPr>
        </a:p>
      </dsp:txBody>
      <dsp:txXfrm>
        <a:off x="3699990" y="1853548"/>
        <a:ext cx="1192227" cy="439387"/>
      </dsp:txXfrm>
    </dsp:sp>
    <dsp:sp modelId="{622003C5-8DE8-4713-BAA0-ACE7B17C6907}">
      <dsp:nvSpPr>
        <dsp:cNvPr id="0" name=""/>
        <dsp:cNvSpPr/>
      </dsp:nvSpPr>
      <dsp:spPr>
        <a:xfrm>
          <a:off x="3666577" y="-103732"/>
          <a:ext cx="1259051" cy="1259051"/>
        </a:xfrm>
        <a:prstGeom prst="ellipse">
          <a:avLst/>
        </a:prstGeom>
        <a:solidFill>
          <a:schemeClr val="lt1">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تند و سریع</a:t>
          </a:r>
          <a:endParaRPr lang="fa-IR" sz="1600" kern="1200" dirty="0">
            <a:cs typeface="B Yekan" panose="00000400000000000000" pitchFamily="2" charset="-78"/>
          </a:endParaRPr>
        </a:p>
      </dsp:txBody>
      <dsp:txXfrm>
        <a:off x="3850961" y="80652"/>
        <a:ext cx="890283" cy="890283"/>
      </dsp:txXfrm>
    </dsp:sp>
    <dsp:sp modelId="{2EE4787F-7AB0-4FB6-804C-F53762AB9B22}">
      <dsp:nvSpPr>
        <dsp:cNvPr id="0" name=""/>
        <dsp:cNvSpPr/>
      </dsp:nvSpPr>
      <dsp:spPr>
        <a:xfrm rot="17861538">
          <a:off x="4196508" y="1741599"/>
          <a:ext cx="1404593" cy="732311"/>
        </a:xfrm>
        <a:prstGeom prst="rightArrow">
          <a:avLst>
            <a:gd name="adj1" fmla="val 60000"/>
            <a:gd name="adj2" fmla="val 50000"/>
          </a:avLst>
        </a:prstGeom>
        <a:solidFill>
          <a:schemeClr val="accent2">
            <a:tint val="60000"/>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زورکی</a:t>
          </a:r>
          <a:endParaRPr lang="fa-IR" sz="1600" kern="1200" dirty="0">
            <a:cs typeface="B Yekan" panose="00000400000000000000" pitchFamily="2" charset="-78"/>
          </a:endParaRPr>
        </a:p>
      </dsp:txBody>
      <dsp:txXfrm>
        <a:off x="4255306" y="1985325"/>
        <a:ext cx="1184900" cy="439387"/>
      </dsp:txXfrm>
    </dsp:sp>
    <dsp:sp modelId="{759555E4-5FA0-42D3-95AA-879746ACC1BD}">
      <dsp:nvSpPr>
        <dsp:cNvPr id="0" name=""/>
        <dsp:cNvSpPr/>
      </dsp:nvSpPr>
      <dsp:spPr>
        <a:xfrm>
          <a:off x="4935418" y="209008"/>
          <a:ext cx="1259051" cy="1259051"/>
        </a:xfrm>
        <a:prstGeom prst="ellipse">
          <a:avLst/>
        </a:prstGeom>
        <a:solidFill>
          <a:schemeClr val="lt1">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از ترس پدر و مادر</a:t>
          </a:r>
          <a:endParaRPr lang="fa-IR" sz="1600" kern="1200" dirty="0">
            <a:cs typeface="B Yekan" panose="00000400000000000000" pitchFamily="2" charset="-78"/>
          </a:endParaRPr>
        </a:p>
      </dsp:txBody>
      <dsp:txXfrm>
        <a:off x="5119802" y="393392"/>
        <a:ext cx="890283" cy="890283"/>
      </dsp:txXfrm>
    </dsp:sp>
    <dsp:sp modelId="{5CD853AA-D359-4CB2-BACD-75A27DBC578E}">
      <dsp:nvSpPr>
        <dsp:cNvPr id="0" name=""/>
        <dsp:cNvSpPr/>
      </dsp:nvSpPr>
      <dsp:spPr>
        <a:xfrm rot="19523077">
          <a:off x="4677500" y="2147747"/>
          <a:ext cx="1387743" cy="732311"/>
        </a:xfrm>
        <a:prstGeom prst="rightArrow">
          <a:avLst>
            <a:gd name="adj1" fmla="val 60000"/>
            <a:gd name="adj2" fmla="val 50000"/>
          </a:avLst>
        </a:prstGeom>
        <a:solidFill>
          <a:schemeClr val="accent2">
            <a:tint val="60000"/>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پولکی</a:t>
          </a:r>
          <a:endParaRPr lang="fa-IR" sz="1600" kern="1200" dirty="0">
            <a:cs typeface="B Yekan" panose="00000400000000000000" pitchFamily="2" charset="-78"/>
          </a:endParaRPr>
        </a:p>
      </dsp:txBody>
      <dsp:txXfrm>
        <a:off x="4696945" y="2356609"/>
        <a:ext cx="1168050" cy="439387"/>
      </dsp:txXfrm>
    </dsp:sp>
    <dsp:sp modelId="{305E8D76-08C1-443E-AF95-E98ACCF1CB4C}">
      <dsp:nvSpPr>
        <dsp:cNvPr id="0" name=""/>
        <dsp:cNvSpPr/>
      </dsp:nvSpPr>
      <dsp:spPr>
        <a:xfrm>
          <a:off x="5913582" y="1075586"/>
          <a:ext cx="1259051" cy="1259051"/>
        </a:xfrm>
        <a:prstGeom prst="ellipse">
          <a:avLst/>
        </a:prstGeom>
        <a:solidFill>
          <a:schemeClr val="lt1">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به خاطر جایزه و تشویق</a:t>
          </a:r>
          <a:endParaRPr lang="fa-IR" sz="1600" kern="1200" dirty="0">
            <a:cs typeface="B Yekan" panose="00000400000000000000" pitchFamily="2" charset="-78"/>
          </a:endParaRPr>
        </a:p>
      </dsp:txBody>
      <dsp:txXfrm>
        <a:off x="6097966" y="1259970"/>
        <a:ext cx="890283" cy="890283"/>
      </dsp:txXfrm>
    </dsp:sp>
    <dsp:sp modelId="{5E90481B-FFA0-406B-887B-B99DA22DABDA}">
      <dsp:nvSpPr>
        <dsp:cNvPr id="0" name=""/>
        <dsp:cNvSpPr/>
      </dsp:nvSpPr>
      <dsp:spPr>
        <a:xfrm rot="21184615">
          <a:off x="4912375" y="2731617"/>
          <a:ext cx="1375459" cy="732311"/>
        </a:xfrm>
        <a:prstGeom prst="rightArrow">
          <a:avLst>
            <a:gd name="adj1" fmla="val 60000"/>
            <a:gd name="adj2" fmla="val 50000"/>
          </a:avLst>
        </a:prstGeom>
        <a:solidFill>
          <a:schemeClr val="accent2">
            <a:tint val="60000"/>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 بادکنکی</a:t>
          </a:r>
          <a:endParaRPr lang="fa-IR" sz="1600" kern="1200" dirty="0">
            <a:cs typeface="B Yekan" panose="00000400000000000000" pitchFamily="2" charset="-78"/>
          </a:endParaRPr>
        </a:p>
      </dsp:txBody>
      <dsp:txXfrm>
        <a:off x="4913176" y="2891320"/>
        <a:ext cx="1155766" cy="439387"/>
      </dsp:txXfrm>
    </dsp:sp>
    <dsp:sp modelId="{7321D5B8-9431-4DAF-8BA8-7C5D464C961B}">
      <dsp:nvSpPr>
        <dsp:cNvPr id="0" name=""/>
        <dsp:cNvSpPr/>
      </dsp:nvSpPr>
      <dsp:spPr>
        <a:xfrm>
          <a:off x="6376984" y="2297478"/>
          <a:ext cx="1259051" cy="1259051"/>
        </a:xfrm>
        <a:prstGeom prst="ellipse">
          <a:avLst/>
        </a:prstGeom>
        <a:solidFill>
          <a:schemeClr val="lt1">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ریایی</a:t>
          </a:r>
          <a:endParaRPr lang="fa-IR" sz="1600" kern="1200" dirty="0">
            <a:cs typeface="B Yekan" panose="00000400000000000000" pitchFamily="2" charset="-78"/>
          </a:endParaRPr>
        </a:p>
      </dsp:txBody>
      <dsp:txXfrm>
        <a:off x="6561368" y="2481862"/>
        <a:ext cx="890283" cy="890283"/>
      </dsp:txXfrm>
    </dsp:sp>
    <dsp:sp modelId="{3C4715D6-85BC-45AA-9E24-7DBC7B746F26}">
      <dsp:nvSpPr>
        <dsp:cNvPr id="0" name=""/>
        <dsp:cNvSpPr/>
      </dsp:nvSpPr>
      <dsp:spPr>
        <a:xfrm rot="1246154">
          <a:off x="4831896" y="3354832"/>
          <a:ext cx="1379995" cy="732311"/>
        </a:xfrm>
        <a:prstGeom prst="rightArrow">
          <a:avLst>
            <a:gd name="adj1" fmla="val 60000"/>
            <a:gd name="adj2" fmla="val 50000"/>
          </a:avLst>
        </a:prstGeom>
        <a:solidFill>
          <a:schemeClr val="accent2">
            <a:tint val="60000"/>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چپکی</a:t>
          </a:r>
          <a:endParaRPr lang="fa-IR" sz="1600" kern="1200" dirty="0">
            <a:cs typeface="B Yekan" panose="00000400000000000000" pitchFamily="2" charset="-78"/>
          </a:endParaRPr>
        </a:p>
      </dsp:txBody>
      <dsp:txXfrm>
        <a:off x="4839034" y="3462342"/>
        <a:ext cx="1160302" cy="439387"/>
      </dsp:txXfrm>
    </dsp:sp>
    <dsp:sp modelId="{6E4F7D01-3EBF-44BD-90A3-1A3CA3548D33}">
      <dsp:nvSpPr>
        <dsp:cNvPr id="0" name=""/>
        <dsp:cNvSpPr/>
      </dsp:nvSpPr>
      <dsp:spPr>
        <a:xfrm>
          <a:off x="6219465" y="3594764"/>
          <a:ext cx="1259051" cy="1259051"/>
        </a:xfrm>
        <a:prstGeom prst="ellipse">
          <a:avLst/>
        </a:prstGeom>
        <a:solidFill>
          <a:schemeClr val="lt1">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بدون رعایت قبله</a:t>
          </a:r>
          <a:endParaRPr lang="fa-IR" sz="1600" kern="1200" dirty="0">
            <a:cs typeface="B Yekan" panose="00000400000000000000" pitchFamily="2" charset="-78"/>
          </a:endParaRPr>
        </a:p>
      </dsp:txBody>
      <dsp:txXfrm>
        <a:off x="6403849" y="3779148"/>
        <a:ext cx="890283" cy="890283"/>
      </dsp:txXfrm>
    </dsp:sp>
    <dsp:sp modelId="{BBE2F213-F1B5-4B17-852F-A75A77FDD433}">
      <dsp:nvSpPr>
        <dsp:cNvPr id="0" name=""/>
        <dsp:cNvSpPr/>
      </dsp:nvSpPr>
      <dsp:spPr>
        <a:xfrm rot="2907692">
          <a:off x="4460812" y="3864108"/>
          <a:ext cx="1396635" cy="732311"/>
        </a:xfrm>
        <a:prstGeom prst="rightArrow">
          <a:avLst>
            <a:gd name="adj1" fmla="val 60000"/>
            <a:gd name="adj2" fmla="val 50000"/>
          </a:avLst>
        </a:prstGeom>
        <a:solidFill>
          <a:schemeClr val="accent2">
            <a:tint val="60000"/>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یواشکی</a:t>
          </a:r>
          <a:endParaRPr lang="fa-IR" sz="1600" kern="1200" dirty="0">
            <a:cs typeface="B Yekan" panose="00000400000000000000" pitchFamily="2" charset="-78"/>
          </a:endParaRPr>
        </a:p>
      </dsp:txBody>
      <dsp:txXfrm>
        <a:off x="4497817" y="3928349"/>
        <a:ext cx="1176942" cy="439387"/>
      </dsp:txXfrm>
    </dsp:sp>
    <dsp:sp modelId="{634EB228-3AAB-411F-BA4A-260F9922B7B7}">
      <dsp:nvSpPr>
        <dsp:cNvPr id="0" name=""/>
        <dsp:cNvSpPr/>
      </dsp:nvSpPr>
      <dsp:spPr>
        <a:xfrm>
          <a:off x="5477110" y="4670251"/>
          <a:ext cx="1259051" cy="1259051"/>
        </a:xfrm>
        <a:prstGeom prst="ellipse">
          <a:avLst/>
        </a:prstGeom>
        <a:solidFill>
          <a:schemeClr val="lt1">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نماز ظهر و عصر</a:t>
          </a:r>
          <a:endParaRPr lang="fa-IR" sz="1600" kern="1200" dirty="0">
            <a:cs typeface="B Yekan" panose="00000400000000000000" pitchFamily="2" charset="-78"/>
          </a:endParaRPr>
        </a:p>
      </dsp:txBody>
      <dsp:txXfrm>
        <a:off x="5661494" y="4854635"/>
        <a:ext cx="890283" cy="890283"/>
      </dsp:txXfrm>
    </dsp:sp>
    <dsp:sp modelId="{627E838B-C3B8-4A90-A70E-1EB1FF658F6E}">
      <dsp:nvSpPr>
        <dsp:cNvPr id="0" name=""/>
        <dsp:cNvSpPr/>
      </dsp:nvSpPr>
      <dsp:spPr>
        <a:xfrm rot="4569231">
          <a:off x="3900726" y="4146161"/>
          <a:ext cx="1410010" cy="732311"/>
        </a:xfrm>
        <a:prstGeom prst="rightArrow">
          <a:avLst>
            <a:gd name="adj1" fmla="val 60000"/>
            <a:gd name="adj2" fmla="val 50000"/>
          </a:avLst>
        </a:prstGeom>
        <a:solidFill>
          <a:schemeClr val="accent2">
            <a:tint val="60000"/>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نیمکی</a:t>
          </a:r>
          <a:endParaRPr lang="fa-IR" sz="1600" kern="1200" dirty="0">
            <a:cs typeface="B Yekan" panose="00000400000000000000" pitchFamily="2" charset="-78"/>
          </a:endParaRPr>
        </a:p>
      </dsp:txBody>
      <dsp:txXfrm>
        <a:off x="3984285" y="4185968"/>
        <a:ext cx="1190317" cy="439387"/>
      </dsp:txXfrm>
    </dsp:sp>
    <dsp:sp modelId="{A692BA1D-C571-4EF0-A6B0-EB6D0CF001CC}">
      <dsp:nvSpPr>
        <dsp:cNvPr id="0" name=""/>
        <dsp:cNvSpPr/>
      </dsp:nvSpPr>
      <dsp:spPr>
        <a:xfrm>
          <a:off x="4319984" y="5277557"/>
          <a:ext cx="1259051" cy="1259051"/>
        </a:xfrm>
        <a:prstGeom prst="ellipse">
          <a:avLst/>
        </a:prstGeom>
        <a:solidFill>
          <a:schemeClr val="lt1">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نماز شکسته</a:t>
          </a:r>
          <a:endParaRPr lang="fa-IR" sz="1600" kern="1200" dirty="0">
            <a:cs typeface="B Yekan" panose="00000400000000000000" pitchFamily="2" charset="-78"/>
          </a:endParaRPr>
        </a:p>
      </dsp:txBody>
      <dsp:txXfrm>
        <a:off x="4504368" y="5461941"/>
        <a:ext cx="890283" cy="890283"/>
      </dsp:txXfrm>
    </dsp:sp>
    <dsp:sp modelId="{BE659476-53B8-46B5-B78F-D92514060E4A}">
      <dsp:nvSpPr>
        <dsp:cNvPr id="0" name=""/>
        <dsp:cNvSpPr/>
      </dsp:nvSpPr>
      <dsp:spPr>
        <a:xfrm rot="6230769">
          <a:off x="3281470" y="4146161"/>
          <a:ext cx="1410010" cy="732311"/>
        </a:xfrm>
        <a:prstGeom prst="rightArrow">
          <a:avLst>
            <a:gd name="adj1" fmla="val 60000"/>
            <a:gd name="adj2" fmla="val 50000"/>
          </a:avLst>
        </a:prstGeom>
        <a:solidFill>
          <a:schemeClr val="accent2">
            <a:tint val="60000"/>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کمکی</a:t>
          </a:r>
          <a:endParaRPr lang="fa-IR" sz="1600" kern="1200" dirty="0">
            <a:cs typeface="B Yekan" panose="00000400000000000000" pitchFamily="2" charset="-78"/>
          </a:endParaRPr>
        </a:p>
      </dsp:txBody>
      <dsp:txXfrm rot="10800000">
        <a:off x="3417604" y="4185968"/>
        <a:ext cx="1190317" cy="439387"/>
      </dsp:txXfrm>
    </dsp:sp>
    <dsp:sp modelId="{DCBAF675-6303-4A21-8AB2-0D40FB9E788E}">
      <dsp:nvSpPr>
        <dsp:cNvPr id="0" name=""/>
        <dsp:cNvSpPr/>
      </dsp:nvSpPr>
      <dsp:spPr>
        <a:xfrm>
          <a:off x="3013171" y="5277557"/>
          <a:ext cx="1259051" cy="1259051"/>
        </a:xfrm>
        <a:prstGeom prst="ellipse">
          <a:avLst/>
        </a:prstGeom>
        <a:solidFill>
          <a:schemeClr val="lt1">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نافله</a:t>
          </a:r>
          <a:endParaRPr lang="fa-IR" sz="1600" kern="1200" dirty="0">
            <a:cs typeface="B Yekan" panose="00000400000000000000" pitchFamily="2" charset="-78"/>
          </a:endParaRPr>
        </a:p>
      </dsp:txBody>
      <dsp:txXfrm>
        <a:off x="3197555" y="5461941"/>
        <a:ext cx="890283" cy="890283"/>
      </dsp:txXfrm>
    </dsp:sp>
    <dsp:sp modelId="{7C581977-E38D-4934-996F-E4155375CC9B}">
      <dsp:nvSpPr>
        <dsp:cNvPr id="0" name=""/>
        <dsp:cNvSpPr/>
      </dsp:nvSpPr>
      <dsp:spPr>
        <a:xfrm rot="7892308">
          <a:off x="2734758" y="3864108"/>
          <a:ext cx="1396635" cy="732311"/>
        </a:xfrm>
        <a:prstGeom prst="rightArrow">
          <a:avLst>
            <a:gd name="adj1" fmla="val 60000"/>
            <a:gd name="adj2" fmla="val 50000"/>
          </a:avLst>
        </a:prstGeom>
        <a:solidFill>
          <a:schemeClr val="accent2">
            <a:tint val="60000"/>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دزدکی</a:t>
          </a:r>
          <a:endParaRPr lang="fa-IR" sz="1600" kern="1200" dirty="0">
            <a:cs typeface="B Yekan" panose="00000400000000000000" pitchFamily="2" charset="-78"/>
          </a:endParaRPr>
        </a:p>
      </dsp:txBody>
      <dsp:txXfrm rot="10800000">
        <a:off x="2917446" y="3928349"/>
        <a:ext cx="1176942" cy="439387"/>
      </dsp:txXfrm>
    </dsp:sp>
    <dsp:sp modelId="{2317D842-5999-468B-8BBD-C5A8FC1E6F9F}">
      <dsp:nvSpPr>
        <dsp:cNvPr id="0" name=""/>
        <dsp:cNvSpPr/>
      </dsp:nvSpPr>
      <dsp:spPr>
        <a:xfrm>
          <a:off x="1856044" y="4670251"/>
          <a:ext cx="1259051" cy="1259051"/>
        </a:xfrm>
        <a:prstGeom prst="ellipse">
          <a:avLst/>
        </a:prstGeom>
        <a:solidFill>
          <a:schemeClr val="lt1">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جای غصبی</a:t>
          </a:r>
          <a:endParaRPr lang="fa-IR" sz="1600" kern="1200" dirty="0">
            <a:cs typeface="B Yekan" panose="00000400000000000000" pitchFamily="2" charset="-78"/>
          </a:endParaRPr>
        </a:p>
      </dsp:txBody>
      <dsp:txXfrm>
        <a:off x="2040428" y="4854635"/>
        <a:ext cx="890283" cy="890283"/>
      </dsp:txXfrm>
    </dsp:sp>
    <dsp:sp modelId="{B42E7533-6A5A-4138-B5D0-6B207AD91E56}">
      <dsp:nvSpPr>
        <dsp:cNvPr id="0" name=""/>
        <dsp:cNvSpPr/>
      </dsp:nvSpPr>
      <dsp:spPr>
        <a:xfrm rot="9553846">
          <a:off x="2380315" y="3354832"/>
          <a:ext cx="1379995" cy="732311"/>
        </a:xfrm>
        <a:prstGeom prst="rightArrow">
          <a:avLst>
            <a:gd name="adj1" fmla="val 60000"/>
            <a:gd name="adj2" fmla="val 50000"/>
          </a:avLst>
        </a:prstGeom>
        <a:solidFill>
          <a:schemeClr val="accent2">
            <a:tint val="60000"/>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الکی</a:t>
          </a:r>
          <a:endParaRPr lang="fa-IR" sz="1600" kern="1200" dirty="0">
            <a:cs typeface="B Yekan" panose="00000400000000000000" pitchFamily="2" charset="-78"/>
          </a:endParaRPr>
        </a:p>
      </dsp:txBody>
      <dsp:txXfrm rot="10800000">
        <a:off x="2592870" y="3462342"/>
        <a:ext cx="1160302" cy="439387"/>
      </dsp:txXfrm>
    </dsp:sp>
    <dsp:sp modelId="{A345FE7F-1291-4EA2-B53B-BC76288959AC}">
      <dsp:nvSpPr>
        <dsp:cNvPr id="0" name=""/>
        <dsp:cNvSpPr/>
      </dsp:nvSpPr>
      <dsp:spPr>
        <a:xfrm>
          <a:off x="1113690" y="3594764"/>
          <a:ext cx="1259051" cy="1259051"/>
        </a:xfrm>
        <a:prstGeom prst="ellipse">
          <a:avLst/>
        </a:prstGeom>
        <a:solidFill>
          <a:schemeClr val="lt1">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بدون نیت</a:t>
          </a:r>
          <a:endParaRPr lang="fa-IR" sz="1600" kern="1200" dirty="0">
            <a:cs typeface="B Yekan" panose="00000400000000000000" pitchFamily="2" charset="-78"/>
          </a:endParaRPr>
        </a:p>
      </dsp:txBody>
      <dsp:txXfrm>
        <a:off x="1298074" y="3779148"/>
        <a:ext cx="890283" cy="890283"/>
      </dsp:txXfrm>
    </dsp:sp>
    <dsp:sp modelId="{17BEA332-D975-4295-833F-727CCE60AB7B}">
      <dsp:nvSpPr>
        <dsp:cNvPr id="0" name=""/>
        <dsp:cNvSpPr/>
      </dsp:nvSpPr>
      <dsp:spPr>
        <a:xfrm rot="11215385">
          <a:off x="2304371" y="2731617"/>
          <a:ext cx="1375459" cy="732311"/>
        </a:xfrm>
        <a:prstGeom prst="rightArrow">
          <a:avLst>
            <a:gd name="adj1" fmla="val 60000"/>
            <a:gd name="adj2" fmla="val 50000"/>
          </a:avLst>
        </a:prstGeom>
        <a:solidFill>
          <a:schemeClr val="accent2">
            <a:tint val="60000"/>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یدکی</a:t>
          </a:r>
          <a:endParaRPr lang="fa-IR" sz="1600" kern="1200" dirty="0">
            <a:cs typeface="B Yekan" panose="00000400000000000000" pitchFamily="2" charset="-78"/>
          </a:endParaRPr>
        </a:p>
      </dsp:txBody>
      <dsp:txXfrm rot="10800000">
        <a:off x="2523263" y="2891320"/>
        <a:ext cx="1155766" cy="439387"/>
      </dsp:txXfrm>
    </dsp:sp>
    <dsp:sp modelId="{7892A6A7-7868-41D2-B356-2970B02CD6B3}">
      <dsp:nvSpPr>
        <dsp:cNvPr id="0" name=""/>
        <dsp:cNvSpPr/>
      </dsp:nvSpPr>
      <dsp:spPr>
        <a:xfrm>
          <a:off x="956171" y="2297478"/>
          <a:ext cx="1259051" cy="1259051"/>
        </a:xfrm>
        <a:prstGeom prst="ellipse">
          <a:avLst/>
        </a:prstGeom>
        <a:solidFill>
          <a:schemeClr val="lt1">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قضا</a:t>
          </a:r>
          <a:endParaRPr lang="fa-IR" sz="1600" kern="1200" dirty="0">
            <a:cs typeface="B Yekan" panose="00000400000000000000" pitchFamily="2" charset="-78"/>
          </a:endParaRPr>
        </a:p>
      </dsp:txBody>
      <dsp:txXfrm>
        <a:off x="1140555" y="2481862"/>
        <a:ext cx="890283" cy="890283"/>
      </dsp:txXfrm>
    </dsp:sp>
    <dsp:sp modelId="{C86729D2-C80C-49D4-8CC5-C4AA40FC85AC}">
      <dsp:nvSpPr>
        <dsp:cNvPr id="0" name=""/>
        <dsp:cNvSpPr/>
      </dsp:nvSpPr>
      <dsp:spPr>
        <a:xfrm rot="12876923">
          <a:off x="2526963" y="2147747"/>
          <a:ext cx="1387743" cy="732311"/>
        </a:xfrm>
        <a:prstGeom prst="rightArrow">
          <a:avLst>
            <a:gd name="adj1" fmla="val 60000"/>
            <a:gd name="adj2" fmla="val 50000"/>
          </a:avLst>
        </a:prstGeom>
        <a:solidFill>
          <a:schemeClr val="accent2">
            <a:tint val="60000"/>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پشمکی</a:t>
          </a:r>
          <a:endParaRPr lang="fa-IR" sz="1600" kern="1200" dirty="0">
            <a:cs typeface="B Yekan" panose="00000400000000000000" pitchFamily="2" charset="-78"/>
          </a:endParaRPr>
        </a:p>
      </dsp:txBody>
      <dsp:txXfrm rot="10800000">
        <a:off x="2727211" y="2356609"/>
        <a:ext cx="1168050" cy="439387"/>
      </dsp:txXfrm>
    </dsp:sp>
    <dsp:sp modelId="{4C0E3997-C718-4E12-AD43-6E4FF7F09AAB}">
      <dsp:nvSpPr>
        <dsp:cNvPr id="0" name=""/>
        <dsp:cNvSpPr/>
      </dsp:nvSpPr>
      <dsp:spPr>
        <a:xfrm>
          <a:off x="1419573" y="1075586"/>
          <a:ext cx="1259051" cy="1259051"/>
        </a:xfrm>
        <a:prstGeom prst="ellipse">
          <a:avLst/>
        </a:prstGeom>
        <a:solidFill>
          <a:schemeClr val="lt1">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بدون حضور قلب</a:t>
          </a:r>
          <a:endParaRPr lang="fa-IR" sz="1600" kern="1200" dirty="0">
            <a:cs typeface="B Yekan" panose="00000400000000000000" pitchFamily="2" charset="-78"/>
          </a:endParaRPr>
        </a:p>
      </dsp:txBody>
      <dsp:txXfrm>
        <a:off x="1603957" y="1259970"/>
        <a:ext cx="890283" cy="890283"/>
      </dsp:txXfrm>
    </dsp:sp>
    <dsp:sp modelId="{CF35ECCD-B831-4F92-A96D-D9D9A00125F8}">
      <dsp:nvSpPr>
        <dsp:cNvPr id="0" name=""/>
        <dsp:cNvSpPr/>
      </dsp:nvSpPr>
      <dsp:spPr>
        <a:xfrm rot="14538462">
          <a:off x="2991104" y="1741599"/>
          <a:ext cx="1404593" cy="732311"/>
        </a:xfrm>
        <a:prstGeom prst="rightArrow">
          <a:avLst>
            <a:gd name="adj1" fmla="val 60000"/>
            <a:gd name="adj2" fmla="val 50000"/>
          </a:avLst>
        </a:prstGeom>
        <a:solidFill>
          <a:schemeClr val="accent2">
            <a:tint val="60000"/>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راستکی</a:t>
          </a:r>
          <a:endParaRPr lang="fa-IR" sz="1600" kern="1200" dirty="0">
            <a:cs typeface="B Yekan" panose="00000400000000000000" pitchFamily="2" charset="-78"/>
          </a:endParaRPr>
        </a:p>
      </dsp:txBody>
      <dsp:txXfrm rot="10800000">
        <a:off x="3151999" y="1985325"/>
        <a:ext cx="1184900" cy="439387"/>
      </dsp:txXfrm>
    </dsp:sp>
    <dsp:sp modelId="{094CF35E-9485-4843-99A8-7D72958C0A87}">
      <dsp:nvSpPr>
        <dsp:cNvPr id="0" name=""/>
        <dsp:cNvSpPr/>
      </dsp:nvSpPr>
      <dsp:spPr>
        <a:xfrm>
          <a:off x="2397737" y="209008"/>
          <a:ext cx="1259051" cy="1259051"/>
        </a:xfrm>
        <a:prstGeom prst="ellipse">
          <a:avLst/>
        </a:prstGeom>
        <a:solidFill>
          <a:schemeClr val="lt1">
            <a:hueOff val="0"/>
            <a:satOff val="0"/>
            <a:lumOff val="0"/>
            <a:alphaOff val="0"/>
          </a:schemeClr>
        </a:solidFill>
        <a:ln w="28575">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smtClean="0">
              <a:cs typeface="B Yekan" panose="00000400000000000000" pitchFamily="2" charset="-78"/>
            </a:rPr>
            <a:t>نماز درست و حسابی</a:t>
          </a:r>
          <a:endParaRPr lang="fa-IR" sz="1600" kern="1200" dirty="0">
            <a:cs typeface="B Yekan" panose="00000400000000000000" pitchFamily="2" charset="-78"/>
          </a:endParaRPr>
        </a:p>
      </dsp:txBody>
      <dsp:txXfrm>
        <a:off x="2582121" y="393392"/>
        <a:ext cx="890283" cy="8902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A94E3-2B41-4A73-B34C-002957D233CF}" type="datetimeFigureOut">
              <a:rPr lang="en-US" smtClean="0"/>
              <a:t>6/27/2018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9A0E7-2FE5-49A4-8CF6-A3A383DE851D}" type="slidenum">
              <a:rPr lang="en-US" smtClean="0"/>
              <a:t>‹#›</a:t>
            </a:fld>
            <a:endParaRPr lang="en-US"/>
          </a:p>
        </p:txBody>
      </p:sp>
    </p:spTree>
    <p:extLst>
      <p:ext uri="{BB962C8B-B14F-4D97-AF65-F5344CB8AC3E}">
        <p14:creationId xmlns:p14="http://schemas.microsoft.com/office/powerpoint/2010/main" val="106703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iki.ahlolbait.com/%D9%82%D8%A8%D9%84%D9%87#cite_note-8" TargetMode="External"/><Relationship Id="rId3" Type="http://schemas.openxmlformats.org/officeDocument/2006/relationships/hyperlink" Target="http://wiki.ahlolbait.com/%D9%86%D9%85%D8%A7%D8%B2" TargetMode="External"/><Relationship Id="rId7" Type="http://schemas.openxmlformats.org/officeDocument/2006/relationships/hyperlink" Target="http://wiki.ahlolbait.com/%D9%82%D8%A8%D9%84%D9%87#cite_note-7"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iki.ahlolbait.com/%D8%AF%D8%B9%D8%A7" TargetMode="External"/><Relationship Id="rId5" Type="http://schemas.openxmlformats.org/officeDocument/2006/relationships/hyperlink" Target="http://wiki.ahlolbait.com/%D9%82%D8%A8%D9%84%D9%87#cite_note-3" TargetMode="External"/><Relationship Id="rId4" Type="http://schemas.openxmlformats.org/officeDocument/2006/relationships/hyperlink" Target="http://wiki.ahlolbait.com/%D8%B3%D8%AC%D8%AF%D9%87" TargetMode="External"/><Relationship Id="rId9" Type="http://schemas.openxmlformats.org/officeDocument/2006/relationships/hyperlink" Target="http://wiki.ahlolbait.com/%D9%82%D8%A8%D9%84%D9%87#cite_note-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smtClean="0"/>
          </a:p>
        </p:txBody>
      </p:sp>
      <p:sp>
        <p:nvSpPr>
          <p:cNvPr id="4" name="Slide Number Placeholder 3"/>
          <p:cNvSpPr>
            <a:spLocks noGrp="1"/>
          </p:cNvSpPr>
          <p:nvPr>
            <p:ph type="sldNum" sz="quarter" idx="10"/>
          </p:nvPr>
        </p:nvSpPr>
        <p:spPr/>
        <p:txBody>
          <a:bodyPr/>
          <a:lstStyle/>
          <a:p>
            <a:fld id="{097202DF-8F3E-42BD-B816-71EC232D8DF1}" type="slidenum">
              <a:rPr lang="en-US" smtClean="0"/>
              <a:t>26</a:t>
            </a:fld>
            <a:endParaRPr lang="en-US"/>
          </a:p>
        </p:txBody>
      </p:sp>
    </p:spTree>
    <p:extLst>
      <p:ext uri="{BB962C8B-B14F-4D97-AF65-F5344CB8AC3E}">
        <p14:creationId xmlns:p14="http://schemas.microsoft.com/office/powerpoint/2010/main" val="2393603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dirty="0" smtClean="0"/>
              <a:t>الف : معمولی. ب : نماز آیات. ج : نماز مغرب و عشا.</a:t>
            </a:r>
          </a:p>
          <a:p>
            <a:pPr algn="r" rtl="1"/>
            <a:r>
              <a:rPr lang="fa-IR" dirty="0" smtClean="0"/>
              <a:t>الف : یومیه. ب : احتیاط. ج : مستحبی.</a:t>
            </a:r>
            <a:endParaRPr lang="fa-IR" dirty="0"/>
          </a:p>
        </p:txBody>
      </p:sp>
      <p:sp>
        <p:nvSpPr>
          <p:cNvPr id="4" name="Slide Number Placeholder 3"/>
          <p:cNvSpPr>
            <a:spLocks noGrp="1"/>
          </p:cNvSpPr>
          <p:nvPr>
            <p:ph type="sldNum" sz="quarter" idx="10"/>
          </p:nvPr>
        </p:nvSpPr>
        <p:spPr/>
        <p:txBody>
          <a:bodyPr/>
          <a:lstStyle/>
          <a:p>
            <a:fld id="{DFF9A0E7-2FE5-49A4-8CF6-A3A383DE851D}" type="slidenum">
              <a:rPr lang="en-US" smtClean="0"/>
              <a:t>90</a:t>
            </a:fld>
            <a:endParaRPr lang="en-US"/>
          </a:p>
        </p:txBody>
      </p:sp>
    </p:spTree>
    <p:extLst>
      <p:ext uri="{BB962C8B-B14F-4D97-AF65-F5344CB8AC3E}">
        <p14:creationId xmlns:p14="http://schemas.microsoft.com/office/powerpoint/2010/main" val="81993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smtClean="0"/>
          </a:p>
        </p:txBody>
      </p:sp>
      <p:sp>
        <p:nvSpPr>
          <p:cNvPr id="4" name="Slide Number Placeholder 3"/>
          <p:cNvSpPr>
            <a:spLocks noGrp="1"/>
          </p:cNvSpPr>
          <p:nvPr>
            <p:ph type="sldNum" sz="quarter" idx="10"/>
          </p:nvPr>
        </p:nvSpPr>
        <p:spPr/>
        <p:txBody>
          <a:bodyPr/>
          <a:lstStyle/>
          <a:p>
            <a:fld id="{097202DF-8F3E-42BD-B816-71EC232D8DF1}" type="slidenum">
              <a:rPr lang="en-US" smtClean="0"/>
              <a:t>27</a:t>
            </a:fld>
            <a:endParaRPr lang="en-US"/>
          </a:p>
        </p:txBody>
      </p:sp>
    </p:spTree>
    <p:extLst>
      <p:ext uri="{BB962C8B-B14F-4D97-AF65-F5344CB8AC3E}">
        <p14:creationId xmlns:p14="http://schemas.microsoft.com/office/powerpoint/2010/main" val="304758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smtClean="0"/>
          </a:p>
        </p:txBody>
      </p:sp>
      <p:sp>
        <p:nvSpPr>
          <p:cNvPr id="4" name="Slide Number Placeholder 3"/>
          <p:cNvSpPr>
            <a:spLocks noGrp="1"/>
          </p:cNvSpPr>
          <p:nvPr>
            <p:ph type="sldNum" sz="quarter" idx="10"/>
          </p:nvPr>
        </p:nvSpPr>
        <p:spPr/>
        <p:txBody>
          <a:bodyPr/>
          <a:lstStyle/>
          <a:p>
            <a:fld id="{097202DF-8F3E-42BD-B816-71EC232D8DF1}" type="slidenum">
              <a:rPr lang="en-US" smtClean="0"/>
              <a:t>28</a:t>
            </a:fld>
            <a:endParaRPr lang="en-US"/>
          </a:p>
        </p:txBody>
      </p:sp>
    </p:spTree>
    <p:extLst>
      <p:ext uri="{BB962C8B-B14F-4D97-AF65-F5344CB8AC3E}">
        <p14:creationId xmlns:p14="http://schemas.microsoft.com/office/powerpoint/2010/main" val="4017223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smtClean="0"/>
          </a:p>
        </p:txBody>
      </p:sp>
      <p:sp>
        <p:nvSpPr>
          <p:cNvPr id="4" name="Slide Number Placeholder 3"/>
          <p:cNvSpPr>
            <a:spLocks noGrp="1"/>
          </p:cNvSpPr>
          <p:nvPr>
            <p:ph type="sldNum" sz="quarter" idx="10"/>
          </p:nvPr>
        </p:nvSpPr>
        <p:spPr/>
        <p:txBody>
          <a:bodyPr/>
          <a:lstStyle/>
          <a:p>
            <a:fld id="{097202DF-8F3E-42BD-B816-71EC232D8DF1}" type="slidenum">
              <a:rPr lang="en-US" smtClean="0"/>
              <a:t>29</a:t>
            </a:fld>
            <a:endParaRPr lang="en-US"/>
          </a:p>
        </p:txBody>
      </p:sp>
    </p:spTree>
    <p:extLst>
      <p:ext uri="{BB962C8B-B14F-4D97-AF65-F5344CB8AC3E}">
        <p14:creationId xmlns:p14="http://schemas.microsoft.com/office/powerpoint/2010/main" val="62245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1" dirty="0" smtClean="0"/>
              <a:t>مواردی که استقبال در آنها واجب است</a:t>
            </a:r>
          </a:p>
          <a:p>
            <a:pPr algn="r" rtl="1"/>
            <a:r>
              <a:rPr lang="fa-IR" dirty="0" smtClean="0"/>
              <a:t>تمام نمازهای واجب و مستحب مگر نمازهای مستحبی که در حال حرکت خوانده می‌شود. </a:t>
            </a:r>
          </a:p>
          <a:p>
            <a:pPr algn="r" rtl="1"/>
            <a:r>
              <a:rPr lang="fa-IR" dirty="0" smtClean="0"/>
              <a:t>برخی از توابع </a:t>
            </a:r>
            <a:r>
              <a:rPr lang="fa-IR" dirty="0" smtClean="0">
                <a:hlinkClick r:id="rId3" tooltip="نماز"/>
              </a:rPr>
              <a:t>نماز</a:t>
            </a:r>
            <a:r>
              <a:rPr lang="fa-IR" dirty="0" smtClean="0"/>
              <a:t> مانند نماز احتیاط یا قضای </a:t>
            </a:r>
            <a:r>
              <a:rPr lang="fa-IR" dirty="0" smtClean="0">
                <a:hlinkClick r:id="rId4" tooltip="سجده"/>
              </a:rPr>
              <a:t>سجده</a:t>
            </a:r>
            <a:r>
              <a:rPr lang="fa-IR" dirty="0" smtClean="0"/>
              <a:t> یا تشهد فراموش شده.</a:t>
            </a:r>
            <a:r>
              <a:rPr lang="fa-IR" baseline="30000" dirty="0" smtClean="0">
                <a:hlinkClick r:id="rId5"/>
              </a:rPr>
              <a:t>[۳]</a:t>
            </a:r>
            <a:r>
              <a:rPr lang="fa-IR" dirty="0" smtClean="0"/>
              <a:t> </a:t>
            </a:r>
          </a:p>
          <a:p>
            <a:pPr algn="r" rtl="1"/>
            <a:r>
              <a:rPr lang="fa-IR" dirty="0" smtClean="0"/>
              <a:t>شخص محتضر</a:t>
            </a:r>
          </a:p>
          <a:p>
            <a:pPr algn="r" rtl="1"/>
            <a:r>
              <a:rPr lang="fa-IR" dirty="0" smtClean="0"/>
              <a:t>ميت در قبر</a:t>
            </a:r>
          </a:p>
          <a:p>
            <a:pPr algn="r" rtl="1"/>
            <a:r>
              <a:rPr lang="fa-IR" dirty="0" smtClean="0"/>
              <a:t>در موقع سر بريدن حیوان</a:t>
            </a:r>
          </a:p>
          <a:p>
            <a:pPr algn="r" rtl="1"/>
            <a:r>
              <a:rPr lang="fa-IR" b="1" dirty="0" smtClean="0"/>
              <a:t>مواردی که استقبال در آنها مستحب است</a:t>
            </a:r>
          </a:p>
          <a:p>
            <a:pPr algn="r" rtl="1"/>
            <a:r>
              <a:rPr lang="fa-IR" dirty="0" smtClean="0"/>
              <a:t>هنگام قرائت قرآن، هنگام </a:t>
            </a:r>
            <a:r>
              <a:rPr lang="fa-IR" dirty="0" smtClean="0">
                <a:hlinkClick r:id="rId6" tooltip="دعا"/>
              </a:rPr>
              <a:t>دعا</a:t>
            </a:r>
            <a:r>
              <a:rPr lang="fa-IR" dirty="0" smtClean="0"/>
              <a:t>، هنگام ذکر، هنگام تعقیب </a:t>
            </a:r>
            <a:r>
              <a:rPr lang="fa-IR" dirty="0" smtClean="0">
                <a:hlinkClick r:id="rId3" tooltip="نماز"/>
              </a:rPr>
              <a:t>نماز</a:t>
            </a:r>
            <a:r>
              <a:rPr lang="fa-IR" dirty="0" smtClean="0"/>
              <a:t>، هنگام ایراد دعوی نزد حاکم، هنگام سجده شکر، هنگام سجده واجب یا مستحب قرآن، هنگام وضوگرفتن، هنگام نشستن و... </a:t>
            </a:r>
            <a:r>
              <a:rPr lang="fa-IR" baseline="30000" dirty="0" smtClean="0">
                <a:hlinkClick r:id="rId7"/>
              </a:rPr>
              <a:t>[۷]</a:t>
            </a:r>
            <a:r>
              <a:rPr lang="fa-IR" dirty="0" smtClean="0"/>
              <a:t> </a:t>
            </a:r>
          </a:p>
          <a:p>
            <a:pPr algn="r" rtl="1"/>
            <a:r>
              <a:rPr lang="fa-IR" b="1" dirty="0" smtClean="0"/>
              <a:t>مواردی که استقبال مکروه است</a:t>
            </a:r>
          </a:p>
          <a:p>
            <a:pPr algn="r" rtl="1"/>
            <a:r>
              <a:rPr lang="fa-IR" dirty="0" smtClean="0"/>
              <a:t>هنگام پوشیدن شلوار، هنگام جماع در هر حالی که رو به قبله بودن بی‌احترامی باشد. </a:t>
            </a:r>
            <a:r>
              <a:rPr lang="fa-IR" baseline="30000" dirty="0" smtClean="0">
                <a:hlinkClick r:id="rId8"/>
              </a:rPr>
              <a:t>[۸]</a:t>
            </a:r>
            <a:r>
              <a:rPr lang="fa-IR" dirty="0" smtClean="0"/>
              <a:t> </a:t>
            </a:r>
          </a:p>
          <a:p>
            <a:pPr algn="r" rtl="1"/>
            <a:r>
              <a:rPr lang="fa-IR" b="1" dirty="0" smtClean="0"/>
              <a:t>موردی که استقبال در آن حرام است</a:t>
            </a:r>
          </a:p>
          <a:p>
            <a:pPr algn="r" rtl="1"/>
            <a:r>
              <a:rPr lang="fa-IR" dirty="0" smtClean="0"/>
              <a:t>هنگام تخلی که علاوه بر استقبال، استدبار هم حرام است.</a:t>
            </a:r>
            <a:r>
              <a:rPr lang="fa-IR" baseline="30000" dirty="0" smtClean="0">
                <a:hlinkClick r:id="rId9"/>
              </a:rPr>
              <a:t>[۹]</a:t>
            </a:r>
            <a:r>
              <a:rPr lang="fa-IR" dirty="0" smtClean="0"/>
              <a:t> </a:t>
            </a:r>
          </a:p>
          <a:p>
            <a:pPr algn="r" rtl="1"/>
            <a:endParaRPr lang="en-US" dirty="0"/>
          </a:p>
        </p:txBody>
      </p:sp>
      <p:sp>
        <p:nvSpPr>
          <p:cNvPr id="4" name="Slide Number Placeholder 3"/>
          <p:cNvSpPr>
            <a:spLocks noGrp="1"/>
          </p:cNvSpPr>
          <p:nvPr>
            <p:ph type="sldNum" sz="quarter" idx="10"/>
          </p:nvPr>
        </p:nvSpPr>
        <p:spPr/>
        <p:txBody>
          <a:bodyPr/>
          <a:lstStyle/>
          <a:p>
            <a:fld id="{DFF9A0E7-2FE5-49A4-8CF6-A3A383DE851D}" type="slidenum">
              <a:rPr lang="en-US" smtClean="0"/>
              <a:t>34</a:t>
            </a:fld>
            <a:endParaRPr lang="en-US"/>
          </a:p>
        </p:txBody>
      </p:sp>
    </p:spTree>
    <p:extLst>
      <p:ext uri="{BB962C8B-B14F-4D97-AF65-F5344CB8AC3E}">
        <p14:creationId xmlns:p14="http://schemas.microsoft.com/office/powerpoint/2010/main" val="201086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smtClean="0"/>
          </a:p>
        </p:txBody>
      </p:sp>
      <p:sp>
        <p:nvSpPr>
          <p:cNvPr id="4" name="Slide Number Placeholder 3"/>
          <p:cNvSpPr>
            <a:spLocks noGrp="1"/>
          </p:cNvSpPr>
          <p:nvPr>
            <p:ph type="sldNum" sz="quarter" idx="10"/>
          </p:nvPr>
        </p:nvSpPr>
        <p:spPr/>
        <p:txBody>
          <a:bodyPr/>
          <a:lstStyle/>
          <a:p>
            <a:fld id="{097202DF-8F3E-42BD-B816-71EC232D8DF1}" type="slidenum">
              <a:rPr lang="en-US" smtClean="0"/>
              <a:t>58</a:t>
            </a:fld>
            <a:endParaRPr lang="en-US"/>
          </a:p>
        </p:txBody>
      </p:sp>
    </p:spTree>
    <p:extLst>
      <p:ext uri="{BB962C8B-B14F-4D97-AF65-F5344CB8AC3E}">
        <p14:creationId xmlns:p14="http://schemas.microsoft.com/office/powerpoint/2010/main" val="21521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DFF9A0E7-2FE5-49A4-8CF6-A3A383DE851D}" type="slidenum">
              <a:rPr lang="en-US" smtClean="0"/>
              <a:t>64</a:t>
            </a:fld>
            <a:endParaRPr lang="en-US"/>
          </a:p>
        </p:txBody>
      </p:sp>
    </p:spTree>
    <p:extLst>
      <p:ext uri="{BB962C8B-B14F-4D97-AF65-F5344CB8AC3E}">
        <p14:creationId xmlns:p14="http://schemas.microsoft.com/office/powerpoint/2010/main" val="1839898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کافر با</a:t>
            </a:r>
            <a:r>
              <a:rPr lang="fa-IR" baseline="0" dirty="0" smtClean="0"/>
              <a:t> اسلام آوردن، خون دماغ شدن، عرق شتر نجاستخوار.</a:t>
            </a:r>
          </a:p>
          <a:p>
            <a:pPr algn="r" rtl="1"/>
            <a:r>
              <a:rPr lang="fa-IR" baseline="0" dirty="0" smtClean="0"/>
              <a:t>نماز خواندن، برایش ضرر دارد، خواندن قرآن</a:t>
            </a:r>
            <a:endParaRPr lang="fa-IR" dirty="0"/>
          </a:p>
        </p:txBody>
      </p:sp>
      <p:sp>
        <p:nvSpPr>
          <p:cNvPr id="4" name="Slide Number Placeholder 3"/>
          <p:cNvSpPr>
            <a:spLocks noGrp="1"/>
          </p:cNvSpPr>
          <p:nvPr>
            <p:ph type="sldNum" sz="quarter" idx="10"/>
          </p:nvPr>
        </p:nvSpPr>
        <p:spPr/>
        <p:txBody>
          <a:bodyPr/>
          <a:lstStyle/>
          <a:p>
            <a:fld id="{DFF9A0E7-2FE5-49A4-8CF6-A3A383DE851D}" type="slidenum">
              <a:rPr lang="en-US" smtClean="0"/>
              <a:t>88</a:t>
            </a:fld>
            <a:endParaRPr lang="en-US"/>
          </a:p>
        </p:txBody>
      </p:sp>
    </p:spTree>
    <p:extLst>
      <p:ext uri="{BB962C8B-B14F-4D97-AF65-F5344CB8AC3E}">
        <p14:creationId xmlns:p14="http://schemas.microsoft.com/office/powerpoint/2010/main" val="2190029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a:p>
        </p:txBody>
      </p:sp>
      <p:sp>
        <p:nvSpPr>
          <p:cNvPr id="4" name="Slide Number Placeholder 3"/>
          <p:cNvSpPr>
            <a:spLocks noGrp="1"/>
          </p:cNvSpPr>
          <p:nvPr>
            <p:ph type="sldNum" sz="quarter" idx="10"/>
          </p:nvPr>
        </p:nvSpPr>
        <p:spPr/>
        <p:txBody>
          <a:bodyPr/>
          <a:lstStyle/>
          <a:p>
            <a:fld id="{DFF9A0E7-2FE5-49A4-8CF6-A3A383DE851D}" type="slidenum">
              <a:rPr lang="en-US" smtClean="0"/>
              <a:t>89</a:t>
            </a:fld>
            <a:endParaRPr lang="en-US"/>
          </a:p>
        </p:txBody>
      </p:sp>
    </p:spTree>
    <p:extLst>
      <p:ext uri="{BB962C8B-B14F-4D97-AF65-F5344CB8AC3E}">
        <p14:creationId xmlns:p14="http://schemas.microsoft.com/office/powerpoint/2010/main" val="1484359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FC948F-AB51-4924-B369-68D6407C204C}"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357536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FC948F-AB51-4924-B369-68D6407C204C}"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335386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FC948F-AB51-4924-B369-68D6407C204C}"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336755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FC948F-AB51-4924-B369-68D6407C204C}"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422623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FC948F-AB51-4924-B369-68D6407C204C}"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186736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FC948F-AB51-4924-B369-68D6407C204C}"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49681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FC948F-AB51-4924-B369-68D6407C204C}" type="datetimeFigureOut">
              <a:rPr lang="en-US" smtClean="0"/>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3675667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FC948F-AB51-4924-B369-68D6407C204C}" type="datetimeFigureOut">
              <a:rPr lang="en-US" smtClean="0"/>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285560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C948F-AB51-4924-B369-68D6407C204C}" type="datetimeFigureOut">
              <a:rPr lang="en-US" smtClean="0"/>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141693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FC948F-AB51-4924-B369-68D6407C204C}"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251731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FC948F-AB51-4924-B369-68D6407C204C}"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851464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260350" ty="1200150" sx="100000" sy="100000" flip="xy"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C948F-AB51-4924-B369-68D6407C204C}" type="datetimeFigureOut">
              <a:rPr lang="en-US" smtClean="0"/>
              <a:t>6/27/2018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C6DF4-CD14-4007-B670-CDB186A93F1E}" type="slidenum">
              <a:rPr lang="en-US" smtClean="0"/>
              <a:t>‹#›</a:t>
            </a:fld>
            <a:endParaRPr lang="en-US"/>
          </a:p>
        </p:txBody>
      </p:sp>
    </p:spTree>
    <p:extLst>
      <p:ext uri="{BB962C8B-B14F-4D97-AF65-F5344CB8AC3E}">
        <p14:creationId xmlns:p14="http://schemas.microsoft.com/office/powerpoint/2010/main" val="1068233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sistani.org/" TargetMode="External"/><Relationship Id="rId2" Type="http://schemas.openxmlformats.org/officeDocument/2006/relationships/hyperlink" Target="http://www.leader.ir/" TargetMode="External"/><Relationship Id="rId1" Type="http://schemas.openxmlformats.org/officeDocument/2006/relationships/slideLayout" Target="../slideLayouts/slideLayout2.xml"/><Relationship Id="rId4" Type="http://schemas.openxmlformats.org/officeDocument/2006/relationships/hyperlink" Target="http://makarem.ir/"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aafi.com/" TargetMode="External"/><Relationship Id="rId2" Type="http://schemas.openxmlformats.org/officeDocument/2006/relationships/hyperlink" Target="http://www.noorihamedani.com/" TargetMode="External"/><Relationship Id="rId1" Type="http://schemas.openxmlformats.org/officeDocument/2006/relationships/slideLayout" Target="../slideLayouts/slideLayout2.xml"/><Relationship Id="rId4" Type="http://schemas.openxmlformats.org/officeDocument/2006/relationships/hyperlink" Target="http://www.zanjani.i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lankarani.com/" TargetMode="External"/><Relationship Id="rId2" Type="http://schemas.openxmlformats.org/officeDocument/2006/relationships/hyperlink" Target="http://www.tabrizi.org/" TargetMode="External"/><Relationship Id="rId1" Type="http://schemas.openxmlformats.org/officeDocument/2006/relationships/slideLayout" Target="../slideLayouts/slideLayout2.xml"/><Relationship Id="rId4" Type="http://schemas.openxmlformats.org/officeDocument/2006/relationships/hyperlink" Target="http://v0.bahjat.ir/"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ahidkhorasani.com/" TargetMode="External"/><Relationship Id="rId2" Type="http://schemas.openxmlformats.org/officeDocument/2006/relationships/hyperlink" Target="http://tohid.ir/fa/persian" TargetMode="External"/><Relationship Id="rId1" Type="http://schemas.openxmlformats.org/officeDocument/2006/relationships/slideLayout" Target="../slideLayouts/slideLayout2.xml"/><Relationship Id="rId4" Type="http://schemas.openxmlformats.org/officeDocument/2006/relationships/hyperlink" Target="http://www.almazaheri.org/"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www.pasokhbesoalat.ir/" TargetMode="External"/><Relationship Id="rId3" Type="http://schemas.openxmlformats.org/officeDocument/2006/relationships/hyperlink" Target="http://www.islamquest.net/" TargetMode="External"/><Relationship Id="rId7" Type="http://schemas.openxmlformats.org/officeDocument/2006/relationships/hyperlink" Target="http://www.soalcity.ir/" TargetMode="External"/><Relationship Id="rId2" Type="http://schemas.openxmlformats.org/officeDocument/2006/relationships/hyperlink" Target="http://www.pasokhgoo.ir/" TargetMode="External"/><Relationship Id="rId1" Type="http://schemas.openxmlformats.org/officeDocument/2006/relationships/slideLayout" Target="../slideLayouts/slideLayout2.xml"/><Relationship Id="rId6" Type="http://schemas.openxmlformats.org/officeDocument/2006/relationships/hyperlink" Target="http://www.eporsesh.com/" TargetMode="External"/><Relationship Id="rId5" Type="http://schemas.openxmlformats.org/officeDocument/2006/relationships/hyperlink" Target="http://www.andisheqom.com/" TargetMode="External"/><Relationship Id="rId4" Type="http://schemas.openxmlformats.org/officeDocument/2006/relationships/hyperlink" Target="http://www.askdin.com/" TargetMode="External"/><Relationship Id="rId9" Type="http://schemas.openxmlformats.org/officeDocument/2006/relationships/hyperlink" Target="http://www.porseman.org/" TargetMode="Externa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199" y="0"/>
            <a:ext cx="10815144" cy="6858000"/>
          </a:xfrm>
          <a:prstGeom prst="rect">
            <a:avLst/>
          </a:prstGeom>
        </p:spPr>
      </p:pic>
    </p:spTree>
    <p:extLst>
      <p:ext uri="{BB962C8B-B14F-4D97-AF65-F5344CB8AC3E}">
        <p14:creationId xmlns:p14="http://schemas.microsoft.com/office/powerpoint/2010/main" val="3840900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منابع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7" name="Content Placeholder 6"/>
          <p:cNvSpPr>
            <a:spLocks noGrp="1"/>
          </p:cNvSpPr>
          <p:nvPr>
            <p:ph idx="1"/>
          </p:nvPr>
        </p:nvSpPr>
        <p:spPr>
          <a:xfrm>
            <a:off x="628650" y="1825625"/>
            <a:ext cx="7285640" cy="4351338"/>
          </a:xfrm>
        </p:spPr>
        <p:txBody>
          <a:bodyPr>
            <a:normAutofit/>
          </a:bodyPr>
          <a:lstStyle/>
          <a:p>
            <a:pPr algn="r" rtl="1"/>
            <a:r>
              <a:rPr lang="fa-IR" sz="4000" dirty="0">
                <a:ea typeface="Calibri" panose="020F0502020204030204" pitchFamily="34" charset="0"/>
                <a:cs typeface="Adobe Arabic" panose="02040503050201020203" pitchFamily="18" charset="-78"/>
              </a:rPr>
              <a:t>کتاب (قرآن)</a:t>
            </a:r>
          </a:p>
          <a:p>
            <a:pPr algn="r" rtl="1"/>
            <a:r>
              <a:rPr lang="fa-IR" sz="4000" dirty="0">
                <a:ea typeface="Calibri" panose="020F0502020204030204" pitchFamily="34" charset="0"/>
                <a:cs typeface="Adobe Arabic" panose="02040503050201020203" pitchFamily="18" charset="-78"/>
              </a:rPr>
              <a:t>سنت </a:t>
            </a:r>
            <a:r>
              <a:rPr lang="fa-IR" sz="3200" dirty="0">
                <a:ea typeface="Calibri" panose="020F0502020204030204" pitchFamily="34" charset="0"/>
                <a:cs typeface="Adobe Arabic" panose="02040503050201020203" pitchFamily="18" charset="-78"/>
              </a:rPr>
              <a:t>(احادیث و تقاریر پیامبر و ائمه معصومین</a:t>
            </a:r>
            <a:r>
              <a:rPr lang="fa-IR" sz="2400" dirty="0">
                <a:ea typeface="Calibri" panose="020F0502020204030204" pitchFamily="34" charset="0"/>
                <a:cs typeface="Adobe Arabic" panose="02040503050201020203" pitchFamily="18" charset="-78"/>
              </a:rPr>
              <a:t> علیهم السلام</a:t>
            </a:r>
            <a:r>
              <a:rPr lang="fa-IR" sz="3200" dirty="0">
                <a:ea typeface="Calibri" panose="020F0502020204030204" pitchFamily="34" charset="0"/>
                <a:cs typeface="Adobe Arabic" panose="02040503050201020203" pitchFamily="18" charset="-78"/>
              </a:rPr>
              <a:t>)</a:t>
            </a:r>
          </a:p>
          <a:p>
            <a:pPr algn="r" rtl="1"/>
            <a:r>
              <a:rPr lang="fa-IR" sz="4000" dirty="0">
                <a:ea typeface="Calibri" panose="020F0502020204030204" pitchFamily="34" charset="0"/>
                <a:cs typeface="Adobe Arabic" panose="02040503050201020203" pitchFamily="18" charset="-78"/>
              </a:rPr>
              <a:t>اجماع</a:t>
            </a:r>
          </a:p>
          <a:p>
            <a:pPr algn="r" rtl="1"/>
            <a:r>
              <a:rPr lang="fa-IR" sz="4000" dirty="0">
                <a:ea typeface="Calibri" panose="020F0502020204030204" pitchFamily="34" charset="0"/>
                <a:cs typeface="Adobe Arabic" panose="02040503050201020203" pitchFamily="18" charset="-78"/>
              </a:rPr>
              <a:t>عقل</a:t>
            </a:r>
            <a:endParaRPr lang="en-US" sz="4000" dirty="0">
              <a:ea typeface="Calibri" panose="020F0502020204030204" pitchFamily="34" charset="0"/>
              <a:cs typeface="Adobe Arabic" panose="02040503050201020203" pitchFamily="18" charset="-78"/>
            </a:endParaRPr>
          </a:p>
        </p:txBody>
      </p:sp>
    </p:spTree>
    <p:extLst>
      <p:ext uri="{BB962C8B-B14F-4D97-AF65-F5344CB8AC3E}">
        <p14:creationId xmlns:p14="http://schemas.microsoft.com/office/powerpoint/2010/main" val="31539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000"/>
                                        <p:tgtEl>
                                          <p:spTgt spid="7">
                                            <p:txEl>
                                              <p:pRg st="1" end="1"/>
                                            </p:txEl>
                                          </p:spTgt>
                                        </p:tgtEl>
                                      </p:cBhvr>
                                    </p:animEffect>
                                    <p:anim calcmode="lin" valueType="num">
                                      <p:cBhvr>
                                        <p:cTn id="2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1000"/>
                                        <p:tgtEl>
                                          <p:spTgt spid="7">
                                            <p:txEl>
                                              <p:pRg st="2" end="2"/>
                                            </p:txEl>
                                          </p:spTgt>
                                        </p:tgtEl>
                                      </p:cBhvr>
                                    </p:animEffect>
                                    <p:anim calcmode="lin" valueType="num">
                                      <p:cBhvr>
                                        <p:cTn id="3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انواع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7" name="Content Placeholder 6"/>
          <p:cNvSpPr>
            <a:spLocks noGrp="1"/>
          </p:cNvSpPr>
          <p:nvPr>
            <p:ph idx="1"/>
          </p:nvPr>
        </p:nvSpPr>
        <p:spPr>
          <a:xfrm>
            <a:off x="597119" y="1163473"/>
            <a:ext cx="7285640" cy="4351338"/>
          </a:xfrm>
        </p:spPr>
        <p:txBody>
          <a:bodyPr>
            <a:noAutofit/>
          </a:bodyPr>
          <a:lstStyle/>
          <a:p>
            <a:pPr algn="r" rtl="1"/>
            <a:r>
              <a:rPr lang="fa-IR" sz="4000" dirty="0" smtClean="0">
                <a:cs typeface="Adobe Arabic" panose="02040503050201020203" pitchFamily="18" charset="-78"/>
              </a:rPr>
              <a:t>1- واجب</a:t>
            </a:r>
          </a:p>
          <a:p>
            <a:pPr algn="r" rtl="1"/>
            <a:r>
              <a:rPr lang="fa-IR" sz="4000" dirty="0" smtClean="0">
                <a:cs typeface="Adobe Arabic" panose="02040503050201020203" pitchFamily="18" charset="-78"/>
              </a:rPr>
              <a:t>2- حرام</a:t>
            </a:r>
          </a:p>
          <a:p>
            <a:pPr algn="r" rtl="1"/>
            <a:r>
              <a:rPr lang="fa-IR" sz="4000" dirty="0" smtClean="0">
                <a:cs typeface="Adobe Arabic" panose="02040503050201020203" pitchFamily="18" charset="-78"/>
              </a:rPr>
              <a:t>3- مستحب</a:t>
            </a:r>
          </a:p>
          <a:p>
            <a:pPr algn="r" rtl="1"/>
            <a:r>
              <a:rPr lang="fa-IR" sz="4000" dirty="0" smtClean="0">
                <a:cs typeface="Adobe Arabic" panose="02040503050201020203" pitchFamily="18" charset="-78"/>
              </a:rPr>
              <a:t>4- مکروه</a:t>
            </a:r>
          </a:p>
          <a:p>
            <a:pPr algn="r" rtl="1"/>
            <a:r>
              <a:rPr lang="fa-IR" sz="4000" dirty="0" smtClean="0">
                <a:cs typeface="Adobe Arabic" panose="02040503050201020203" pitchFamily="18" charset="-78"/>
              </a:rPr>
              <a:t>5- مباح</a:t>
            </a:r>
          </a:p>
          <a:p>
            <a:pPr algn="r" rtl="1"/>
            <a:endParaRPr lang="fa-IR" sz="4000" dirty="0">
              <a:cs typeface="Adobe Arabic" panose="02040503050201020203" pitchFamily="18" charset="-78"/>
            </a:endParaRPr>
          </a:p>
          <a:p>
            <a:pPr algn="r" rtl="1"/>
            <a:r>
              <a:rPr lang="fa-IR" sz="4000" dirty="0" smtClean="0">
                <a:cs typeface="Adobe Arabic" panose="02040503050201020203" pitchFamily="18" charset="-78"/>
              </a:rPr>
              <a:t>اصطلاحات: </a:t>
            </a:r>
            <a:r>
              <a:rPr lang="fa-IR" sz="4000" dirty="0" smtClean="0">
                <a:solidFill>
                  <a:srgbClr val="FF0000"/>
                </a:solidFill>
                <a:cs typeface="Adobe Arabic" panose="02040503050201020203" pitchFamily="18" charset="-78"/>
              </a:rPr>
              <a:t>«احتیاط واجب» </a:t>
            </a:r>
            <a:r>
              <a:rPr lang="fa-IR" sz="4000" dirty="0" smtClean="0">
                <a:cs typeface="Adobe Arabic" panose="02040503050201020203" pitchFamily="18" charset="-78"/>
              </a:rPr>
              <a:t>و </a:t>
            </a:r>
            <a:r>
              <a:rPr lang="fa-IR" sz="4000" dirty="0" smtClean="0">
                <a:solidFill>
                  <a:srgbClr val="FF0000"/>
                </a:solidFill>
                <a:cs typeface="Adobe Arabic" panose="02040503050201020203" pitchFamily="18" charset="-78"/>
              </a:rPr>
              <a:t>«احتیاط مستحب»</a:t>
            </a:r>
            <a:endParaRPr lang="en-US" sz="4000" dirty="0">
              <a:solidFill>
                <a:srgbClr val="FF0000"/>
              </a:solidFill>
            </a:endParaRPr>
          </a:p>
        </p:txBody>
      </p:sp>
    </p:spTree>
    <p:extLst>
      <p:ext uri="{BB962C8B-B14F-4D97-AF65-F5344CB8AC3E}">
        <p14:creationId xmlns:p14="http://schemas.microsoft.com/office/powerpoint/2010/main" val="394073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000"/>
                                        <p:tgtEl>
                                          <p:spTgt spid="7">
                                            <p:txEl>
                                              <p:pRg st="1" end="1"/>
                                            </p:txEl>
                                          </p:spTgt>
                                        </p:tgtEl>
                                      </p:cBhvr>
                                    </p:animEffect>
                                    <p:anim calcmode="lin" valueType="num">
                                      <p:cBhvr>
                                        <p:cTn id="2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1000"/>
                                        <p:tgtEl>
                                          <p:spTgt spid="7">
                                            <p:txEl>
                                              <p:pRg st="2" end="2"/>
                                            </p:txEl>
                                          </p:spTgt>
                                        </p:tgtEl>
                                      </p:cBhvr>
                                    </p:animEffect>
                                    <p:anim calcmode="lin" valueType="num">
                                      <p:cBhvr>
                                        <p:cTn id="3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fade">
                                      <p:cBhvr>
                                        <p:cTn id="43" dur="1000"/>
                                        <p:tgtEl>
                                          <p:spTgt spid="7">
                                            <p:txEl>
                                              <p:pRg st="4" end="4"/>
                                            </p:txEl>
                                          </p:spTgt>
                                        </p:tgtEl>
                                      </p:cBhvr>
                                    </p:animEffect>
                                    <p:anim calcmode="lin" valueType="num">
                                      <p:cBhvr>
                                        <p:cTn id="4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Effect transition="in" filter="fade">
                                      <p:cBhvr>
                                        <p:cTn id="50" dur="1000"/>
                                        <p:tgtEl>
                                          <p:spTgt spid="7">
                                            <p:txEl>
                                              <p:pRg st="6" end="6"/>
                                            </p:txEl>
                                          </p:spTgt>
                                        </p:tgtEl>
                                      </p:cBhvr>
                                    </p:animEffect>
                                    <p:anim calcmode="lin" valueType="num">
                                      <p:cBhvr>
                                        <p:cTn id="51"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فلسفه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7" name="Content Placeholder 6"/>
          <p:cNvSpPr>
            <a:spLocks noGrp="1"/>
          </p:cNvSpPr>
          <p:nvPr>
            <p:ph idx="1"/>
          </p:nvPr>
        </p:nvSpPr>
        <p:spPr>
          <a:xfrm>
            <a:off x="472967" y="1825625"/>
            <a:ext cx="7598978" cy="4351338"/>
          </a:xfrm>
        </p:spPr>
        <p:txBody>
          <a:bodyPr>
            <a:normAutofit/>
          </a:bodyPr>
          <a:lstStyle/>
          <a:p>
            <a:pPr algn="r" rtl="1"/>
            <a:r>
              <a:rPr lang="fa-IR" dirty="0">
                <a:cs typeface="Adobe Arabic" panose="02040503050201020203" pitchFamily="18" charset="-78"/>
              </a:rPr>
              <a:t>چرا باید نماز بخوانیم</a:t>
            </a:r>
            <a:r>
              <a:rPr lang="fa-IR" dirty="0" smtClean="0">
                <a:cs typeface="Adobe Arabic" panose="02040503050201020203" pitchFamily="18" charset="-78"/>
              </a:rPr>
              <a:t>؟</a:t>
            </a:r>
          </a:p>
          <a:p>
            <a:pPr algn="r" rtl="1"/>
            <a:r>
              <a:rPr lang="fa-IR" dirty="0" smtClean="0">
                <a:cs typeface="Adobe Arabic" panose="02040503050201020203" pitchFamily="18" charset="-78"/>
              </a:rPr>
              <a:t> </a:t>
            </a:r>
            <a:r>
              <a:rPr lang="fa-IR" dirty="0">
                <a:cs typeface="Adobe Arabic" panose="02040503050201020203" pitchFamily="18" charset="-78"/>
              </a:rPr>
              <a:t>چرا باید برای نماز وضو بگیریم؟ </a:t>
            </a:r>
            <a:endParaRPr lang="fa-IR" dirty="0" smtClean="0">
              <a:cs typeface="Adobe Arabic" panose="02040503050201020203" pitchFamily="18" charset="-78"/>
            </a:endParaRPr>
          </a:p>
          <a:p>
            <a:pPr algn="r" rtl="1"/>
            <a:r>
              <a:rPr lang="fa-IR" dirty="0" smtClean="0">
                <a:cs typeface="Adobe Arabic" panose="02040503050201020203" pitchFamily="18" charset="-78"/>
              </a:rPr>
              <a:t>فلسفه </a:t>
            </a:r>
            <a:r>
              <a:rPr lang="fa-IR" dirty="0">
                <a:cs typeface="Adobe Arabic" panose="02040503050201020203" pitchFamily="18" charset="-78"/>
              </a:rPr>
              <a:t>این که در نماز پیشانی خود را بر روی خاک می گذاریم چیست؟ </a:t>
            </a:r>
            <a:endParaRPr lang="fa-IR" dirty="0" smtClean="0">
              <a:cs typeface="Adobe Arabic" panose="02040503050201020203" pitchFamily="18" charset="-78"/>
            </a:endParaRPr>
          </a:p>
          <a:p>
            <a:pPr algn="r" rtl="1"/>
            <a:r>
              <a:rPr lang="fa-IR" dirty="0" smtClean="0">
                <a:cs typeface="Adobe Arabic" panose="02040503050201020203" pitchFamily="18" charset="-78"/>
              </a:rPr>
              <a:t>چرا وضو در ظروف </a:t>
            </a:r>
            <a:r>
              <a:rPr lang="fa-IR" dirty="0">
                <a:cs typeface="Adobe Arabic" panose="02040503050201020203" pitchFamily="18" charset="-78"/>
              </a:rPr>
              <a:t>طلا و نقره </a:t>
            </a:r>
            <a:r>
              <a:rPr lang="fa-IR" dirty="0" smtClean="0">
                <a:cs typeface="Adobe Arabic" panose="02040503050201020203" pitchFamily="18" charset="-78"/>
              </a:rPr>
              <a:t>باطل </a:t>
            </a:r>
            <a:r>
              <a:rPr lang="fa-IR" dirty="0">
                <a:cs typeface="Adobe Arabic" panose="02040503050201020203" pitchFamily="18" charset="-78"/>
              </a:rPr>
              <a:t>است؟ </a:t>
            </a:r>
            <a:endParaRPr lang="fa-IR" dirty="0" smtClean="0">
              <a:cs typeface="Adobe Arabic" panose="02040503050201020203" pitchFamily="18" charset="-78"/>
            </a:endParaRPr>
          </a:p>
          <a:p>
            <a:pPr algn="r" rtl="1"/>
            <a:r>
              <a:rPr lang="fa-IR" dirty="0" smtClean="0">
                <a:cs typeface="Adobe Arabic" panose="02040503050201020203" pitchFamily="18" charset="-78"/>
              </a:rPr>
              <a:t>چرا نماز صبح دو رکعت است؟</a:t>
            </a:r>
          </a:p>
          <a:p>
            <a:pPr algn="r" rtl="1"/>
            <a:r>
              <a:rPr lang="fa-IR" dirty="0" smtClean="0">
                <a:cs typeface="Adobe Arabic" panose="02040503050201020203" pitchFamily="18" charset="-78"/>
              </a:rPr>
              <a:t>چرا حمد و سوره نماز ظهر و عصر آهسته است؟</a:t>
            </a:r>
          </a:p>
          <a:p>
            <a:pPr algn="r" rtl="1"/>
            <a:r>
              <a:rPr lang="fa-IR" dirty="0" smtClean="0">
                <a:cs typeface="Adobe Arabic" panose="02040503050201020203" pitchFamily="18" charset="-78"/>
              </a:rPr>
              <a:t>و....</a:t>
            </a:r>
            <a:endParaRPr lang="en-US" dirty="0"/>
          </a:p>
        </p:txBody>
      </p:sp>
    </p:spTree>
    <p:extLst>
      <p:ext uri="{BB962C8B-B14F-4D97-AF65-F5344CB8AC3E}">
        <p14:creationId xmlns:p14="http://schemas.microsoft.com/office/powerpoint/2010/main" val="16733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iterate type="lt">
                                    <p:tmPct val="4000"/>
                                  </p:iterate>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right)">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iterate type="lt">
                                    <p:tmPct val="4000"/>
                                  </p:iterate>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right)">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iterate type="lt">
                                    <p:tmPct val="4000"/>
                                  </p:iterate>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right)">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iterate type="lt">
                                    <p:tmPct val="4000"/>
                                  </p:iterate>
                                  <p:childTnLst>
                                    <p:set>
                                      <p:cBhvr>
                                        <p:cTn id="29" dur="1" fill="hold">
                                          <p:stCondLst>
                                            <p:cond delay="0"/>
                                          </p:stCondLst>
                                        </p:cTn>
                                        <p:tgtEl>
                                          <p:spTgt spid="7">
                                            <p:txEl>
                                              <p:pRg st="3" end="3"/>
                                            </p:txEl>
                                          </p:spTgt>
                                        </p:tgtEl>
                                        <p:attrNameLst>
                                          <p:attrName>style.visibility</p:attrName>
                                        </p:attrNameLst>
                                      </p:cBhvr>
                                      <p:to>
                                        <p:strVal val="visible"/>
                                      </p:to>
                                    </p:set>
                                    <p:animEffect transition="in" filter="wipe(right)">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iterate type="lt">
                                    <p:tmPct val="4000"/>
                                  </p:iterate>
                                  <p:childTnLst>
                                    <p:set>
                                      <p:cBhvr>
                                        <p:cTn id="34" dur="1" fill="hold">
                                          <p:stCondLst>
                                            <p:cond delay="0"/>
                                          </p:stCondLst>
                                        </p:cTn>
                                        <p:tgtEl>
                                          <p:spTgt spid="7">
                                            <p:txEl>
                                              <p:pRg st="4" end="4"/>
                                            </p:txEl>
                                          </p:spTgt>
                                        </p:tgtEl>
                                        <p:attrNameLst>
                                          <p:attrName>style.visibility</p:attrName>
                                        </p:attrNameLst>
                                      </p:cBhvr>
                                      <p:to>
                                        <p:strVal val="visible"/>
                                      </p:to>
                                    </p:set>
                                    <p:animEffect transition="in" filter="wipe(right)">
                                      <p:cBhvr>
                                        <p:cTn id="35" dur="500"/>
                                        <p:tgtEl>
                                          <p:spTgt spid="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iterate type="lt">
                                    <p:tmPct val="4000"/>
                                  </p:iterate>
                                  <p:childTnLst>
                                    <p:set>
                                      <p:cBhvr>
                                        <p:cTn id="39" dur="1" fill="hold">
                                          <p:stCondLst>
                                            <p:cond delay="0"/>
                                          </p:stCondLst>
                                        </p:cTn>
                                        <p:tgtEl>
                                          <p:spTgt spid="7">
                                            <p:txEl>
                                              <p:pRg st="5" end="5"/>
                                            </p:txEl>
                                          </p:spTgt>
                                        </p:tgtEl>
                                        <p:attrNameLst>
                                          <p:attrName>style.visibility</p:attrName>
                                        </p:attrNameLst>
                                      </p:cBhvr>
                                      <p:to>
                                        <p:strVal val="visible"/>
                                      </p:to>
                                    </p:set>
                                    <p:animEffect transition="in" filter="wipe(right)">
                                      <p:cBhvr>
                                        <p:cTn id="40" dur="500"/>
                                        <p:tgtEl>
                                          <p:spTgt spid="7">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iterate type="lt">
                                    <p:tmPct val="4000"/>
                                  </p:iterate>
                                  <p:childTnLst>
                                    <p:set>
                                      <p:cBhvr>
                                        <p:cTn id="44" dur="1" fill="hold">
                                          <p:stCondLst>
                                            <p:cond delay="0"/>
                                          </p:stCondLst>
                                        </p:cTn>
                                        <p:tgtEl>
                                          <p:spTgt spid="7">
                                            <p:txEl>
                                              <p:pRg st="6" end="6"/>
                                            </p:txEl>
                                          </p:spTgt>
                                        </p:tgtEl>
                                        <p:attrNameLst>
                                          <p:attrName>style.visibility</p:attrName>
                                        </p:attrNameLst>
                                      </p:cBhvr>
                                      <p:to>
                                        <p:strVal val="visible"/>
                                      </p:to>
                                    </p:set>
                                    <p:animEffect transition="in" filter="wipe(right)">
                                      <p:cBhvr>
                                        <p:cTn id="4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فلسفه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7" name="Content Placeholder 6"/>
          <p:cNvSpPr>
            <a:spLocks noGrp="1"/>
          </p:cNvSpPr>
          <p:nvPr>
            <p:ph idx="1"/>
          </p:nvPr>
        </p:nvSpPr>
        <p:spPr>
          <a:xfrm>
            <a:off x="472967" y="1825625"/>
            <a:ext cx="7598978" cy="4351338"/>
          </a:xfrm>
        </p:spPr>
        <p:txBody>
          <a:bodyPr>
            <a:normAutofit/>
          </a:bodyPr>
          <a:lstStyle/>
          <a:p>
            <a:pPr algn="r" rtl="1"/>
            <a:r>
              <a:rPr lang="fa-IR" sz="4000" b="1" dirty="0" smtClean="0">
                <a:solidFill>
                  <a:srgbClr val="FF0000"/>
                </a:solidFill>
                <a:cs typeface="Adobe Arabic" panose="02040503050201020203" pitchFamily="18" charset="-78"/>
              </a:rPr>
              <a:t>جواب های کلی:</a:t>
            </a:r>
          </a:p>
          <a:p>
            <a:pPr algn="r" rtl="1"/>
            <a:r>
              <a:rPr lang="fa-IR" dirty="0">
                <a:cs typeface="Adobe Arabic" panose="02040503050201020203" pitchFamily="18" charset="-78"/>
              </a:rPr>
              <a:t>احکام شرع تابع مصالح و مفاسد است؛ یعنی، هیچ چیزی بدون جهت حلال و یا واجب نمی </a:t>
            </a:r>
            <a:r>
              <a:rPr lang="fa-IR" dirty="0" smtClean="0">
                <a:cs typeface="Adobe Arabic" panose="02040503050201020203" pitchFamily="18" charset="-78"/>
              </a:rPr>
              <a:t>شود.</a:t>
            </a:r>
          </a:p>
          <a:p>
            <a:pPr algn="r" rtl="1"/>
            <a:r>
              <a:rPr lang="fa-IR" dirty="0" smtClean="0">
                <a:cs typeface="Adobe Arabic" panose="02040503050201020203" pitchFamily="18" charset="-78"/>
              </a:rPr>
              <a:t>ندانستن فلسفه واقعی و کامل احکام باعث تقویت ایمان افراد می شود.</a:t>
            </a:r>
          </a:p>
          <a:p>
            <a:pPr algn="r" rtl="1"/>
            <a:r>
              <a:rPr lang="fa-IR" dirty="0">
                <a:cs typeface="Adobe Arabic" panose="02040503050201020203" pitchFamily="18" charset="-78"/>
              </a:rPr>
              <a:t>اگر کسی فلسفه و یا علت واقعی عمل را بداند و عمل کند در واقع بنده عقلش است نه بنده خدا!</a:t>
            </a:r>
            <a:endParaRPr lang="en-US" dirty="0"/>
          </a:p>
          <a:p>
            <a:pPr algn="r" rtl="1"/>
            <a:r>
              <a:rPr lang="fa-IR" dirty="0" smtClean="0">
                <a:cs typeface="Adobe Arabic" panose="02040503050201020203" pitchFamily="18" charset="-78"/>
              </a:rPr>
              <a:t>عقل </a:t>
            </a:r>
            <a:r>
              <a:rPr lang="fa-IR" dirty="0">
                <a:cs typeface="Adobe Arabic" panose="02040503050201020203" pitchFamily="18" charset="-78"/>
              </a:rPr>
              <a:t>آدمی محدود است و نمی تواند به همه جزئیات احکام دسترسی پیدا </a:t>
            </a:r>
            <a:r>
              <a:rPr lang="fa-IR" dirty="0" smtClean="0">
                <a:cs typeface="Adobe Arabic" panose="02040503050201020203" pitchFamily="18" charset="-78"/>
              </a:rPr>
              <a:t>کند.</a:t>
            </a:r>
          </a:p>
        </p:txBody>
      </p:sp>
    </p:spTree>
    <p:extLst>
      <p:ext uri="{BB962C8B-B14F-4D97-AF65-F5344CB8AC3E}">
        <p14:creationId xmlns:p14="http://schemas.microsoft.com/office/powerpoint/2010/main" val="48258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type="lt">
                                    <p:tmPct val="8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righ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iterate type="lt">
                                    <p:tmPct val="8000"/>
                                  </p:iterate>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righ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iterate type="lt">
                                    <p:tmPct val="8000"/>
                                  </p:iterate>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righ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iterate type="lt">
                                    <p:tmPct val="8000"/>
                                  </p:iterate>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righ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iterate type="lt">
                                    <p:tmPct val="8000"/>
                                  </p:iterate>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righ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تعبد در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7" name="Content Placeholder 6"/>
          <p:cNvSpPr>
            <a:spLocks noGrp="1"/>
          </p:cNvSpPr>
          <p:nvPr>
            <p:ph idx="1"/>
          </p:nvPr>
        </p:nvSpPr>
        <p:spPr>
          <a:xfrm>
            <a:off x="472966" y="1227221"/>
            <a:ext cx="7997933" cy="4949742"/>
          </a:xfrm>
        </p:spPr>
        <p:txBody>
          <a:bodyPr>
            <a:normAutofit fontScale="92500" lnSpcReduction="10000"/>
          </a:bodyPr>
          <a:lstStyle/>
          <a:p>
            <a:pPr algn="r" rtl="1">
              <a:lnSpc>
                <a:spcPct val="150000"/>
              </a:lnSpc>
            </a:pPr>
            <a:r>
              <a:rPr lang="fa-IR" sz="4000" b="1" dirty="0">
                <a:solidFill>
                  <a:srgbClr val="FF0000"/>
                </a:solidFill>
                <a:cs typeface="Adobe Arabic" panose="02040503050201020203" pitchFamily="18" charset="-78"/>
              </a:rPr>
              <a:t>تعبد در احکام بدین‌معناست که احکام را با قطع نظر از فلسفه و حکمت آن‌ها تنها از باب تسلیم و انقیاد همان‌گونه که خداوند دستور داده، به جای آوریم</a:t>
            </a:r>
            <a:r>
              <a:rPr lang="fa-IR" sz="4000" b="1" dirty="0" smtClean="0">
                <a:solidFill>
                  <a:srgbClr val="FF0000"/>
                </a:solidFill>
                <a:cs typeface="Adobe Arabic" panose="02040503050201020203" pitchFamily="18" charset="-78"/>
              </a:rPr>
              <a:t>.</a:t>
            </a:r>
          </a:p>
          <a:p>
            <a:pPr algn="r" rtl="1">
              <a:lnSpc>
                <a:spcPct val="150000"/>
              </a:lnSpc>
            </a:pPr>
            <a:r>
              <a:rPr lang="fa-IR" dirty="0"/>
              <a:t>قَالَ رَسُولُ اللَّهِ </a:t>
            </a:r>
            <a:r>
              <a:rPr lang="fa-IR" dirty="0" smtClean="0"/>
              <a:t>ص:</a:t>
            </a:r>
          </a:p>
          <a:p>
            <a:pPr algn="r" rtl="1">
              <a:lnSpc>
                <a:spcPct val="150000"/>
              </a:lnSpc>
            </a:pPr>
            <a:r>
              <a:rPr lang="fa-IR" dirty="0" smtClean="0"/>
              <a:t> </a:t>
            </a:r>
            <a:r>
              <a:rPr lang="fa-IR" dirty="0"/>
              <a:t>يَا عِبَادَ اللَّهِ أَنْتُمْ كَالْمَرْضَى وَ اللَّهُ رَبُّ الْعَالَمِينَ كَالطَّبِيبِ فَصَلَاحُ الْمَرْضَى فِيمَا يَعْلَمُهُ الطَّبِيبُ وَ يُدَبِّرُهُ بِهِ لَا فِيمَا يَشْتَهِيهِ الْمَرِيضُ وَ يَقْتَرِحُهُ أَلَا فَسَلِّمُوا لِلَّهِ أَمْرَهُ تَكُونُوا مِنَ الْفَائِزِين‏ </a:t>
            </a:r>
            <a:r>
              <a:rPr lang="fa-IR" dirty="0" smtClean="0"/>
              <a:t>...  </a:t>
            </a:r>
            <a:r>
              <a:rPr lang="fa-IR" sz="2000" dirty="0" smtClean="0"/>
              <a:t>بحارالأنوار </a:t>
            </a:r>
            <a:r>
              <a:rPr lang="fa-IR" sz="2000" dirty="0"/>
              <a:t>ج : 4 ص </a:t>
            </a:r>
            <a:endParaRPr lang="fa-IR" sz="2000" dirty="0" smtClean="0">
              <a:cs typeface="Adobe Arabic" panose="02040503050201020203" pitchFamily="18" charset="-78"/>
            </a:endParaRPr>
          </a:p>
        </p:txBody>
      </p:sp>
    </p:spTree>
    <p:extLst>
      <p:ext uri="{BB962C8B-B14F-4D97-AF65-F5344CB8AC3E}">
        <p14:creationId xmlns:p14="http://schemas.microsoft.com/office/powerpoint/2010/main" val="396054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iterate type="lt">
                                    <p:tmPct val="8000"/>
                                  </p:iterate>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right)">
                                      <p:cBhvr>
                                        <p:cTn id="2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تعبد در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7" name="Content Placeholder 6"/>
          <p:cNvSpPr>
            <a:spLocks noGrp="1"/>
          </p:cNvSpPr>
          <p:nvPr>
            <p:ph idx="1"/>
          </p:nvPr>
        </p:nvSpPr>
        <p:spPr>
          <a:xfrm>
            <a:off x="472967" y="1227221"/>
            <a:ext cx="7598978" cy="5351000"/>
          </a:xfrm>
        </p:spPr>
        <p:txBody>
          <a:bodyPr>
            <a:normAutofit fontScale="92500"/>
          </a:bodyPr>
          <a:lstStyle/>
          <a:p>
            <a:pPr algn="r" rtl="1">
              <a:lnSpc>
                <a:spcPct val="150000"/>
              </a:lnSpc>
            </a:pPr>
            <a:r>
              <a:rPr lang="fa-IR" dirty="0" smtClean="0"/>
              <a:t>عقل </a:t>
            </a:r>
            <a:r>
              <a:rPr lang="fa-IR" dirty="0" smtClean="0"/>
              <a:t>درمی‌یابد که این احکام با اصول کلی عقلانی مخالفت ندارد.</a:t>
            </a:r>
          </a:p>
          <a:p>
            <a:pPr algn="r" rtl="1">
              <a:lnSpc>
                <a:spcPct val="150000"/>
              </a:lnSpc>
            </a:pPr>
            <a:r>
              <a:rPr lang="fa-IR" dirty="0" smtClean="0"/>
              <a:t>در بسیاری موارد این‌که فلان مساله و حکم شرعی بخاطر چه مصالحی </a:t>
            </a:r>
            <a:r>
              <a:rPr lang="fa-IR" dirty="0"/>
              <a:t>و براساس چه ملاک و ویژگی‌هایی وضع شده، بر ما معلوم نیست</a:t>
            </a:r>
            <a:r>
              <a:rPr lang="fa-IR" dirty="0" smtClean="0"/>
              <a:t>.</a:t>
            </a:r>
          </a:p>
          <a:p>
            <a:pPr algn="r" rtl="1">
              <a:lnSpc>
                <a:spcPct val="150000"/>
              </a:lnSpc>
            </a:pPr>
            <a:r>
              <a:rPr lang="fa-IR" dirty="0"/>
              <a:t>لذا تنها چاره این دسته از احکام، تسلیم شدن است و فقط روح تعبد و بندگی در این دسته از احکام می‌تواند پاسخگوی این سؤالات باشد. پس، اگر بنده خدا هستیم و به صدور حکمی از طرف پروردگار اطمینان یافتیم باید بدان تعبد داشته باشیم.</a:t>
            </a:r>
            <a:endParaRPr lang="fa-IR" dirty="0" smtClean="0">
              <a:cs typeface="Adobe Arabic" panose="02040503050201020203" pitchFamily="18" charset="-78"/>
            </a:endParaRPr>
          </a:p>
        </p:txBody>
      </p:sp>
    </p:spTree>
    <p:extLst>
      <p:ext uri="{BB962C8B-B14F-4D97-AF65-F5344CB8AC3E}">
        <p14:creationId xmlns:p14="http://schemas.microsoft.com/office/powerpoint/2010/main" val="19013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type="lt">
                                    <p:tmPct val="8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righ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iterate type="lt">
                                    <p:tmPct val="8000"/>
                                  </p:iterate>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righ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iterate type="lt">
                                    <p:tmPct val="8000"/>
                                  </p:iterate>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righ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علت اختلاف مراجع تقليد در </a:t>
            </a: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فتاوا </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7" name="Content Placeholder 6"/>
          <p:cNvSpPr>
            <a:spLocks noGrp="1"/>
          </p:cNvSpPr>
          <p:nvPr>
            <p:ph idx="1"/>
          </p:nvPr>
        </p:nvSpPr>
        <p:spPr>
          <a:xfrm>
            <a:off x="472967" y="1534510"/>
            <a:ext cx="7598978" cy="4642453"/>
          </a:xfrm>
        </p:spPr>
        <p:txBody>
          <a:bodyPr>
            <a:normAutofit lnSpcReduction="10000"/>
          </a:bodyPr>
          <a:lstStyle/>
          <a:p>
            <a:pPr algn="r" rtl="1">
              <a:lnSpc>
                <a:spcPct val="150000"/>
              </a:lnSpc>
            </a:pPr>
            <a:r>
              <a:rPr lang="fa-IR" sz="3200" dirty="0" smtClean="0">
                <a:cs typeface="Adobe Arabic" panose="02040503050201020203" pitchFamily="18" charset="-78"/>
              </a:rPr>
              <a:t>1- در هر رشته ای از علوم دانشمندان اختلاف نظر داشته و دارند.</a:t>
            </a:r>
          </a:p>
          <a:p>
            <a:pPr algn="r" rtl="1">
              <a:lnSpc>
                <a:spcPct val="150000"/>
              </a:lnSpc>
            </a:pPr>
            <a:r>
              <a:rPr lang="fa-IR" sz="3200" dirty="0" smtClean="0">
                <a:cs typeface="Adobe Arabic" panose="02040503050201020203" pitchFamily="18" charset="-78"/>
              </a:rPr>
              <a:t>2- اختلاف فتوا به هوا و هوس شخصی بر نمی گردد.</a:t>
            </a:r>
          </a:p>
          <a:p>
            <a:pPr algn="r" rtl="1">
              <a:lnSpc>
                <a:spcPct val="150000"/>
              </a:lnSpc>
            </a:pPr>
            <a:r>
              <a:rPr lang="fa-IR" sz="3200" dirty="0" smtClean="0">
                <a:cs typeface="Adobe Arabic" panose="02040503050201020203" pitchFamily="18" charset="-78"/>
              </a:rPr>
              <a:t>3- در </a:t>
            </a:r>
            <a:r>
              <a:rPr lang="fa-IR" sz="3200" b="1" dirty="0" smtClean="0">
                <a:solidFill>
                  <a:srgbClr val="FF0000"/>
                </a:solidFill>
                <a:cs typeface="Adobe Arabic" panose="02040503050201020203" pitchFamily="18" charset="-78"/>
              </a:rPr>
              <a:t>اکثر</a:t>
            </a:r>
            <a:r>
              <a:rPr lang="fa-IR" sz="3200" dirty="0" smtClean="0">
                <a:cs typeface="Adobe Arabic" panose="02040503050201020203" pitchFamily="18" charset="-78"/>
              </a:rPr>
              <a:t> احکام شرعی اختلاف فتوا وجود </a:t>
            </a:r>
            <a:r>
              <a:rPr lang="fa-IR" sz="3200" b="1" dirty="0" smtClean="0">
                <a:solidFill>
                  <a:srgbClr val="FF0000"/>
                </a:solidFill>
                <a:cs typeface="Adobe Arabic" panose="02040503050201020203" pitchFamily="18" charset="-78"/>
              </a:rPr>
              <a:t>ندارد</a:t>
            </a:r>
            <a:r>
              <a:rPr lang="fa-IR" sz="3200" dirty="0" smtClean="0">
                <a:cs typeface="Adobe Arabic" panose="02040503050201020203" pitchFamily="18" charset="-78"/>
              </a:rPr>
              <a:t>.</a:t>
            </a:r>
          </a:p>
          <a:p>
            <a:pPr algn="r" rtl="1">
              <a:lnSpc>
                <a:spcPct val="150000"/>
              </a:lnSpc>
            </a:pPr>
            <a:r>
              <a:rPr lang="fa-IR" sz="3200" dirty="0">
                <a:cs typeface="Adobe Arabic" panose="02040503050201020203" pitchFamily="18" charset="-78"/>
              </a:rPr>
              <a:t>4- خداوند متعال در هر مورد و مسأله‏اى، بيش از يك حكم ندارد و فقيهان به دنبال يافتن حكم خدا هستند. و اگر برخى فقيهان اشتباه كنند حكم خدا تغييرى نمى‏كند و متعدد نمى‏شود.</a:t>
            </a:r>
            <a:endParaRPr lang="fa-IR" sz="3200" dirty="0" smtClean="0">
              <a:cs typeface="Adobe Arabic" panose="02040503050201020203" pitchFamily="18" charset="-78"/>
            </a:endParaRPr>
          </a:p>
        </p:txBody>
      </p:sp>
    </p:spTree>
    <p:extLst>
      <p:ext uri="{BB962C8B-B14F-4D97-AF65-F5344CB8AC3E}">
        <p14:creationId xmlns:p14="http://schemas.microsoft.com/office/powerpoint/2010/main" val="311544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iterate type="lt">
                                    <p:tmPct val="8000"/>
                                  </p:iterate>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right)">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iterate type="lt">
                                    <p:tmPct val="8000"/>
                                  </p:iterate>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right)">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iterate type="lt">
                                    <p:tmPct val="8000"/>
                                  </p:iterate>
                                  <p:childTnLst>
                                    <p:set>
                                      <p:cBhvr>
                                        <p:cTn id="34" dur="1" fill="hold">
                                          <p:stCondLst>
                                            <p:cond delay="0"/>
                                          </p:stCondLst>
                                        </p:cTn>
                                        <p:tgtEl>
                                          <p:spTgt spid="7">
                                            <p:txEl>
                                              <p:pRg st="2" end="2"/>
                                            </p:txEl>
                                          </p:spTgt>
                                        </p:tgtEl>
                                        <p:attrNameLst>
                                          <p:attrName>style.visibility</p:attrName>
                                        </p:attrNameLst>
                                      </p:cBhvr>
                                      <p:to>
                                        <p:strVal val="visible"/>
                                      </p:to>
                                    </p:set>
                                    <p:animEffect transition="in" filter="wipe(right)">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iterate type="lt">
                                    <p:tmPct val="8000"/>
                                  </p:iterate>
                                  <p:childTnLst>
                                    <p:set>
                                      <p:cBhvr>
                                        <p:cTn id="39" dur="1" fill="hold">
                                          <p:stCondLst>
                                            <p:cond delay="0"/>
                                          </p:stCondLst>
                                        </p:cTn>
                                        <p:tgtEl>
                                          <p:spTgt spid="7">
                                            <p:txEl>
                                              <p:pRg st="3" end="3"/>
                                            </p:txEl>
                                          </p:spTgt>
                                        </p:tgtEl>
                                        <p:attrNameLst>
                                          <p:attrName>style.visibility</p:attrName>
                                        </p:attrNameLst>
                                      </p:cBhvr>
                                      <p:to>
                                        <p:strVal val="visible"/>
                                      </p:to>
                                    </p:set>
                                    <p:animEffect transition="in" filter="wipe(right)">
                                      <p:cBhvr>
                                        <p:cTn id="4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علت اختلاف مراجع تقليد در </a:t>
            </a: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فتاوا </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7" name="Content Placeholder 6"/>
          <p:cNvSpPr>
            <a:spLocks noGrp="1"/>
          </p:cNvSpPr>
          <p:nvPr>
            <p:ph idx="1"/>
          </p:nvPr>
        </p:nvSpPr>
        <p:spPr>
          <a:xfrm>
            <a:off x="472967" y="1825625"/>
            <a:ext cx="7598978" cy="4351338"/>
          </a:xfrm>
        </p:spPr>
        <p:txBody>
          <a:bodyPr>
            <a:normAutofit/>
          </a:bodyPr>
          <a:lstStyle/>
          <a:p>
            <a:pPr algn="r" rtl="1"/>
            <a:r>
              <a:rPr lang="fa-IR" sz="3600" dirty="0" smtClean="0">
                <a:cs typeface="Adobe Arabic" panose="02040503050201020203" pitchFamily="18" charset="-78"/>
              </a:rPr>
              <a:t>1- سند روایت</a:t>
            </a:r>
          </a:p>
          <a:p>
            <a:pPr algn="r" rtl="1"/>
            <a:r>
              <a:rPr lang="fa-IR" sz="3600" dirty="0" smtClean="0">
                <a:cs typeface="Adobe Arabic" panose="02040503050201020203" pitchFamily="18" charset="-78"/>
              </a:rPr>
              <a:t>2- اجمال در متن روایت (مثل کلمه غنا، یا صعید یا یوم)</a:t>
            </a:r>
          </a:p>
          <a:p>
            <a:pPr algn="r" rtl="1"/>
            <a:r>
              <a:rPr lang="fa-IR" sz="3600" dirty="0" smtClean="0">
                <a:cs typeface="Adobe Arabic" panose="02040503050201020203" pitchFamily="18" charset="-78"/>
              </a:rPr>
              <a:t>3- اختلاف در مصادیق (درهم، مسافت شرعی در سفر)</a:t>
            </a:r>
          </a:p>
          <a:p>
            <a:pPr algn="r" rtl="1"/>
            <a:r>
              <a:rPr lang="fa-IR" sz="3600" dirty="0" smtClean="0">
                <a:cs typeface="Adobe Arabic" panose="02040503050201020203" pitchFamily="18" charset="-78"/>
              </a:rPr>
              <a:t>3- ابهام در جهت صدور روایت (تقیه و اینکه حکم شخصی بوده یا عمومی)</a:t>
            </a:r>
          </a:p>
          <a:p>
            <a:pPr algn="r" rtl="1"/>
            <a:r>
              <a:rPr lang="fa-IR" sz="3600" dirty="0" smtClean="0">
                <a:cs typeface="Adobe Arabic" panose="02040503050201020203" pitchFamily="18" charset="-78"/>
              </a:rPr>
              <a:t>4- اختلاف در مبانی اصولی</a:t>
            </a:r>
          </a:p>
        </p:txBody>
      </p:sp>
    </p:spTree>
    <p:extLst>
      <p:ext uri="{BB962C8B-B14F-4D97-AF65-F5344CB8AC3E}">
        <p14:creationId xmlns:p14="http://schemas.microsoft.com/office/powerpoint/2010/main" val="249666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righ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iterate type="lt">
                                    <p:tmPct val="10000"/>
                                  </p:iterate>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righ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iterate type="lt">
                                    <p:tmPct val="10000"/>
                                  </p:iterate>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righ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iterate type="lt">
                                    <p:tmPct val="10000"/>
                                  </p:iterate>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righ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iterate type="lt">
                                    <p:tmPct val="10000"/>
                                  </p:iterate>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righ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فرق فتوا و حکم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7" name="Content Placeholder 6"/>
          <p:cNvSpPr>
            <a:spLocks noGrp="1"/>
          </p:cNvSpPr>
          <p:nvPr>
            <p:ph idx="1"/>
          </p:nvPr>
        </p:nvSpPr>
        <p:spPr>
          <a:xfrm>
            <a:off x="472967" y="1315796"/>
            <a:ext cx="7609488" cy="5542204"/>
          </a:xfrm>
        </p:spPr>
        <p:txBody>
          <a:bodyPr>
            <a:normAutofit/>
          </a:bodyPr>
          <a:lstStyle/>
          <a:p>
            <a:pPr algn="r" rtl="1"/>
            <a:r>
              <a:rPr lang="fa-IR" dirty="0">
                <a:cs typeface="Adobe Arabic" panose="02040503050201020203" pitchFamily="18" charset="-78"/>
              </a:rPr>
              <a:t>1ـ </a:t>
            </a:r>
            <a:r>
              <a:rPr lang="fa-IR" dirty="0" smtClean="0">
                <a:cs typeface="Adobe Arabic" panose="02040503050201020203" pitchFamily="18" charset="-78"/>
              </a:rPr>
              <a:t>فتوا </a:t>
            </a:r>
            <a:r>
              <a:rPr lang="fa-IR" dirty="0">
                <a:cs typeface="Adobe Arabic" panose="02040503050201020203" pitchFamily="18" charset="-78"/>
              </a:rPr>
              <a:t>اخبار است (اخبار از حکم الاهى)، ولى </a:t>
            </a:r>
            <a:r>
              <a:rPr lang="fa-IR" dirty="0" smtClean="0">
                <a:cs typeface="Adobe Arabic" panose="02040503050201020203" pitchFamily="18" charset="-78"/>
              </a:rPr>
              <a:t>حکم انشاء</a:t>
            </a:r>
            <a:r>
              <a:rPr lang="fa-IR" dirty="0">
                <a:cs typeface="Adobe Arabic" panose="02040503050201020203" pitchFamily="18" charset="-78"/>
              </a:rPr>
              <a:t>.</a:t>
            </a:r>
            <a:endParaRPr lang="fa-IR" dirty="0" smtClean="0">
              <a:cs typeface="Adobe Arabic" panose="02040503050201020203" pitchFamily="18" charset="-78"/>
            </a:endParaRPr>
          </a:p>
          <a:p>
            <a:pPr algn="r" rtl="1"/>
            <a:r>
              <a:rPr lang="fa-IR" dirty="0">
                <a:cs typeface="Adobe Arabic" panose="02040503050201020203" pitchFamily="18" charset="-78"/>
              </a:rPr>
              <a:t>2ـ در فتوا به لحاظ کلى بودن، مصالح و شرایط خاص مکلفین مد نظر قرار نمى‏گیرد، ولى در حکم به لحاظ این که مصداقى، موردى و جزئى است شرایط و مصالح مکلفین و اشخاص حقیقى یا حقوقى در نظر گرفته و رعایت مى‏</a:t>
            </a:r>
            <a:r>
              <a:rPr lang="fa-IR" dirty="0" smtClean="0">
                <a:cs typeface="Adobe Arabic" panose="02040503050201020203" pitchFamily="18" charset="-78"/>
              </a:rPr>
              <a:t>شود.</a:t>
            </a:r>
          </a:p>
          <a:p>
            <a:pPr algn="r" rtl="1"/>
            <a:r>
              <a:rPr lang="fa-IR" dirty="0">
                <a:cs typeface="Adobe Arabic" panose="02040503050201020203" pitchFamily="18" charset="-78"/>
              </a:rPr>
              <a:t>3ـ گستره فتوا معمولاً محدود و نسبى است، ولى گستره حکم، مطلق </a:t>
            </a:r>
            <a:r>
              <a:rPr lang="fa-IR" dirty="0" smtClean="0">
                <a:cs typeface="Adobe Arabic" panose="02040503050201020203" pitchFamily="18" charset="-78"/>
              </a:rPr>
              <a:t>است.</a:t>
            </a:r>
          </a:p>
          <a:p>
            <a:pPr algn="r" rtl="1"/>
            <a:r>
              <a:rPr lang="fa-IR" dirty="0" smtClean="0">
                <a:cs typeface="Adobe Arabic" panose="02040503050201020203" pitchFamily="18" charset="-78"/>
              </a:rPr>
              <a:t>4- حکم معمولا از جانب ولی فقیه صادر می شود.</a:t>
            </a:r>
          </a:p>
          <a:p>
            <a:pPr algn="r" rtl="1"/>
            <a:endParaRPr lang="fa-IR" dirty="0">
              <a:cs typeface="Adobe Arabic" panose="02040503050201020203" pitchFamily="18" charset="-78"/>
            </a:endParaRPr>
          </a:p>
          <a:p>
            <a:pPr algn="r" rtl="1"/>
            <a:r>
              <a:rPr lang="fa-IR" b="1" dirty="0" smtClean="0">
                <a:solidFill>
                  <a:srgbClr val="FF0000"/>
                </a:solidFill>
                <a:cs typeface="Adobe Arabic" panose="02040503050201020203" pitchFamily="18" charset="-78"/>
              </a:rPr>
              <a:t>مثال برای حکم:</a:t>
            </a:r>
          </a:p>
          <a:p>
            <a:pPr algn="r" rtl="1"/>
            <a:r>
              <a:rPr lang="fa-IR" dirty="0" smtClean="0">
                <a:cs typeface="Adobe Arabic" panose="02040503050201020203" pitchFamily="18" charset="-78"/>
              </a:rPr>
              <a:t>حکم ارتداد شخصی</a:t>
            </a:r>
          </a:p>
          <a:p>
            <a:pPr algn="r" rtl="1"/>
            <a:r>
              <a:rPr lang="fa-IR" dirty="0" smtClean="0">
                <a:cs typeface="Adobe Arabic" panose="02040503050201020203" pitchFamily="18" charset="-78"/>
              </a:rPr>
              <a:t>حکم تحریم تنباکو</a:t>
            </a:r>
            <a:endParaRPr lang="fa-IR" dirty="0">
              <a:cs typeface="Adobe Arabic" panose="02040503050201020203" pitchFamily="18" charset="-78"/>
            </a:endParaRPr>
          </a:p>
          <a:p>
            <a:pPr algn="r" rtl="1"/>
            <a:r>
              <a:rPr lang="fa-IR" dirty="0" smtClean="0">
                <a:cs typeface="Adobe Arabic" panose="02040503050201020203" pitchFamily="18" charset="-78"/>
              </a:rPr>
              <a:t>تعیین روزی به عنوان عید فطر</a:t>
            </a:r>
          </a:p>
        </p:txBody>
      </p:sp>
    </p:spTree>
    <p:extLst>
      <p:ext uri="{BB962C8B-B14F-4D97-AF65-F5344CB8AC3E}">
        <p14:creationId xmlns:p14="http://schemas.microsoft.com/office/powerpoint/2010/main" val="273384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down)">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wipe(down)">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wipe(down)">
                                      <p:cBhvr>
                                        <p:cTn id="34" dur="500"/>
                                        <p:tgtEl>
                                          <p:spTgt spid="7">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wipe(down)">
                                      <p:cBhvr>
                                        <p:cTn id="39" dur="500"/>
                                        <p:tgtEl>
                                          <p:spTgt spid="7">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7">
                                            <p:txEl>
                                              <p:pRg st="7" end="7"/>
                                            </p:txEl>
                                          </p:spTgt>
                                        </p:tgtEl>
                                        <p:attrNameLst>
                                          <p:attrName>style.visibility</p:attrName>
                                        </p:attrNameLst>
                                      </p:cBhvr>
                                      <p:to>
                                        <p:strVal val="visible"/>
                                      </p:to>
                                    </p:set>
                                    <p:animEffect transition="in" filter="wipe(down)">
                                      <p:cBhvr>
                                        <p:cTn id="44" dur="500"/>
                                        <p:tgtEl>
                                          <p:spTgt spid="7">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Effect transition="in" filter="wipe(down)">
                                      <p:cBhvr>
                                        <p:cTn id="49"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مراحل آمادگی جهت بیان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0" y="1764665"/>
            <a:ext cx="7886700" cy="4351338"/>
          </a:xfrm>
        </p:spPr>
        <p:txBody>
          <a:bodyPr>
            <a:normAutofit/>
          </a:bodyPr>
          <a:lstStyle/>
          <a:p>
            <a:pPr algn="r" rtl="1"/>
            <a:r>
              <a:rPr lang="fa-IR" sz="5400" dirty="0" smtClean="0">
                <a:ea typeface="Calibri" panose="020F0502020204030204" pitchFamily="34" charset="0"/>
                <a:cs typeface="Adobe Arabic" panose="02040503050201020203" pitchFamily="18" charset="-78"/>
              </a:rPr>
              <a:t>1- انتخاب بحث</a:t>
            </a:r>
          </a:p>
          <a:p>
            <a:pPr algn="r" rtl="1"/>
            <a:r>
              <a:rPr lang="fa-IR" sz="5400" dirty="0" smtClean="0">
                <a:ea typeface="Calibri" panose="020F0502020204030204" pitchFamily="34" charset="0"/>
                <a:cs typeface="Adobe Arabic" panose="02040503050201020203" pitchFamily="18" charset="-78"/>
              </a:rPr>
              <a:t>2- مطالعه دقیق و کامل</a:t>
            </a:r>
          </a:p>
          <a:p>
            <a:pPr algn="r" rtl="1"/>
            <a:r>
              <a:rPr lang="fa-IR" sz="5400" dirty="0" smtClean="0">
                <a:ea typeface="Calibri" panose="020F0502020204030204" pitchFamily="34" charset="0"/>
                <a:cs typeface="Adobe Arabic" panose="02040503050201020203" pitchFamily="18" charset="-78"/>
              </a:rPr>
              <a:t>3- گزینش مسائل</a:t>
            </a:r>
          </a:p>
          <a:p>
            <a:pPr algn="r" rtl="1"/>
            <a:r>
              <a:rPr lang="fa-IR" sz="5400" dirty="0" smtClean="0">
                <a:ea typeface="Calibri" panose="020F0502020204030204" pitchFamily="34" charset="0"/>
                <a:cs typeface="Adobe Arabic" panose="02040503050201020203" pitchFamily="18" charset="-78"/>
              </a:rPr>
              <a:t>4- تنظیم و دسته بندی</a:t>
            </a:r>
          </a:p>
          <a:p>
            <a:pPr algn="r" rtl="1"/>
            <a:r>
              <a:rPr lang="fa-IR" sz="5400" dirty="0" smtClean="0">
                <a:ea typeface="Calibri" panose="020F0502020204030204" pitchFamily="34" charset="0"/>
                <a:cs typeface="Adobe Arabic" panose="02040503050201020203" pitchFamily="18" charset="-78"/>
              </a:rPr>
              <a:t>5- یادداشت و مرور</a:t>
            </a:r>
            <a:endParaRPr lang="en-US" dirty="0">
              <a:ea typeface="Calibri" panose="020F0502020204030204" pitchFamily="34" charset="0"/>
              <a:cs typeface="Adobe Arabic" panose="02040503050201020203" pitchFamily="18" charset="-78"/>
            </a:endParaRPr>
          </a:p>
        </p:txBody>
      </p:sp>
    </p:spTree>
    <p:extLst>
      <p:ext uri="{BB962C8B-B14F-4D97-AF65-F5344CB8AC3E}">
        <p14:creationId xmlns:p14="http://schemas.microsoft.com/office/powerpoint/2010/main" val="173049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righ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righ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righ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right)">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right)">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81809" y="1526320"/>
            <a:ext cx="8357695" cy="5076498"/>
          </a:xfrm>
        </p:spPr>
        <p:txBody>
          <a:bodyPr>
            <a:noAutofit/>
          </a:bodyPr>
          <a:lstStyle/>
          <a:p>
            <a:pPr marL="0" indent="0" algn="r" rtl="1">
              <a:buNone/>
            </a:pPr>
            <a:r>
              <a:rPr lang="fa-IR" sz="19900" b="1" dirty="0" smtClean="0">
                <a:ln w="19050">
                  <a:solidFill>
                    <a:srgbClr val="FFFF00"/>
                  </a:solidFill>
                  <a:prstDash val="solid"/>
                </a:ln>
                <a:solidFill>
                  <a:srgbClr val="C00000"/>
                </a:solidFill>
                <a:effectLst>
                  <a:glow rad="63500">
                    <a:schemeClr val="accent2">
                      <a:satMod val="175000"/>
                      <a:alpha val="40000"/>
                    </a:schemeClr>
                  </a:glow>
                  <a:outerShdw blurRad="12700" dist="38100" dir="2700000" algn="tl" rotWithShape="0">
                    <a:schemeClr val="bg1">
                      <a:lumMod val="50000"/>
                    </a:schemeClr>
                  </a:outerShdw>
                </a:effectLst>
                <a:latin typeface="IranNastaliq" panose="02000503000000020003" pitchFamily="2" charset="0"/>
                <a:cs typeface="EntezareZohoor 3 **" panose="00000700000000000000" pitchFamily="2" charset="-78"/>
              </a:rPr>
              <a:t>بیان</a:t>
            </a:r>
          </a:p>
          <a:p>
            <a:pPr marL="0" indent="0" rtl="1">
              <a:buNone/>
            </a:pPr>
            <a:r>
              <a:rPr lang="fa-IR" sz="19900" b="1" dirty="0" smtClean="0">
                <a:ln w="19050">
                  <a:solidFill>
                    <a:srgbClr val="FFFF00"/>
                  </a:solidFill>
                  <a:prstDash val="solid"/>
                </a:ln>
                <a:solidFill>
                  <a:srgbClr val="C00000"/>
                </a:solidFill>
                <a:effectLst>
                  <a:glow rad="63500">
                    <a:schemeClr val="accent2">
                      <a:satMod val="175000"/>
                      <a:alpha val="40000"/>
                    </a:schemeClr>
                  </a:glow>
                  <a:outerShdw blurRad="12700" dist="38100" dir="2700000" algn="tl" rotWithShape="0">
                    <a:schemeClr val="bg1">
                      <a:lumMod val="50000"/>
                    </a:schemeClr>
                  </a:outerShdw>
                </a:effectLst>
                <a:latin typeface="IranNastaliq" panose="02000503000000020003" pitchFamily="2" charset="0"/>
                <a:cs typeface="EntezareZohoor 3 **" panose="00000700000000000000" pitchFamily="2" charset="-78"/>
              </a:rPr>
              <a:t> احکام</a:t>
            </a:r>
            <a:endParaRPr lang="en-US" sz="19900" b="1" dirty="0">
              <a:ln w="19050">
                <a:solidFill>
                  <a:srgbClr val="FFFF00"/>
                </a:solidFill>
                <a:prstDash val="solid"/>
              </a:ln>
              <a:solidFill>
                <a:srgbClr val="C00000"/>
              </a:solidFill>
              <a:effectLst>
                <a:glow rad="63500">
                  <a:schemeClr val="accent2">
                    <a:satMod val="175000"/>
                    <a:alpha val="40000"/>
                  </a:schemeClr>
                </a:glow>
                <a:outerShdw blurRad="12700" dist="38100" dir="2700000" algn="tl" rotWithShape="0">
                  <a:schemeClr val="bg1">
                    <a:lumMod val="50000"/>
                  </a:schemeClr>
                </a:outerShdw>
              </a:effectLst>
              <a:latin typeface="IranNastaliq" panose="02000503000000020003" pitchFamily="2" charset="0"/>
              <a:cs typeface="EntezareZohoor 3 **" panose="00000700000000000000" pitchFamily="2" charset="-78"/>
            </a:endParaRPr>
          </a:p>
        </p:txBody>
      </p:sp>
    </p:spTree>
    <p:extLst>
      <p:ext uri="{BB962C8B-B14F-4D97-AF65-F5344CB8AC3E}">
        <p14:creationId xmlns:p14="http://schemas.microsoft.com/office/powerpoint/2010/main" val="2222716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انتخاب بحث</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10841952"/>
              </p:ext>
            </p:extLst>
          </p:nvPr>
        </p:nvGraphicFramePr>
        <p:xfrm>
          <a:off x="0" y="17653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08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graphicEl>
                                              <a:dgm id="{87806315-3334-4F5A-823F-A2C9E4B38EA7}"/>
                                            </p:graphicEl>
                                          </p:spTgt>
                                        </p:tgtEl>
                                        <p:attrNameLst>
                                          <p:attrName>style.visibility</p:attrName>
                                        </p:attrNameLst>
                                      </p:cBhvr>
                                      <p:to>
                                        <p:strVal val="visible"/>
                                      </p:to>
                                    </p:set>
                                    <p:animEffect transition="in" filter="wipe(right)">
                                      <p:cBhvr>
                                        <p:cTn id="12" dur="500"/>
                                        <p:tgtEl>
                                          <p:spTgt spid="6">
                                            <p:graphicEl>
                                              <a:dgm id="{87806315-3334-4F5A-823F-A2C9E4B38EA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graphicEl>
                                              <a:dgm id="{527DA7DC-B2DD-4284-A5D2-0C1DA340422F}"/>
                                            </p:graphicEl>
                                          </p:spTgt>
                                        </p:tgtEl>
                                        <p:attrNameLst>
                                          <p:attrName>style.visibility</p:attrName>
                                        </p:attrNameLst>
                                      </p:cBhvr>
                                      <p:to>
                                        <p:strVal val="visible"/>
                                      </p:to>
                                    </p:set>
                                    <p:animEffect transition="in" filter="wipe(right)">
                                      <p:cBhvr>
                                        <p:cTn id="17" dur="500"/>
                                        <p:tgtEl>
                                          <p:spTgt spid="6">
                                            <p:graphicEl>
                                              <a:dgm id="{527DA7DC-B2DD-4284-A5D2-0C1DA340422F}"/>
                                            </p:graphicEl>
                                          </p:spTgt>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6">
                                            <p:graphicEl>
                                              <a:dgm id="{74E6AA59-00E7-4145-8E67-15AF637D1430}"/>
                                            </p:graphicEl>
                                          </p:spTgt>
                                        </p:tgtEl>
                                        <p:attrNameLst>
                                          <p:attrName>style.visibility</p:attrName>
                                        </p:attrNameLst>
                                      </p:cBhvr>
                                      <p:to>
                                        <p:strVal val="visible"/>
                                      </p:to>
                                    </p:set>
                                    <p:animEffect transition="in" filter="wipe(right)">
                                      <p:cBhvr>
                                        <p:cTn id="20" dur="500"/>
                                        <p:tgtEl>
                                          <p:spTgt spid="6">
                                            <p:graphicEl>
                                              <a:dgm id="{74E6AA59-00E7-4145-8E67-15AF637D143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graphicEl>
                                              <a:dgm id="{551514B5-B95E-4A88-95A1-5892FCB1C729}"/>
                                            </p:graphicEl>
                                          </p:spTgt>
                                        </p:tgtEl>
                                        <p:attrNameLst>
                                          <p:attrName>style.visibility</p:attrName>
                                        </p:attrNameLst>
                                      </p:cBhvr>
                                      <p:to>
                                        <p:strVal val="visible"/>
                                      </p:to>
                                    </p:set>
                                    <p:animEffect transition="in" filter="wipe(right)">
                                      <p:cBhvr>
                                        <p:cTn id="25" dur="500"/>
                                        <p:tgtEl>
                                          <p:spTgt spid="6">
                                            <p:graphicEl>
                                              <a:dgm id="{551514B5-B95E-4A88-95A1-5892FCB1C729}"/>
                                            </p:graphicEl>
                                          </p:spTgt>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6">
                                            <p:graphicEl>
                                              <a:dgm id="{4B7DE754-E6B3-47C5-81C1-0E197D5FAF56}"/>
                                            </p:graphicEl>
                                          </p:spTgt>
                                        </p:tgtEl>
                                        <p:attrNameLst>
                                          <p:attrName>style.visibility</p:attrName>
                                        </p:attrNameLst>
                                      </p:cBhvr>
                                      <p:to>
                                        <p:strVal val="visible"/>
                                      </p:to>
                                    </p:set>
                                    <p:animEffect transition="in" filter="wipe(right)">
                                      <p:cBhvr>
                                        <p:cTn id="28" dur="500"/>
                                        <p:tgtEl>
                                          <p:spTgt spid="6">
                                            <p:graphicEl>
                                              <a:dgm id="{4B7DE754-E6B3-47C5-81C1-0E197D5FAF5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6">
                                            <p:graphicEl>
                                              <a:dgm id="{1E6A42D5-0C67-46D3-9785-0735EFCF75D4}"/>
                                            </p:graphicEl>
                                          </p:spTgt>
                                        </p:tgtEl>
                                        <p:attrNameLst>
                                          <p:attrName>style.visibility</p:attrName>
                                        </p:attrNameLst>
                                      </p:cBhvr>
                                      <p:to>
                                        <p:strVal val="visible"/>
                                      </p:to>
                                    </p:set>
                                    <p:animEffect transition="in" filter="wipe(right)">
                                      <p:cBhvr>
                                        <p:cTn id="33" dur="500"/>
                                        <p:tgtEl>
                                          <p:spTgt spid="6">
                                            <p:graphicEl>
                                              <a:dgm id="{1E6A42D5-0C67-46D3-9785-0735EFCF75D4}"/>
                                            </p:graphicEl>
                                          </p:spTgt>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6">
                                            <p:graphicEl>
                                              <a:dgm id="{68F790E6-3C3D-4E1A-8CFB-82A46E7A4BF5}"/>
                                            </p:graphicEl>
                                          </p:spTgt>
                                        </p:tgtEl>
                                        <p:attrNameLst>
                                          <p:attrName>style.visibility</p:attrName>
                                        </p:attrNameLst>
                                      </p:cBhvr>
                                      <p:to>
                                        <p:strVal val="visible"/>
                                      </p:to>
                                    </p:set>
                                    <p:animEffect transition="in" filter="wipe(right)">
                                      <p:cBhvr>
                                        <p:cTn id="36" dur="500"/>
                                        <p:tgtEl>
                                          <p:spTgt spid="6">
                                            <p:graphicEl>
                                              <a:dgm id="{68F790E6-3C3D-4E1A-8CFB-82A46E7A4BF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6">
                                            <p:graphicEl>
                                              <a:dgm id="{C5FFF6EB-E434-4FC4-9266-E1CCB642B04D}"/>
                                            </p:graphicEl>
                                          </p:spTgt>
                                        </p:tgtEl>
                                        <p:attrNameLst>
                                          <p:attrName>style.visibility</p:attrName>
                                        </p:attrNameLst>
                                      </p:cBhvr>
                                      <p:to>
                                        <p:strVal val="visible"/>
                                      </p:to>
                                    </p:set>
                                    <p:animEffect transition="in" filter="wipe(right)">
                                      <p:cBhvr>
                                        <p:cTn id="41" dur="500"/>
                                        <p:tgtEl>
                                          <p:spTgt spid="6">
                                            <p:graphicEl>
                                              <a:dgm id="{C5FFF6EB-E434-4FC4-9266-E1CCB642B04D}"/>
                                            </p:graphicEl>
                                          </p:spTgt>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6">
                                            <p:graphicEl>
                                              <a:dgm id="{E2B13E7E-DF97-405E-90E2-1EE59655A961}"/>
                                            </p:graphicEl>
                                          </p:spTgt>
                                        </p:tgtEl>
                                        <p:attrNameLst>
                                          <p:attrName>style.visibility</p:attrName>
                                        </p:attrNameLst>
                                      </p:cBhvr>
                                      <p:to>
                                        <p:strVal val="visible"/>
                                      </p:to>
                                    </p:set>
                                    <p:animEffect transition="in" filter="wipe(right)">
                                      <p:cBhvr>
                                        <p:cTn id="44" dur="500"/>
                                        <p:tgtEl>
                                          <p:spTgt spid="6">
                                            <p:graphicEl>
                                              <a:dgm id="{E2B13E7E-DF97-405E-90E2-1EE59655A961}"/>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6">
                                            <p:graphicEl>
                                              <a:dgm id="{2AC39396-60FF-4A5F-8B9A-E97CF789067A}"/>
                                            </p:graphicEl>
                                          </p:spTgt>
                                        </p:tgtEl>
                                        <p:attrNameLst>
                                          <p:attrName>style.visibility</p:attrName>
                                        </p:attrNameLst>
                                      </p:cBhvr>
                                      <p:to>
                                        <p:strVal val="visible"/>
                                      </p:to>
                                    </p:set>
                                    <p:animEffect transition="in" filter="wipe(right)">
                                      <p:cBhvr>
                                        <p:cTn id="49" dur="500"/>
                                        <p:tgtEl>
                                          <p:spTgt spid="6">
                                            <p:graphicEl>
                                              <a:dgm id="{2AC39396-60FF-4A5F-8B9A-E97CF789067A}"/>
                                            </p:graphicEl>
                                          </p:spTgt>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6">
                                            <p:graphicEl>
                                              <a:dgm id="{020B1AE1-80AB-4CF2-8A7F-B007B397B9A8}"/>
                                            </p:graphicEl>
                                          </p:spTgt>
                                        </p:tgtEl>
                                        <p:attrNameLst>
                                          <p:attrName>style.visibility</p:attrName>
                                        </p:attrNameLst>
                                      </p:cBhvr>
                                      <p:to>
                                        <p:strVal val="visible"/>
                                      </p:to>
                                    </p:set>
                                    <p:animEffect transition="in" filter="wipe(right)">
                                      <p:cBhvr>
                                        <p:cTn id="52" dur="500"/>
                                        <p:tgtEl>
                                          <p:spTgt spid="6">
                                            <p:graphicEl>
                                              <a:dgm id="{020B1AE1-80AB-4CF2-8A7F-B007B397B9A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6">
                                            <p:graphicEl>
                                              <a:dgm id="{BDBADC6C-8161-4720-89F2-0719EB554AF0}"/>
                                            </p:graphicEl>
                                          </p:spTgt>
                                        </p:tgtEl>
                                        <p:attrNameLst>
                                          <p:attrName>style.visibility</p:attrName>
                                        </p:attrNameLst>
                                      </p:cBhvr>
                                      <p:to>
                                        <p:strVal val="visible"/>
                                      </p:to>
                                    </p:set>
                                    <p:animEffect transition="in" filter="wipe(right)">
                                      <p:cBhvr>
                                        <p:cTn id="57" dur="500"/>
                                        <p:tgtEl>
                                          <p:spTgt spid="6">
                                            <p:graphicEl>
                                              <a:dgm id="{BDBADC6C-8161-4720-89F2-0719EB554AF0}"/>
                                            </p:graphicEl>
                                          </p:spTgt>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6">
                                            <p:graphicEl>
                                              <a:dgm id="{E904AD7C-EE92-4A68-935E-B4BD0CBE59C7}"/>
                                            </p:graphicEl>
                                          </p:spTgt>
                                        </p:tgtEl>
                                        <p:attrNameLst>
                                          <p:attrName>style.visibility</p:attrName>
                                        </p:attrNameLst>
                                      </p:cBhvr>
                                      <p:to>
                                        <p:strVal val="visible"/>
                                      </p:to>
                                    </p:set>
                                    <p:animEffect transition="in" filter="wipe(right)">
                                      <p:cBhvr>
                                        <p:cTn id="60" dur="500"/>
                                        <p:tgtEl>
                                          <p:spTgt spid="6">
                                            <p:graphicEl>
                                              <a:dgm id="{E904AD7C-EE92-4A68-935E-B4BD0CBE59C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D9DBBB3B-D736-45B4-A3E0-F06C6A5AB6AF}"/>
                                            </p:graphicEl>
                                          </p:spTgt>
                                        </p:tgtEl>
                                        <p:attrNameLst>
                                          <p:attrName>style.visibility</p:attrName>
                                        </p:attrNameLst>
                                      </p:cBhvr>
                                      <p:to>
                                        <p:strVal val="visible"/>
                                      </p:to>
                                    </p:set>
                                    <p:animEffect transition="in" filter="wipe(right)">
                                      <p:cBhvr>
                                        <p:cTn id="65" dur="500"/>
                                        <p:tgtEl>
                                          <p:spTgt spid="6">
                                            <p:graphicEl>
                                              <a:dgm id="{D9DBBB3B-D736-45B4-A3E0-F06C6A5AB6AF}"/>
                                            </p:graphicEl>
                                          </p:spTgt>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6">
                                            <p:graphicEl>
                                              <a:dgm id="{F6416997-AAE9-4667-8A77-064DCEDE1AD9}"/>
                                            </p:graphicEl>
                                          </p:spTgt>
                                        </p:tgtEl>
                                        <p:attrNameLst>
                                          <p:attrName>style.visibility</p:attrName>
                                        </p:attrNameLst>
                                      </p:cBhvr>
                                      <p:to>
                                        <p:strVal val="visible"/>
                                      </p:to>
                                    </p:set>
                                    <p:animEffect transition="in" filter="wipe(right)">
                                      <p:cBhvr>
                                        <p:cTn id="68" dur="500"/>
                                        <p:tgtEl>
                                          <p:spTgt spid="6">
                                            <p:graphicEl>
                                              <a:dgm id="{F6416997-AAE9-4667-8A77-064DCEDE1A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تنظیم و دسته بندی</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628650" y="1407695"/>
            <a:ext cx="7769116" cy="4769268"/>
          </a:xfrm>
        </p:spPr>
        <p:txBody>
          <a:bodyPr>
            <a:normAutofit/>
          </a:bodyPr>
          <a:lstStyle/>
          <a:p>
            <a:pPr algn="r" rtl="1"/>
            <a:r>
              <a:rPr lang="fa-IR" sz="4800" dirty="0"/>
              <a:t>امیر مؤمنان علی </a:t>
            </a:r>
            <a:r>
              <a:rPr lang="fa-IR" dirty="0"/>
              <a:t>علیه السلام :</a:t>
            </a:r>
          </a:p>
          <a:p>
            <a:pPr algn="r" rtl="1"/>
            <a:r>
              <a:rPr lang="fa-IR" sz="4800" dirty="0" smtClean="0"/>
              <a:t>أَحْسَنُ </a:t>
            </a:r>
            <a:r>
              <a:rPr lang="fa-IR" sz="4800" dirty="0"/>
              <a:t>الکَلامِ ما زانَهُ حُسْنُ النِّظامِ وَفَهِمَهُ الْخاصُّ وَالْعامُّ؛ </a:t>
            </a:r>
            <a:endParaRPr lang="fa-IR" sz="4800" dirty="0" smtClean="0"/>
          </a:p>
          <a:p>
            <a:pPr algn="r" rtl="1"/>
            <a:r>
              <a:rPr lang="fa-IR" sz="4800" dirty="0" smtClean="0"/>
              <a:t>بهترین </a:t>
            </a:r>
            <a:r>
              <a:rPr lang="fa-IR" sz="4800" dirty="0"/>
              <a:t>سخن آن است که حسن نظام، آن را زینت داده باشد و عام و خاص آن را بفهمند</a:t>
            </a:r>
            <a:r>
              <a:rPr lang="fa-IR" sz="4800" dirty="0" smtClean="0"/>
              <a:t>.</a:t>
            </a:r>
            <a:endParaRPr lang="fa-IR" sz="4800" dirty="0" smtClean="0">
              <a:cs typeface="Adobe Arabic" panose="02040503050201020203" pitchFamily="18" charset="-78"/>
            </a:endParaRPr>
          </a:p>
        </p:txBody>
      </p:sp>
    </p:spTree>
    <p:extLst>
      <p:ext uri="{BB962C8B-B14F-4D97-AF65-F5344CB8AC3E}">
        <p14:creationId xmlns:p14="http://schemas.microsoft.com/office/powerpoint/2010/main" val="127519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right)">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right)">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right)">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شیوه های تنظیم و دسته بندی</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628650" y="1825625"/>
            <a:ext cx="7769116" cy="4351338"/>
          </a:xfrm>
        </p:spPr>
        <p:txBody>
          <a:bodyPr>
            <a:normAutofit/>
          </a:bodyPr>
          <a:lstStyle/>
          <a:p>
            <a:pPr algn="r" rtl="1"/>
            <a:r>
              <a:rPr lang="fa-IR" sz="4800" dirty="0" smtClean="0">
                <a:cs typeface="Adobe Arabic" panose="02040503050201020203" pitchFamily="18" charset="-78"/>
              </a:rPr>
              <a:t>1- نموداری (خوشه ای یا درختی)</a:t>
            </a:r>
          </a:p>
          <a:p>
            <a:pPr algn="r" rtl="1"/>
            <a:r>
              <a:rPr lang="fa-IR" sz="4800" dirty="0" smtClean="0">
                <a:cs typeface="Adobe Arabic" panose="02040503050201020203" pitchFamily="18" charset="-78"/>
              </a:rPr>
              <a:t>2- پرسشی</a:t>
            </a:r>
          </a:p>
          <a:p>
            <a:pPr algn="r" rtl="1"/>
            <a:r>
              <a:rPr lang="fa-IR" sz="4800" dirty="0" smtClean="0">
                <a:cs typeface="Adobe Arabic" panose="02040503050201020203" pitchFamily="18" charset="-78"/>
              </a:rPr>
              <a:t>3- عنوانی</a:t>
            </a:r>
          </a:p>
          <a:p>
            <a:pPr algn="r" rtl="1"/>
            <a:r>
              <a:rPr lang="fa-IR" sz="4800" dirty="0" smtClean="0">
                <a:cs typeface="Adobe Arabic" panose="02040503050201020203" pitchFamily="18" charset="-78"/>
              </a:rPr>
              <a:t>4- تلفیقی یا ترکیبی</a:t>
            </a:r>
          </a:p>
        </p:txBody>
      </p:sp>
    </p:spTree>
    <p:extLst>
      <p:ext uri="{BB962C8B-B14F-4D97-AF65-F5344CB8AC3E}">
        <p14:creationId xmlns:p14="http://schemas.microsoft.com/office/powerpoint/2010/main" val="228169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right)">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right)">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right)">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right)">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نمونه شیوه نموداری</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p:txBody>
          <a:bodyPr/>
          <a:lstStyle/>
          <a:p>
            <a:endParaRPr lang="en-US"/>
          </a:p>
        </p:txBody>
      </p:sp>
      <p:graphicFrame>
        <p:nvGraphicFramePr>
          <p:cNvPr id="6" name="Diagram 5"/>
          <p:cNvGraphicFramePr/>
          <p:nvPr>
            <p:extLst>
              <p:ext uri="{D42A27DB-BD31-4B8C-83A1-F6EECF244321}">
                <p14:modId xmlns:p14="http://schemas.microsoft.com/office/powerpoint/2010/main" val="86876210"/>
              </p:ext>
            </p:extLst>
          </p:nvPr>
        </p:nvGraphicFramePr>
        <p:xfrm>
          <a:off x="-479402" y="270106"/>
          <a:ext cx="7142019" cy="6466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8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graphicEl>
                                              <a:dgm id="{826CD31B-EB49-44AE-80CC-6481BDD74345}"/>
                                            </p:graphicEl>
                                          </p:spTgt>
                                        </p:tgtEl>
                                        <p:attrNameLst>
                                          <p:attrName>style.visibility</p:attrName>
                                        </p:attrNameLst>
                                      </p:cBhvr>
                                      <p:to>
                                        <p:strVal val="visible"/>
                                      </p:to>
                                    </p:set>
                                    <p:animEffect transition="in" filter="wipe(right)">
                                      <p:cBhvr>
                                        <p:cTn id="12" dur="500"/>
                                        <p:tgtEl>
                                          <p:spTgt spid="6">
                                            <p:graphicEl>
                                              <a:dgm id="{826CD31B-EB49-44AE-80CC-6481BDD7434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graphicEl>
                                              <a:dgm id="{61B0E860-78D2-460F-8873-E6A383A61A10}"/>
                                            </p:graphicEl>
                                          </p:spTgt>
                                        </p:tgtEl>
                                        <p:attrNameLst>
                                          <p:attrName>style.visibility</p:attrName>
                                        </p:attrNameLst>
                                      </p:cBhvr>
                                      <p:to>
                                        <p:strVal val="visible"/>
                                      </p:to>
                                    </p:set>
                                    <p:animEffect transition="in" filter="wipe(right)">
                                      <p:cBhvr>
                                        <p:cTn id="17" dur="500"/>
                                        <p:tgtEl>
                                          <p:spTgt spid="6">
                                            <p:graphicEl>
                                              <a:dgm id="{61B0E860-78D2-460F-8873-E6A383A61A10}"/>
                                            </p:graphicEl>
                                          </p:spTgt>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6">
                                            <p:graphicEl>
                                              <a:dgm id="{8F45A7EE-1FFC-4961-863D-0E92CFA19553}"/>
                                            </p:graphicEl>
                                          </p:spTgt>
                                        </p:tgtEl>
                                        <p:attrNameLst>
                                          <p:attrName>style.visibility</p:attrName>
                                        </p:attrNameLst>
                                      </p:cBhvr>
                                      <p:to>
                                        <p:strVal val="visible"/>
                                      </p:to>
                                    </p:set>
                                    <p:animEffect transition="in" filter="wipe(right)">
                                      <p:cBhvr>
                                        <p:cTn id="20" dur="500"/>
                                        <p:tgtEl>
                                          <p:spTgt spid="6">
                                            <p:graphicEl>
                                              <a:dgm id="{8F45A7EE-1FFC-4961-863D-0E92CFA19553}"/>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graphicEl>
                                              <a:dgm id="{1C89F381-33FB-487A-8520-B01494043B05}"/>
                                            </p:graphicEl>
                                          </p:spTgt>
                                        </p:tgtEl>
                                        <p:attrNameLst>
                                          <p:attrName>style.visibility</p:attrName>
                                        </p:attrNameLst>
                                      </p:cBhvr>
                                      <p:to>
                                        <p:strVal val="visible"/>
                                      </p:to>
                                    </p:set>
                                    <p:animEffect transition="in" filter="wipe(right)">
                                      <p:cBhvr>
                                        <p:cTn id="25" dur="500"/>
                                        <p:tgtEl>
                                          <p:spTgt spid="6">
                                            <p:graphicEl>
                                              <a:dgm id="{1C89F381-33FB-487A-8520-B01494043B05}"/>
                                            </p:graphicEl>
                                          </p:spTgt>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6">
                                            <p:graphicEl>
                                              <a:dgm id="{04EE06F2-D104-465B-88BA-3A993702D412}"/>
                                            </p:graphicEl>
                                          </p:spTgt>
                                        </p:tgtEl>
                                        <p:attrNameLst>
                                          <p:attrName>style.visibility</p:attrName>
                                        </p:attrNameLst>
                                      </p:cBhvr>
                                      <p:to>
                                        <p:strVal val="visible"/>
                                      </p:to>
                                    </p:set>
                                    <p:animEffect transition="in" filter="wipe(right)">
                                      <p:cBhvr>
                                        <p:cTn id="28" dur="500"/>
                                        <p:tgtEl>
                                          <p:spTgt spid="6">
                                            <p:graphicEl>
                                              <a:dgm id="{04EE06F2-D104-465B-88BA-3A993702D412}"/>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6">
                                            <p:graphicEl>
                                              <a:dgm id="{989DC601-9FC9-4039-840E-CEA25F72F8C4}"/>
                                            </p:graphicEl>
                                          </p:spTgt>
                                        </p:tgtEl>
                                        <p:attrNameLst>
                                          <p:attrName>style.visibility</p:attrName>
                                        </p:attrNameLst>
                                      </p:cBhvr>
                                      <p:to>
                                        <p:strVal val="visible"/>
                                      </p:to>
                                    </p:set>
                                    <p:animEffect transition="in" filter="wipe(right)">
                                      <p:cBhvr>
                                        <p:cTn id="33" dur="500"/>
                                        <p:tgtEl>
                                          <p:spTgt spid="6">
                                            <p:graphicEl>
                                              <a:dgm id="{989DC601-9FC9-4039-840E-CEA25F72F8C4}"/>
                                            </p:graphicEl>
                                          </p:spTgt>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6">
                                            <p:graphicEl>
                                              <a:dgm id="{449FA051-CAEB-4FF2-869B-281A75A077F7}"/>
                                            </p:graphicEl>
                                          </p:spTgt>
                                        </p:tgtEl>
                                        <p:attrNameLst>
                                          <p:attrName>style.visibility</p:attrName>
                                        </p:attrNameLst>
                                      </p:cBhvr>
                                      <p:to>
                                        <p:strVal val="visible"/>
                                      </p:to>
                                    </p:set>
                                    <p:animEffect transition="in" filter="wipe(right)">
                                      <p:cBhvr>
                                        <p:cTn id="36" dur="500"/>
                                        <p:tgtEl>
                                          <p:spTgt spid="6">
                                            <p:graphicEl>
                                              <a:dgm id="{449FA051-CAEB-4FF2-869B-281A75A077F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6">
                                            <p:graphicEl>
                                              <a:dgm id="{00DF9575-6B1C-4077-90A6-84AA6B9FDC33}"/>
                                            </p:graphicEl>
                                          </p:spTgt>
                                        </p:tgtEl>
                                        <p:attrNameLst>
                                          <p:attrName>style.visibility</p:attrName>
                                        </p:attrNameLst>
                                      </p:cBhvr>
                                      <p:to>
                                        <p:strVal val="visible"/>
                                      </p:to>
                                    </p:set>
                                    <p:animEffect transition="in" filter="wipe(right)">
                                      <p:cBhvr>
                                        <p:cTn id="41" dur="500"/>
                                        <p:tgtEl>
                                          <p:spTgt spid="6">
                                            <p:graphicEl>
                                              <a:dgm id="{00DF9575-6B1C-4077-90A6-84AA6B9FDC33}"/>
                                            </p:graphicEl>
                                          </p:spTgt>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6">
                                            <p:graphicEl>
                                              <a:dgm id="{676B0A89-2C20-459E-A240-88FC6708124F}"/>
                                            </p:graphicEl>
                                          </p:spTgt>
                                        </p:tgtEl>
                                        <p:attrNameLst>
                                          <p:attrName>style.visibility</p:attrName>
                                        </p:attrNameLst>
                                      </p:cBhvr>
                                      <p:to>
                                        <p:strVal val="visible"/>
                                      </p:to>
                                    </p:set>
                                    <p:animEffect transition="in" filter="wipe(right)">
                                      <p:cBhvr>
                                        <p:cTn id="44" dur="500"/>
                                        <p:tgtEl>
                                          <p:spTgt spid="6">
                                            <p:graphicEl>
                                              <a:dgm id="{676B0A89-2C20-459E-A240-88FC6708124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6">
                                            <p:graphicEl>
                                              <a:dgm id="{97AF2912-53EA-4327-B3FE-C81BFA9D19D7}"/>
                                            </p:graphicEl>
                                          </p:spTgt>
                                        </p:tgtEl>
                                        <p:attrNameLst>
                                          <p:attrName>style.visibility</p:attrName>
                                        </p:attrNameLst>
                                      </p:cBhvr>
                                      <p:to>
                                        <p:strVal val="visible"/>
                                      </p:to>
                                    </p:set>
                                    <p:animEffect transition="in" filter="wipe(right)">
                                      <p:cBhvr>
                                        <p:cTn id="49" dur="500"/>
                                        <p:tgtEl>
                                          <p:spTgt spid="6">
                                            <p:graphicEl>
                                              <a:dgm id="{97AF2912-53EA-4327-B3FE-C81BFA9D19D7}"/>
                                            </p:graphicEl>
                                          </p:spTgt>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6">
                                            <p:graphicEl>
                                              <a:dgm id="{D84F2344-44BE-47CB-B997-75706C0D0B30}"/>
                                            </p:graphicEl>
                                          </p:spTgt>
                                        </p:tgtEl>
                                        <p:attrNameLst>
                                          <p:attrName>style.visibility</p:attrName>
                                        </p:attrNameLst>
                                      </p:cBhvr>
                                      <p:to>
                                        <p:strVal val="visible"/>
                                      </p:to>
                                    </p:set>
                                    <p:animEffect transition="in" filter="wipe(right)">
                                      <p:cBhvr>
                                        <p:cTn id="52" dur="500"/>
                                        <p:tgtEl>
                                          <p:spTgt spid="6">
                                            <p:graphicEl>
                                              <a:dgm id="{D84F2344-44BE-47CB-B997-75706C0D0B30}"/>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6">
                                            <p:graphicEl>
                                              <a:dgm id="{24368BBF-A4C1-4296-B944-9EE6ED3D65CD}"/>
                                            </p:graphicEl>
                                          </p:spTgt>
                                        </p:tgtEl>
                                        <p:attrNameLst>
                                          <p:attrName>style.visibility</p:attrName>
                                        </p:attrNameLst>
                                      </p:cBhvr>
                                      <p:to>
                                        <p:strVal val="visible"/>
                                      </p:to>
                                    </p:set>
                                    <p:animEffect transition="in" filter="wipe(right)">
                                      <p:cBhvr>
                                        <p:cTn id="57" dur="500"/>
                                        <p:tgtEl>
                                          <p:spTgt spid="6">
                                            <p:graphicEl>
                                              <a:dgm id="{24368BBF-A4C1-4296-B944-9EE6ED3D65CD}"/>
                                            </p:graphicEl>
                                          </p:spTgt>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6">
                                            <p:graphicEl>
                                              <a:dgm id="{98A45606-07B2-41C0-A1B7-A91B1533B422}"/>
                                            </p:graphicEl>
                                          </p:spTgt>
                                        </p:tgtEl>
                                        <p:attrNameLst>
                                          <p:attrName>style.visibility</p:attrName>
                                        </p:attrNameLst>
                                      </p:cBhvr>
                                      <p:to>
                                        <p:strVal val="visible"/>
                                      </p:to>
                                    </p:set>
                                    <p:animEffect transition="in" filter="wipe(right)">
                                      <p:cBhvr>
                                        <p:cTn id="60" dur="500"/>
                                        <p:tgtEl>
                                          <p:spTgt spid="6">
                                            <p:graphicEl>
                                              <a:dgm id="{98A45606-07B2-41C0-A1B7-A91B1533B422}"/>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971E19C3-E606-4894-9523-827922CF567B}"/>
                                            </p:graphicEl>
                                          </p:spTgt>
                                        </p:tgtEl>
                                        <p:attrNameLst>
                                          <p:attrName>style.visibility</p:attrName>
                                        </p:attrNameLst>
                                      </p:cBhvr>
                                      <p:to>
                                        <p:strVal val="visible"/>
                                      </p:to>
                                    </p:set>
                                    <p:animEffect transition="in" filter="wipe(right)">
                                      <p:cBhvr>
                                        <p:cTn id="65" dur="500"/>
                                        <p:tgtEl>
                                          <p:spTgt spid="6">
                                            <p:graphicEl>
                                              <a:dgm id="{971E19C3-E606-4894-9523-827922CF567B}"/>
                                            </p:graphicEl>
                                          </p:spTgt>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6">
                                            <p:graphicEl>
                                              <a:dgm id="{37D11702-DA06-42EF-94DD-C92D46955E77}"/>
                                            </p:graphicEl>
                                          </p:spTgt>
                                        </p:tgtEl>
                                        <p:attrNameLst>
                                          <p:attrName>style.visibility</p:attrName>
                                        </p:attrNameLst>
                                      </p:cBhvr>
                                      <p:to>
                                        <p:strVal val="visible"/>
                                      </p:to>
                                    </p:set>
                                    <p:animEffect transition="in" filter="wipe(right)">
                                      <p:cBhvr>
                                        <p:cTn id="68" dur="500"/>
                                        <p:tgtEl>
                                          <p:spTgt spid="6">
                                            <p:graphicEl>
                                              <a:dgm id="{37D11702-DA06-42EF-94DD-C92D46955E77}"/>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6">
                                            <p:graphicEl>
                                              <a:dgm id="{6C5E5C2C-8F68-4C7C-9C01-C71C783D6540}"/>
                                            </p:graphicEl>
                                          </p:spTgt>
                                        </p:tgtEl>
                                        <p:attrNameLst>
                                          <p:attrName>style.visibility</p:attrName>
                                        </p:attrNameLst>
                                      </p:cBhvr>
                                      <p:to>
                                        <p:strVal val="visible"/>
                                      </p:to>
                                    </p:set>
                                    <p:animEffect transition="in" filter="wipe(right)">
                                      <p:cBhvr>
                                        <p:cTn id="73" dur="500"/>
                                        <p:tgtEl>
                                          <p:spTgt spid="6">
                                            <p:graphicEl>
                                              <a:dgm id="{6C5E5C2C-8F68-4C7C-9C01-C71C783D6540}"/>
                                            </p:graphicEl>
                                          </p:spTgt>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6">
                                            <p:graphicEl>
                                              <a:dgm id="{410F6507-4C57-4B95-BCED-AE9BDE768CE6}"/>
                                            </p:graphicEl>
                                          </p:spTgt>
                                        </p:tgtEl>
                                        <p:attrNameLst>
                                          <p:attrName>style.visibility</p:attrName>
                                        </p:attrNameLst>
                                      </p:cBhvr>
                                      <p:to>
                                        <p:strVal val="visible"/>
                                      </p:to>
                                    </p:set>
                                    <p:animEffect transition="in" filter="wipe(right)">
                                      <p:cBhvr>
                                        <p:cTn id="76" dur="500"/>
                                        <p:tgtEl>
                                          <p:spTgt spid="6">
                                            <p:graphicEl>
                                              <a:dgm id="{410F6507-4C57-4B95-BCED-AE9BDE768CE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6">
                                            <p:graphicEl>
                                              <a:dgm id="{BF8C7FE5-0BEC-441F-861F-F1E2FF07C05F}"/>
                                            </p:graphicEl>
                                          </p:spTgt>
                                        </p:tgtEl>
                                        <p:attrNameLst>
                                          <p:attrName>style.visibility</p:attrName>
                                        </p:attrNameLst>
                                      </p:cBhvr>
                                      <p:to>
                                        <p:strVal val="visible"/>
                                      </p:to>
                                    </p:set>
                                    <p:animEffect transition="in" filter="wipe(right)">
                                      <p:cBhvr>
                                        <p:cTn id="81" dur="500"/>
                                        <p:tgtEl>
                                          <p:spTgt spid="6">
                                            <p:graphicEl>
                                              <a:dgm id="{BF8C7FE5-0BEC-441F-861F-F1E2FF07C05F}"/>
                                            </p:graphicEl>
                                          </p:spTgt>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6">
                                            <p:graphicEl>
                                              <a:dgm id="{771D6FD8-5985-45E9-ADF8-4853667D2489}"/>
                                            </p:graphicEl>
                                          </p:spTgt>
                                        </p:tgtEl>
                                        <p:attrNameLst>
                                          <p:attrName>style.visibility</p:attrName>
                                        </p:attrNameLst>
                                      </p:cBhvr>
                                      <p:to>
                                        <p:strVal val="visible"/>
                                      </p:to>
                                    </p:set>
                                    <p:animEffect transition="in" filter="wipe(right)">
                                      <p:cBhvr>
                                        <p:cTn id="84" dur="500"/>
                                        <p:tgtEl>
                                          <p:spTgt spid="6">
                                            <p:graphicEl>
                                              <a:dgm id="{771D6FD8-5985-45E9-ADF8-4853667D2489}"/>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6">
                                            <p:graphicEl>
                                              <a:dgm id="{CB6D7D65-0BD5-4E6F-B90E-B565FC935F02}"/>
                                            </p:graphicEl>
                                          </p:spTgt>
                                        </p:tgtEl>
                                        <p:attrNameLst>
                                          <p:attrName>style.visibility</p:attrName>
                                        </p:attrNameLst>
                                      </p:cBhvr>
                                      <p:to>
                                        <p:strVal val="visible"/>
                                      </p:to>
                                    </p:set>
                                    <p:animEffect transition="in" filter="wipe(right)">
                                      <p:cBhvr>
                                        <p:cTn id="89" dur="500"/>
                                        <p:tgtEl>
                                          <p:spTgt spid="6">
                                            <p:graphicEl>
                                              <a:dgm id="{CB6D7D65-0BD5-4E6F-B90E-B565FC935F02}"/>
                                            </p:graphicEl>
                                          </p:spTgt>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6">
                                            <p:graphicEl>
                                              <a:dgm id="{394B73E7-18B5-4143-BECE-60D41AFFB0A5}"/>
                                            </p:graphicEl>
                                          </p:spTgt>
                                        </p:tgtEl>
                                        <p:attrNameLst>
                                          <p:attrName>style.visibility</p:attrName>
                                        </p:attrNameLst>
                                      </p:cBhvr>
                                      <p:to>
                                        <p:strVal val="visible"/>
                                      </p:to>
                                    </p:set>
                                    <p:animEffect transition="in" filter="wipe(right)">
                                      <p:cBhvr>
                                        <p:cTn id="92" dur="500"/>
                                        <p:tgtEl>
                                          <p:spTgt spid="6">
                                            <p:graphicEl>
                                              <a:dgm id="{394B73E7-18B5-4143-BECE-60D41AFFB0A5}"/>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6">
                                            <p:graphicEl>
                                              <a:dgm id="{F722F67D-8CA9-481D-899C-07BD31A2B41E}"/>
                                            </p:graphicEl>
                                          </p:spTgt>
                                        </p:tgtEl>
                                        <p:attrNameLst>
                                          <p:attrName>style.visibility</p:attrName>
                                        </p:attrNameLst>
                                      </p:cBhvr>
                                      <p:to>
                                        <p:strVal val="visible"/>
                                      </p:to>
                                    </p:set>
                                    <p:animEffect transition="in" filter="wipe(right)">
                                      <p:cBhvr>
                                        <p:cTn id="97" dur="500"/>
                                        <p:tgtEl>
                                          <p:spTgt spid="6">
                                            <p:graphicEl>
                                              <a:dgm id="{F722F67D-8CA9-481D-899C-07BD31A2B41E}"/>
                                            </p:graphicEl>
                                          </p:spTgt>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6">
                                            <p:graphicEl>
                                              <a:dgm id="{88B565C2-F70E-4F70-B215-C54FE3BC02B5}"/>
                                            </p:graphicEl>
                                          </p:spTgt>
                                        </p:tgtEl>
                                        <p:attrNameLst>
                                          <p:attrName>style.visibility</p:attrName>
                                        </p:attrNameLst>
                                      </p:cBhvr>
                                      <p:to>
                                        <p:strVal val="visible"/>
                                      </p:to>
                                    </p:set>
                                    <p:animEffect transition="in" filter="wipe(right)">
                                      <p:cBhvr>
                                        <p:cTn id="100" dur="500"/>
                                        <p:tgtEl>
                                          <p:spTgt spid="6">
                                            <p:graphicEl>
                                              <a:dgm id="{88B565C2-F70E-4F70-B215-C54FE3BC02B5}"/>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grpId="0" nodeType="clickEffect">
                                  <p:stCondLst>
                                    <p:cond delay="0"/>
                                  </p:stCondLst>
                                  <p:childTnLst>
                                    <p:set>
                                      <p:cBhvr>
                                        <p:cTn id="104" dur="1" fill="hold">
                                          <p:stCondLst>
                                            <p:cond delay="0"/>
                                          </p:stCondLst>
                                        </p:cTn>
                                        <p:tgtEl>
                                          <p:spTgt spid="6">
                                            <p:graphicEl>
                                              <a:dgm id="{EAED6E84-D47A-48F4-8795-6CD5890EE13E}"/>
                                            </p:graphicEl>
                                          </p:spTgt>
                                        </p:tgtEl>
                                        <p:attrNameLst>
                                          <p:attrName>style.visibility</p:attrName>
                                        </p:attrNameLst>
                                      </p:cBhvr>
                                      <p:to>
                                        <p:strVal val="visible"/>
                                      </p:to>
                                    </p:set>
                                    <p:animEffect transition="in" filter="wipe(right)">
                                      <p:cBhvr>
                                        <p:cTn id="105" dur="500"/>
                                        <p:tgtEl>
                                          <p:spTgt spid="6">
                                            <p:graphicEl>
                                              <a:dgm id="{EAED6E84-D47A-48F4-8795-6CD5890EE13E}"/>
                                            </p:graphicEl>
                                          </p:spTgt>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6">
                                            <p:graphicEl>
                                              <a:dgm id="{AE8C6082-9C18-4616-956C-5C8CBF804657}"/>
                                            </p:graphicEl>
                                          </p:spTgt>
                                        </p:tgtEl>
                                        <p:attrNameLst>
                                          <p:attrName>style.visibility</p:attrName>
                                        </p:attrNameLst>
                                      </p:cBhvr>
                                      <p:to>
                                        <p:strVal val="visible"/>
                                      </p:to>
                                    </p:set>
                                    <p:animEffect transition="in" filter="wipe(right)">
                                      <p:cBhvr>
                                        <p:cTn id="108" dur="500"/>
                                        <p:tgtEl>
                                          <p:spTgt spid="6">
                                            <p:graphicEl>
                                              <a:dgm id="{AE8C6082-9C18-4616-956C-5C8CBF804657}"/>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2" fill="hold" grpId="0" nodeType="clickEffect">
                                  <p:stCondLst>
                                    <p:cond delay="0"/>
                                  </p:stCondLst>
                                  <p:childTnLst>
                                    <p:set>
                                      <p:cBhvr>
                                        <p:cTn id="112" dur="1" fill="hold">
                                          <p:stCondLst>
                                            <p:cond delay="0"/>
                                          </p:stCondLst>
                                        </p:cTn>
                                        <p:tgtEl>
                                          <p:spTgt spid="6">
                                            <p:graphicEl>
                                              <a:dgm id="{CCBA5335-8502-4DB9-A7A0-0F66AD26BA06}"/>
                                            </p:graphicEl>
                                          </p:spTgt>
                                        </p:tgtEl>
                                        <p:attrNameLst>
                                          <p:attrName>style.visibility</p:attrName>
                                        </p:attrNameLst>
                                      </p:cBhvr>
                                      <p:to>
                                        <p:strVal val="visible"/>
                                      </p:to>
                                    </p:set>
                                    <p:animEffect transition="in" filter="wipe(right)">
                                      <p:cBhvr>
                                        <p:cTn id="113" dur="500"/>
                                        <p:tgtEl>
                                          <p:spTgt spid="6">
                                            <p:graphicEl>
                                              <a:dgm id="{CCBA5335-8502-4DB9-A7A0-0F66AD26BA06}"/>
                                            </p:graphicEl>
                                          </p:spTgt>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6">
                                            <p:graphicEl>
                                              <a:dgm id="{B30A6F1C-1937-4C0B-88F4-5AB1DF22CF51}"/>
                                            </p:graphicEl>
                                          </p:spTgt>
                                        </p:tgtEl>
                                        <p:attrNameLst>
                                          <p:attrName>style.visibility</p:attrName>
                                        </p:attrNameLst>
                                      </p:cBhvr>
                                      <p:to>
                                        <p:strVal val="visible"/>
                                      </p:to>
                                    </p:set>
                                    <p:animEffect transition="in" filter="wipe(right)">
                                      <p:cBhvr>
                                        <p:cTn id="116" dur="500"/>
                                        <p:tgtEl>
                                          <p:spTgt spid="6">
                                            <p:graphicEl>
                                              <a:dgm id="{B30A6F1C-1937-4C0B-88F4-5AB1DF22CF51}"/>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grpId="0" nodeType="clickEffect">
                                  <p:stCondLst>
                                    <p:cond delay="0"/>
                                  </p:stCondLst>
                                  <p:childTnLst>
                                    <p:set>
                                      <p:cBhvr>
                                        <p:cTn id="120" dur="1" fill="hold">
                                          <p:stCondLst>
                                            <p:cond delay="0"/>
                                          </p:stCondLst>
                                        </p:cTn>
                                        <p:tgtEl>
                                          <p:spTgt spid="6">
                                            <p:graphicEl>
                                              <a:dgm id="{83424461-6A0A-4B9A-9152-B8DA33F7DF73}"/>
                                            </p:graphicEl>
                                          </p:spTgt>
                                        </p:tgtEl>
                                        <p:attrNameLst>
                                          <p:attrName>style.visibility</p:attrName>
                                        </p:attrNameLst>
                                      </p:cBhvr>
                                      <p:to>
                                        <p:strVal val="visible"/>
                                      </p:to>
                                    </p:set>
                                    <p:animEffect transition="in" filter="wipe(right)">
                                      <p:cBhvr>
                                        <p:cTn id="121" dur="500"/>
                                        <p:tgtEl>
                                          <p:spTgt spid="6">
                                            <p:graphicEl>
                                              <a:dgm id="{83424461-6A0A-4B9A-9152-B8DA33F7DF73}"/>
                                            </p:graphicEl>
                                          </p:spTgt>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6">
                                            <p:graphicEl>
                                              <a:dgm id="{1A9DCA09-18A0-44AD-B356-4C438B75C10D}"/>
                                            </p:graphicEl>
                                          </p:spTgt>
                                        </p:tgtEl>
                                        <p:attrNameLst>
                                          <p:attrName>style.visibility</p:attrName>
                                        </p:attrNameLst>
                                      </p:cBhvr>
                                      <p:to>
                                        <p:strVal val="visible"/>
                                      </p:to>
                                    </p:set>
                                    <p:animEffect transition="in" filter="wipe(right)">
                                      <p:cBhvr>
                                        <p:cTn id="124" dur="500"/>
                                        <p:tgtEl>
                                          <p:spTgt spid="6">
                                            <p:graphicEl>
                                              <a:dgm id="{1A9DCA09-18A0-44AD-B356-4C438B75C10D}"/>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2" fill="hold" grpId="0" nodeType="clickEffect">
                                  <p:stCondLst>
                                    <p:cond delay="0"/>
                                  </p:stCondLst>
                                  <p:childTnLst>
                                    <p:set>
                                      <p:cBhvr>
                                        <p:cTn id="128" dur="1" fill="hold">
                                          <p:stCondLst>
                                            <p:cond delay="0"/>
                                          </p:stCondLst>
                                        </p:cTn>
                                        <p:tgtEl>
                                          <p:spTgt spid="6">
                                            <p:graphicEl>
                                              <a:dgm id="{7ED94216-80E5-469D-9E7E-ED8D65B51B25}"/>
                                            </p:graphicEl>
                                          </p:spTgt>
                                        </p:tgtEl>
                                        <p:attrNameLst>
                                          <p:attrName>style.visibility</p:attrName>
                                        </p:attrNameLst>
                                      </p:cBhvr>
                                      <p:to>
                                        <p:strVal val="visible"/>
                                      </p:to>
                                    </p:set>
                                    <p:animEffect transition="in" filter="wipe(right)">
                                      <p:cBhvr>
                                        <p:cTn id="129" dur="500"/>
                                        <p:tgtEl>
                                          <p:spTgt spid="6">
                                            <p:graphicEl>
                                              <a:dgm id="{7ED94216-80E5-469D-9E7E-ED8D65B51B25}"/>
                                            </p:graphicEl>
                                          </p:spTgt>
                                        </p:tgtEl>
                                      </p:cBhvr>
                                    </p:animEffect>
                                  </p:childTnLst>
                                </p:cTn>
                              </p:par>
                              <p:par>
                                <p:cTn id="130" presetID="22" presetClass="entr" presetSubtype="2" fill="hold" grpId="0" nodeType="withEffect">
                                  <p:stCondLst>
                                    <p:cond delay="0"/>
                                  </p:stCondLst>
                                  <p:childTnLst>
                                    <p:set>
                                      <p:cBhvr>
                                        <p:cTn id="131" dur="1" fill="hold">
                                          <p:stCondLst>
                                            <p:cond delay="0"/>
                                          </p:stCondLst>
                                        </p:cTn>
                                        <p:tgtEl>
                                          <p:spTgt spid="6">
                                            <p:graphicEl>
                                              <a:dgm id="{0BD4C871-A076-4B57-8440-9047D13442E7}"/>
                                            </p:graphicEl>
                                          </p:spTgt>
                                        </p:tgtEl>
                                        <p:attrNameLst>
                                          <p:attrName>style.visibility</p:attrName>
                                        </p:attrNameLst>
                                      </p:cBhvr>
                                      <p:to>
                                        <p:strVal val="visible"/>
                                      </p:to>
                                    </p:set>
                                    <p:animEffect transition="in" filter="wipe(right)">
                                      <p:cBhvr>
                                        <p:cTn id="132" dur="500"/>
                                        <p:tgtEl>
                                          <p:spTgt spid="6">
                                            <p:graphicEl>
                                              <a:dgm id="{0BD4C871-A076-4B57-8440-9047D13442E7}"/>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2" fill="hold" grpId="0" nodeType="clickEffect">
                                  <p:stCondLst>
                                    <p:cond delay="0"/>
                                  </p:stCondLst>
                                  <p:childTnLst>
                                    <p:set>
                                      <p:cBhvr>
                                        <p:cTn id="136" dur="1" fill="hold">
                                          <p:stCondLst>
                                            <p:cond delay="0"/>
                                          </p:stCondLst>
                                        </p:cTn>
                                        <p:tgtEl>
                                          <p:spTgt spid="6">
                                            <p:graphicEl>
                                              <a:dgm id="{2E33F1E8-9352-4FFF-B05D-71672F82255E}"/>
                                            </p:graphicEl>
                                          </p:spTgt>
                                        </p:tgtEl>
                                        <p:attrNameLst>
                                          <p:attrName>style.visibility</p:attrName>
                                        </p:attrNameLst>
                                      </p:cBhvr>
                                      <p:to>
                                        <p:strVal val="visible"/>
                                      </p:to>
                                    </p:set>
                                    <p:animEffect transition="in" filter="wipe(right)">
                                      <p:cBhvr>
                                        <p:cTn id="137" dur="500"/>
                                        <p:tgtEl>
                                          <p:spTgt spid="6">
                                            <p:graphicEl>
                                              <a:dgm id="{2E33F1E8-9352-4FFF-B05D-71672F82255E}"/>
                                            </p:graphicEl>
                                          </p:spTgt>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
                                            <p:graphicEl>
                                              <a:dgm id="{B646DA74-CCD7-4C5C-B71A-8AC6029675F3}"/>
                                            </p:graphicEl>
                                          </p:spTgt>
                                        </p:tgtEl>
                                        <p:attrNameLst>
                                          <p:attrName>style.visibility</p:attrName>
                                        </p:attrNameLst>
                                      </p:cBhvr>
                                      <p:to>
                                        <p:strVal val="visible"/>
                                      </p:to>
                                    </p:set>
                                    <p:animEffect transition="in" filter="wipe(right)">
                                      <p:cBhvr>
                                        <p:cTn id="140" dur="500"/>
                                        <p:tgtEl>
                                          <p:spTgt spid="6">
                                            <p:graphicEl>
                                              <a:dgm id="{B646DA74-CCD7-4C5C-B71A-8AC6029675F3}"/>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2" fill="hold" grpId="0" nodeType="clickEffect">
                                  <p:stCondLst>
                                    <p:cond delay="0"/>
                                  </p:stCondLst>
                                  <p:childTnLst>
                                    <p:set>
                                      <p:cBhvr>
                                        <p:cTn id="144" dur="1" fill="hold">
                                          <p:stCondLst>
                                            <p:cond delay="0"/>
                                          </p:stCondLst>
                                        </p:cTn>
                                        <p:tgtEl>
                                          <p:spTgt spid="6">
                                            <p:graphicEl>
                                              <a:dgm id="{D674F02F-E6BA-4179-9B06-BF7839335CFA}"/>
                                            </p:graphicEl>
                                          </p:spTgt>
                                        </p:tgtEl>
                                        <p:attrNameLst>
                                          <p:attrName>style.visibility</p:attrName>
                                        </p:attrNameLst>
                                      </p:cBhvr>
                                      <p:to>
                                        <p:strVal val="visible"/>
                                      </p:to>
                                    </p:set>
                                    <p:animEffect transition="in" filter="wipe(right)">
                                      <p:cBhvr>
                                        <p:cTn id="145" dur="500"/>
                                        <p:tgtEl>
                                          <p:spTgt spid="6">
                                            <p:graphicEl>
                                              <a:dgm id="{D674F02F-E6BA-4179-9B06-BF7839335CFA}"/>
                                            </p:graphicEl>
                                          </p:spTgt>
                                        </p:tgtEl>
                                      </p:cBhvr>
                                    </p:animEffect>
                                  </p:childTnLst>
                                </p:cTn>
                              </p:par>
                              <p:par>
                                <p:cTn id="146" presetID="22" presetClass="entr" presetSubtype="2" fill="hold" grpId="0" nodeType="withEffect">
                                  <p:stCondLst>
                                    <p:cond delay="0"/>
                                  </p:stCondLst>
                                  <p:childTnLst>
                                    <p:set>
                                      <p:cBhvr>
                                        <p:cTn id="147" dur="1" fill="hold">
                                          <p:stCondLst>
                                            <p:cond delay="0"/>
                                          </p:stCondLst>
                                        </p:cTn>
                                        <p:tgtEl>
                                          <p:spTgt spid="6">
                                            <p:graphicEl>
                                              <a:dgm id="{053016D8-06C8-417D-8BBD-96C5E5EDFB27}"/>
                                            </p:graphicEl>
                                          </p:spTgt>
                                        </p:tgtEl>
                                        <p:attrNameLst>
                                          <p:attrName>style.visibility</p:attrName>
                                        </p:attrNameLst>
                                      </p:cBhvr>
                                      <p:to>
                                        <p:strVal val="visible"/>
                                      </p:to>
                                    </p:set>
                                    <p:animEffect transition="in" filter="wipe(right)">
                                      <p:cBhvr>
                                        <p:cTn id="148" dur="500"/>
                                        <p:tgtEl>
                                          <p:spTgt spid="6">
                                            <p:graphicEl>
                                              <a:dgm id="{053016D8-06C8-417D-8BBD-96C5E5EDFB2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2" fill="hold" grpId="0" nodeType="clickEffect">
                                  <p:stCondLst>
                                    <p:cond delay="0"/>
                                  </p:stCondLst>
                                  <p:childTnLst>
                                    <p:set>
                                      <p:cBhvr>
                                        <p:cTn id="152" dur="1" fill="hold">
                                          <p:stCondLst>
                                            <p:cond delay="0"/>
                                          </p:stCondLst>
                                        </p:cTn>
                                        <p:tgtEl>
                                          <p:spTgt spid="6">
                                            <p:graphicEl>
                                              <a:dgm id="{EDC61E63-FDDF-4DE8-89C8-70D4B0F5A852}"/>
                                            </p:graphicEl>
                                          </p:spTgt>
                                        </p:tgtEl>
                                        <p:attrNameLst>
                                          <p:attrName>style.visibility</p:attrName>
                                        </p:attrNameLst>
                                      </p:cBhvr>
                                      <p:to>
                                        <p:strVal val="visible"/>
                                      </p:to>
                                    </p:set>
                                    <p:animEffect transition="in" filter="wipe(right)">
                                      <p:cBhvr>
                                        <p:cTn id="153" dur="500"/>
                                        <p:tgtEl>
                                          <p:spTgt spid="6">
                                            <p:graphicEl>
                                              <a:dgm id="{EDC61E63-FDDF-4DE8-89C8-70D4B0F5A852}"/>
                                            </p:graphicEl>
                                          </p:spTgt>
                                        </p:tgtEl>
                                      </p:cBhvr>
                                    </p:animEffect>
                                  </p:childTnLst>
                                </p:cTn>
                              </p:par>
                              <p:par>
                                <p:cTn id="154" presetID="22" presetClass="entr" presetSubtype="2" fill="hold" grpId="0" nodeType="withEffect">
                                  <p:stCondLst>
                                    <p:cond delay="0"/>
                                  </p:stCondLst>
                                  <p:childTnLst>
                                    <p:set>
                                      <p:cBhvr>
                                        <p:cTn id="155" dur="1" fill="hold">
                                          <p:stCondLst>
                                            <p:cond delay="0"/>
                                          </p:stCondLst>
                                        </p:cTn>
                                        <p:tgtEl>
                                          <p:spTgt spid="6">
                                            <p:graphicEl>
                                              <a:dgm id="{BA472C22-E90A-4BA1-81C7-1491CB2E0A87}"/>
                                            </p:graphicEl>
                                          </p:spTgt>
                                        </p:tgtEl>
                                        <p:attrNameLst>
                                          <p:attrName>style.visibility</p:attrName>
                                        </p:attrNameLst>
                                      </p:cBhvr>
                                      <p:to>
                                        <p:strVal val="visible"/>
                                      </p:to>
                                    </p:set>
                                    <p:animEffect transition="in" filter="wipe(right)">
                                      <p:cBhvr>
                                        <p:cTn id="156" dur="500"/>
                                        <p:tgtEl>
                                          <p:spTgt spid="6">
                                            <p:graphicEl>
                                              <a:dgm id="{BA472C22-E90A-4BA1-81C7-1491CB2E0A87}"/>
                                            </p:graphicEl>
                                          </p:spTgt>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2" fill="hold" grpId="0" nodeType="clickEffect">
                                  <p:stCondLst>
                                    <p:cond delay="0"/>
                                  </p:stCondLst>
                                  <p:childTnLst>
                                    <p:set>
                                      <p:cBhvr>
                                        <p:cTn id="160" dur="1" fill="hold">
                                          <p:stCondLst>
                                            <p:cond delay="0"/>
                                          </p:stCondLst>
                                        </p:cTn>
                                        <p:tgtEl>
                                          <p:spTgt spid="6">
                                            <p:graphicEl>
                                              <a:dgm id="{47C41272-C258-4FCF-BD83-48A73D200214}"/>
                                            </p:graphicEl>
                                          </p:spTgt>
                                        </p:tgtEl>
                                        <p:attrNameLst>
                                          <p:attrName>style.visibility</p:attrName>
                                        </p:attrNameLst>
                                      </p:cBhvr>
                                      <p:to>
                                        <p:strVal val="visible"/>
                                      </p:to>
                                    </p:set>
                                    <p:animEffect transition="in" filter="wipe(right)">
                                      <p:cBhvr>
                                        <p:cTn id="161" dur="500"/>
                                        <p:tgtEl>
                                          <p:spTgt spid="6">
                                            <p:graphicEl>
                                              <a:dgm id="{47C41272-C258-4FCF-BD83-48A73D200214}"/>
                                            </p:graphicEl>
                                          </p:spTgt>
                                        </p:tgtEl>
                                      </p:cBhvr>
                                    </p:animEffect>
                                  </p:childTnLst>
                                </p:cTn>
                              </p:par>
                              <p:par>
                                <p:cTn id="162" presetID="22" presetClass="entr" presetSubtype="2" fill="hold" grpId="0" nodeType="withEffect">
                                  <p:stCondLst>
                                    <p:cond delay="0"/>
                                  </p:stCondLst>
                                  <p:childTnLst>
                                    <p:set>
                                      <p:cBhvr>
                                        <p:cTn id="163" dur="1" fill="hold">
                                          <p:stCondLst>
                                            <p:cond delay="0"/>
                                          </p:stCondLst>
                                        </p:cTn>
                                        <p:tgtEl>
                                          <p:spTgt spid="6">
                                            <p:graphicEl>
                                              <a:dgm id="{F94752DA-B098-4853-9053-3FAE81D99551}"/>
                                            </p:graphicEl>
                                          </p:spTgt>
                                        </p:tgtEl>
                                        <p:attrNameLst>
                                          <p:attrName>style.visibility</p:attrName>
                                        </p:attrNameLst>
                                      </p:cBhvr>
                                      <p:to>
                                        <p:strVal val="visible"/>
                                      </p:to>
                                    </p:set>
                                    <p:animEffect transition="in" filter="wipe(right)">
                                      <p:cBhvr>
                                        <p:cTn id="164" dur="500"/>
                                        <p:tgtEl>
                                          <p:spTgt spid="6">
                                            <p:graphicEl>
                                              <a:dgm id="{F94752DA-B098-4853-9053-3FAE81D99551}"/>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2" fill="hold" grpId="0" nodeType="clickEffect">
                                  <p:stCondLst>
                                    <p:cond delay="0"/>
                                  </p:stCondLst>
                                  <p:childTnLst>
                                    <p:set>
                                      <p:cBhvr>
                                        <p:cTn id="168" dur="1" fill="hold">
                                          <p:stCondLst>
                                            <p:cond delay="0"/>
                                          </p:stCondLst>
                                        </p:cTn>
                                        <p:tgtEl>
                                          <p:spTgt spid="6">
                                            <p:graphicEl>
                                              <a:dgm id="{F164B654-CB31-495F-B10A-5CCA914A2089}"/>
                                            </p:graphicEl>
                                          </p:spTgt>
                                        </p:tgtEl>
                                        <p:attrNameLst>
                                          <p:attrName>style.visibility</p:attrName>
                                        </p:attrNameLst>
                                      </p:cBhvr>
                                      <p:to>
                                        <p:strVal val="visible"/>
                                      </p:to>
                                    </p:set>
                                    <p:animEffect transition="in" filter="wipe(right)">
                                      <p:cBhvr>
                                        <p:cTn id="169" dur="500"/>
                                        <p:tgtEl>
                                          <p:spTgt spid="6">
                                            <p:graphicEl>
                                              <a:dgm id="{F164B654-CB31-495F-B10A-5CCA914A2089}"/>
                                            </p:graphicEl>
                                          </p:spTgt>
                                        </p:tgtEl>
                                      </p:cBhvr>
                                    </p:animEffect>
                                  </p:childTnLst>
                                </p:cTn>
                              </p:par>
                              <p:par>
                                <p:cTn id="170" presetID="22" presetClass="entr" presetSubtype="2" fill="hold" grpId="0" nodeType="withEffect">
                                  <p:stCondLst>
                                    <p:cond delay="0"/>
                                  </p:stCondLst>
                                  <p:childTnLst>
                                    <p:set>
                                      <p:cBhvr>
                                        <p:cTn id="171" dur="1" fill="hold">
                                          <p:stCondLst>
                                            <p:cond delay="0"/>
                                          </p:stCondLst>
                                        </p:cTn>
                                        <p:tgtEl>
                                          <p:spTgt spid="6">
                                            <p:graphicEl>
                                              <a:dgm id="{0C589104-BC2F-4920-9624-DA63664F094D}"/>
                                            </p:graphicEl>
                                          </p:spTgt>
                                        </p:tgtEl>
                                        <p:attrNameLst>
                                          <p:attrName>style.visibility</p:attrName>
                                        </p:attrNameLst>
                                      </p:cBhvr>
                                      <p:to>
                                        <p:strVal val="visible"/>
                                      </p:to>
                                    </p:set>
                                    <p:animEffect transition="in" filter="wipe(right)">
                                      <p:cBhvr>
                                        <p:cTn id="172" dur="500"/>
                                        <p:tgtEl>
                                          <p:spTgt spid="6">
                                            <p:graphicEl>
                                              <a:dgm id="{0C589104-BC2F-4920-9624-DA63664F094D}"/>
                                            </p:graphicEl>
                                          </p:spTgt>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2" fill="hold" grpId="0" nodeType="clickEffect">
                                  <p:stCondLst>
                                    <p:cond delay="0"/>
                                  </p:stCondLst>
                                  <p:childTnLst>
                                    <p:set>
                                      <p:cBhvr>
                                        <p:cTn id="176" dur="1" fill="hold">
                                          <p:stCondLst>
                                            <p:cond delay="0"/>
                                          </p:stCondLst>
                                        </p:cTn>
                                        <p:tgtEl>
                                          <p:spTgt spid="6">
                                            <p:graphicEl>
                                              <a:dgm id="{B3ADCBC1-D38E-4EDE-BED1-2B46C40AF715}"/>
                                            </p:graphicEl>
                                          </p:spTgt>
                                        </p:tgtEl>
                                        <p:attrNameLst>
                                          <p:attrName>style.visibility</p:attrName>
                                        </p:attrNameLst>
                                      </p:cBhvr>
                                      <p:to>
                                        <p:strVal val="visible"/>
                                      </p:to>
                                    </p:set>
                                    <p:animEffect transition="in" filter="wipe(right)">
                                      <p:cBhvr>
                                        <p:cTn id="177" dur="500"/>
                                        <p:tgtEl>
                                          <p:spTgt spid="6">
                                            <p:graphicEl>
                                              <a:dgm id="{B3ADCBC1-D38E-4EDE-BED1-2B46C40AF715}"/>
                                            </p:graphicEl>
                                          </p:spTgt>
                                        </p:tgtEl>
                                      </p:cBhvr>
                                    </p:animEffect>
                                  </p:childTnLst>
                                </p:cTn>
                              </p:par>
                              <p:par>
                                <p:cTn id="178" presetID="22" presetClass="entr" presetSubtype="2" fill="hold" grpId="0" nodeType="withEffect">
                                  <p:stCondLst>
                                    <p:cond delay="0"/>
                                  </p:stCondLst>
                                  <p:childTnLst>
                                    <p:set>
                                      <p:cBhvr>
                                        <p:cTn id="179" dur="1" fill="hold">
                                          <p:stCondLst>
                                            <p:cond delay="0"/>
                                          </p:stCondLst>
                                        </p:cTn>
                                        <p:tgtEl>
                                          <p:spTgt spid="6">
                                            <p:graphicEl>
                                              <a:dgm id="{C8DE665A-4EC4-4C45-8D87-046276BCAEB1}"/>
                                            </p:graphicEl>
                                          </p:spTgt>
                                        </p:tgtEl>
                                        <p:attrNameLst>
                                          <p:attrName>style.visibility</p:attrName>
                                        </p:attrNameLst>
                                      </p:cBhvr>
                                      <p:to>
                                        <p:strVal val="visible"/>
                                      </p:to>
                                    </p:set>
                                    <p:animEffect transition="in" filter="wipe(right)">
                                      <p:cBhvr>
                                        <p:cTn id="180" dur="500"/>
                                        <p:tgtEl>
                                          <p:spTgt spid="6">
                                            <p:graphicEl>
                                              <a:dgm id="{C8DE665A-4EC4-4C45-8D87-046276BCAEB1}"/>
                                            </p:graphicEl>
                                          </p:spTgt>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2" fill="hold" grpId="0" nodeType="clickEffect">
                                  <p:stCondLst>
                                    <p:cond delay="0"/>
                                  </p:stCondLst>
                                  <p:childTnLst>
                                    <p:set>
                                      <p:cBhvr>
                                        <p:cTn id="184" dur="1" fill="hold">
                                          <p:stCondLst>
                                            <p:cond delay="0"/>
                                          </p:stCondLst>
                                        </p:cTn>
                                        <p:tgtEl>
                                          <p:spTgt spid="6">
                                            <p:graphicEl>
                                              <a:dgm id="{95E2CA69-152A-4745-942A-7338CB2650BF}"/>
                                            </p:graphicEl>
                                          </p:spTgt>
                                        </p:tgtEl>
                                        <p:attrNameLst>
                                          <p:attrName>style.visibility</p:attrName>
                                        </p:attrNameLst>
                                      </p:cBhvr>
                                      <p:to>
                                        <p:strVal val="visible"/>
                                      </p:to>
                                    </p:set>
                                    <p:animEffect transition="in" filter="wipe(right)">
                                      <p:cBhvr>
                                        <p:cTn id="185" dur="500"/>
                                        <p:tgtEl>
                                          <p:spTgt spid="6">
                                            <p:graphicEl>
                                              <a:dgm id="{95E2CA69-152A-4745-942A-7338CB2650BF}"/>
                                            </p:graphicEl>
                                          </p:spTgt>
                                        </p:tgtEl>
                                      </p:cBhvr>
                                    </p:animEffect>
                                  </p:childTnLst>
                                </p:cTn>
                              </p:par>
                              <p:par>
                                <p:cTn id="186" presetID="22" presetClass="entr" presetSubtype="2" fill="hold" grpId="0" nodeType="withEffect">
                                  <p:stCondLst>
                                    <p:cond delay="0"/>
                                  </p:stCondLst>
                                  <p:childTnLst>
                                    <p:set>
                                      <p:cBhvr>
                                        <p:cTn id="187" dur="1" fill="hold">
                                          <p:stCondLst>
                                            <p:cond delay="0"/>
                                          </p:stCondLst>
                                        </p:cTn>
                                        <p:tgtEl>
                                          <p:spTgt spid="6">
                                            <p:graphicEl>
                                              <a:dgm id="{53E79420-3980-4958-B9A3-A4262725F953}"/>
                                            </p:graphicEl>
                                          </p:spTgt>
                                        </p:tgtEl>
                                        <p:attrNameLst>
                                          <p:attrName>style.visibility</p:attrName>
                                        </p:attrNameLst>
                                      </p:cBhvr>
                                      <p:to>
                                        <p:strVal val="visible"/>
                                      </p:to>
                                    </p:set>
                                    <p:animEffect transition="in" filter="wipe(right)">
                                      <p:cBhvr>
                                        <p:cTn id="188" dur="500"/>
                                        <p:tgtEl>
                                          <p:spTgt spid="6">
                                            <p:graphicEl>
                                              <a:dgm id="{53E79420-3980-4958-B9A3-A4262725F9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uiExpand="1">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0305" y="2166091"/>
            <a:ext cx="5849265" cy="2301222"/>
          </a:xfrm>
          <a:prstGeom prst="rect">
            <a:avLst/>
          </a:prstGeom>
          <a:noFill/>
        </p:spPr>
        <p:txBody>
          <a:bodyPr wrap="square" lIns="84406" tIns="42203" rIns="84406" bIns="42203">
            <a:spAutoFit/>
          </a:bodyPr>
          <a:lstStyle/>
          <a:p>
            <a:pPr algn="ctr" rtl="1"/>
            <a:r>
              <a:rPr lang="fa-IR" sz="7200" b="1" cap="all" dirty="0" smtClean="0">
                <a:ln w="9000" cmpd="sng">
                  <a:solidFill>
                    <a:srgbClr val="5DCEAF">
                      <a:shade val="50000"/>
                      <a:satMod val="120000"/>
                    </a:srgbClr>
                  </a:solidFill>
                  <a:prstDash val="solid"/>
                </a:ln>
                <a:gradFill>
                  <a:gsLst>
                    <a:gs pos="0">
                      <a:srgbClr val="5DCEAF">
                        <a:shade val="20000"/>
                        <a:satMod val="245000"/>
                      </a:srgbClr>
                    </a:gs>
                    <a:gs pos="43000">
                      <a:srgbClr val="5DCEAF">
                        <a:satMod val="255000"/>
                      </a:srgbClr>
                    </a:gs>
                    <a:gs pos="48000">
                      <a:srgbClr val="5DCEAF">
                        <a:shade val="85000"/>
                        <a:satMod val="255000"/>
                      </a:srgbClr>
                    </a:gs>
                    <a:gs pos="100000">
                      <a:srgbClr val="5DCEAF">
                        <a:shade val="20000"/>
                        <a:satMod val="245000"/>
                      </a:srgbClr>
                    </a:gs>
                  </a:gsLst>
                  <a:lin ang="5400000"/>
                </a:gradFill>
                <a:effectLst>
                  <a:reflection blurRad="12700" stA="28000" endPos="45000" dist="1000" dir="5400000" sy="-100000" algn="bl" rotWithShape="0"/>
                </a:effectLst>
                <a:cs typeface="B Titr" pitchFamily="2" charset="-78"/>
              </a:rPr>
              <a:t>مثال:</a:t>
            </a:r>
          </a:p>
          <a:p>
            <a:pPr algn="ctr" rtl="1"/>
            <a:r>
              <a:rPr lang="fa-IR" sz="7200" b="1" cap="all" dirty="0" smtClean="0">
                <a:ln w="9000" cmpd="sng">
                  <a:solidFill>
                    <a:srgbClr val="5DCEAF">
                      <a:shade val="50000"/>
                      <a:satMod val="120000"/>
                    </a:srgbClr>
                  </a:solidFill>
                  <a:prstDash val="solid"/>
                </a:ln>
                <a:gradFill>
                  <a:gsLst>
                    <a:gs pos="0">
                      <a:srgbClr val="5DCEAF">
                        <a:shade val="20000"/>
                        <a:satMod val="245000"/>
                      </a:srgbClr>
                    </a:gs>
                    <a:gs pos="43000">
                      <a:srgbClr val="5DCEAF">
                        <a:satMod val="255000"/>
                      </a:srgbClr>
                    </a:gs>
                    <a:gs pos="48000">
                      <a:srgbClr val="5DCEAF">
                        <a:shade val="85000"/>
                        <a:satMod val="255000"/>
                      </a:srgbClr>
                    </a:gs>
                    <a:gs pos="100000">
                      <a:srgbClr val="5DCEAF">
                        <a:shade val="20000"/>
                        <a:satMod val="245000"/>
                      </a:srgbClr>
                    </a:gs>
                  </a:gsLst>
                  <a:lin ang="5400000"/>
                </a:gradFill>
                <a:effectLst>
                  <a:reflection blurRad="12700" stA="28000" endPos="45000" dist="1000" dir="5400000" sy="-100000" algn="bl" rotWithShape="0"/>
                </a:effectLst>
                <a:cs typeface="B Titr" pitchFamily="2" charset="-78"/>
              </a:rPr>
              <a:t>شرایط وضو</a:t>
            </a:r>
            <a:endParaRPr lang="en-US" sz="7200" b="1" cap="all" dirty="0">
              <a:ln w="9000" cmpd="sng">
                <a:solidFill>
                  <a:srgbClr val="5DCEAF">
                    <a:shade val="50000"/>
                    <a:satMod val="120000"/>
                  </a:srgbClr>
                </a:solidFill>
                <a:prstDash val="solid"/>
              </a:ln>
              <a:gradFill>
                <a:gsLst>
                  <a:gs pos="0">
                    <a:srgbClr val="5DCEAF">
                      <a:shade val="20000"/>
                      <a:satMod val="245000"/>
                    </a:srgbClr>
                  </a:gs>
                  <a:gs pos="43000">
                    <a:srgbClr val="5DCEAF">
                      <a:satMod val="255000"/>
                    </a:srgbClr>
                  </a:gs>
                  <a:gs pos="48000">
                    <a:srgbClr val="5DCEAF">
                      <a:shade val="85000"/>
                      <a:satMod val="255000"/>
                    </a:srgbClr>
                  </a:gs>
                  <a:gs pos="100000">
                    <a:srgbClr val="5DCEAF">
                      <a:shade val="20000"/>
                      <a:satMod val="245000"/>
                    </a:srgbClr>
                  </a:gs>
                </a:gsLst>
                <a:lin ang="5400000"/>
              </a:gradFill>
              <a:effectLst>
                <a:reflection blurRad="12700" stA="28000" endPos="45000" dist="1000" dir="5400000" sy="-100000" algn="bl" rotWithShape="0"/>
              </a:effectLst>
              <a:cs typeface="B Titr" pitchFamily="2" charset="-78"/>
            </a:endParaRPr>
          </a:p>
        </p:txBody>
      </p:sp>
    </p:spTree>
    <p:extLst>
      <p:ext uri="{BB962C8B-B14F-4D97-AF65-F5344CB8AC3E}">
        <p14:creationId xmlns:p14="http://schemas.microsoft.com/office/powerpoint/2010/main" val="1710052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281877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8121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65964490"/>
              </p:ext>
            </p:extLst>
          </p:nvPr>
        </p:nvGraphicFramePr>
        <p:xfrm>
          <a:off x="1" y="263769"/>
          <a:ext cx="9144000" cy="5823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38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graphicEl>
                                              <a:dgm id="{2A861E5C-9445-4CD9-A77B-F22D55C3B9A1}"/>
                                            </p:graphicEl>
                                          </p:spTgt>
                                        </p:tgtEl>
                                        <p:attrNameLst>
                                          <p:attrName>style.visibility</p:attrName>
                                        </p:attrNameLst>
                                      </p:cBhvr>
                                      <p:to>
                                        <p:strVal val="visible"/>
                                      </p:to>
                                    </p:set>
                                    <p:animEffect transition="in" filter="wipe(right)">
                                      <p:cBhvr>
                                        <p:cTn id="7" dur="500"/>
                                        <p:tgtEl>
                                          <p:spTgt spid="3">
                                            <p:graphicEl>
                                              <a:dgm id="{2A861E5C-9445-4CD9-A77B-F22D55C3B9A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graphicEl>
                                              <a:dgm id="{1594FFAC-10E6-4949-83D6-32304B473B5C}"/>
                                            </p:graphicEl>
                                          </p:spTgt>
                                        </p:tgtEl>
                                        <p:attrNameLst>
                                          <p:attrName>style.visibility</p:attrName>
                                        </p:attrNameLst>
                                      </p:cBhvr>
                                      <p:to>
                                        <p:strVal val="visible"/>
                                      </p:to>
                                    </p:set>
                                    <p:animEffect transition="in" filter="wipe(right)">
                                      <p:cBhvr>
                                        <p:cTn id="12" dur="500"/>
                                        <p:tgtEl>
                                          <p:spTgt spid="3">
                                            <p:graphicEl>
                                              <a:dgm id="{1594FFAC-10E6-4949-83D6-32304B473B5C}"/>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3">
                                            <p:graphicEl>
                                              <a:dgm id="{D46439FE-24FB-4AAE-BE97-A26A84D56D0F}"/>
                                            </p:graphicEl>
                                          </p:spTgt>
                                        </p:tgtEl>
                                        <p:attrNameLst>
                                          <p:attrName>style.visibility</p:attrName>
                                        </p:attrNameLst>
                                      </p:cBhvr>
                                      <p:to>
                                        <p:strVal val="visible"/>
                                      </p:to>
                                    </p:set>
                                    <p:animEffect transition="in" filter="wipe(right)">
                                      <p:cBhvr>
                                        <p:cTn id="15" dur="500"/>
                                        <p:tgtEl>
                                          <p:spTgt spid="3">
                                            <p:graphicEl>
                                              <a:dgm id="{D46439FE-24FB-4AAE-BE97-A26A84D56D0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graphicEl>
                                              <a:dgm id="{5F90A128-D38C-478F-9981-C2C0F9B7C9B4}"/>
                                            </p:graphicEl>
                                          </p:spTgt>
                                        </p:tgtEl>
                                        <p:attrNameLst>
                                          <p:attrName>style.visibility</p:attrName>
                                        </p:attrNameLst>
                                      </p:cBhvr>
                                      <p:to>
                                        <p:strVal val="visible"/>
                                      </p:to>
                                    </p:set>
                                    <p:animEffect transition="in" filter="wipe(right)">
                                      <p:cBhvr>
                                        <p:cTn id="20" dur="500"/>
                                        <p:tgtEl>
                                          <p:spTgt spid="3">
                                            <p:graphicEl>
                                              <a:dgm id="{5F90A128-D38C-478F-9981-C2C0F9B7C9B4}"/>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3">
                                            <p:graphicEl>
                                              <a:dgm id="{DAE78447-77C2-4471-9A8F-E128299BD481}"/>
                                            </p:graphicEl>
                                          </p:spTgt>
                                        </p:tgtEl>
                                        <p:attrNameLst>
                                          <p:attrName>style.visibility</p:attrName>
                                        </p:attrNameLst>
                                      </p:cBhvr>
                                      <p:to>
                                        <p:strVal val="visible"/>
                                      </p:to>
                                    </p:set>
                                    <p:animEffect transition="in" filter="wipe(right)">
                                      <p:cBhvr>
                                        <p:cTn id="23" dur="500"/>
                                        <p:tgtEl>
                                          <p:spTgt spid="3">
                                            <p:graphicEl>
                                              <a:dgm id="{DAE78447-77C2-4471-9A8F-E128299BD48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3">
                                            <p:graphicEl>
                                              <a:dgm id="{0CE31D0E-B6CE-465B-BC92-AAFA490EB4EE}"/>
                                            </p:graphicEl>
                                          </p:spTgt>
                                        </p:tgtEl>
                                        <p:attrNameLst>
                                          <p:attrName>style.visibility</p:attrName>
                                        </p:attrNameLst>
                                      </p:cBhvr>
                                      <p:to>
                                        <p:strVal val="visible"/>
                                      </p:to>
                                    </p:set>
                                    <p:animEffect transition="in" filter="wipe(right)">
                                      <p:cBhvr>
                                        <p:cTn id="28" dur="500"/>
                                        <p:tgtEl>
                                          <p:spTgt spid="3">
                                            <p:graphicEl>
                                              <a:dgm id="{0CE31D0E-B6CE-465B-BC92-AAFA490EB4EE}"/>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
                                            <p:graphicEl>
                                              <a:dgm id="{7C866922-C543-4FF6-835E-961E7CEF2E74}"/>
                                            </p:graphicEl>
                                          </p:spTgt>
                                        </p:tgtEl>
                                        <p:attrNameLst>
                                          <p:attrName>style.visibility</p:attrName>
                                        </p:attrNameLst>
                                      </p:cBhvr>
                                      <p:to>
                                        <p:strVal val="visible"/>
                                      </p:to>
                                    </p:set>
                                    <p:animEffect transition="in" filter="wipe(right)">
                                      <p:cBhvr>
                                        <p:cTn id="31" dur="500"/>
                                        <p:tgtEl>
                                          <p:spTgt spid="3">
                                            <p:graphicEl>
                                              <a:dgm id="{7C866922-C543-4FF6-835E-961E7CEF2E7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3">
                                            <p:graphicEl>
                                              <a:dgm id="{7E88A93E-9203-4403-982E-C13D8AD808B1}"/>
                                            </p:graphicEl>
                                          </p:spTgt>
                                        </p:tgtEl>
                                        <p:attrNameLst>
                                          <p:attrName>style.visibility</p:attrName>
                                        </p:attrNameLst>
                                      </p:cBhvr>
                                      <p:to>
                                        <p:strVal val="visible"/>
                                      </p:to>
                                    </p:set>
                                    <p:animEffect transition="in" filter="wipe(right)">
                                      <p:cBhvr>
                                        <p:cTn id="36" dur="500"/>
                                        <p:tgtEl>
                                          <p:spTgt spid="3">
                                            <p:graphicEl>
                                              <a:dgm id="{7E88A93E-9203-4403-982E-C13D8AD808B1}"/>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
                                            <p:graphicEl>
                                              <a:dgm id="{AF4D6589-0FF3-4AD1-8263-6AD1CA3E225F}"/>
                                            </p:graphicEl>
                                          </p:spTgt>
                                        </p:tgtEl>
                                        <p:attrNameLst>
                                          <p:attrName>style.visibility</p:attrName>
                                        </p:attrNameLst>
                                      </p:cBhvr>
                                      <p:to>
                                        <p:strVal val="visible"/>
                                      </p:to>
                                    </p:set>
                                    <p:animEffect transition="in" filter="wipe(right)">
                                      <p:cBhvr>
                                        <p:cTn id="39" dur="500"/>
                                        <p:tgtEl>
                                          <p:spTgt spid="3">
                                            <p:graphicEl>
                                              <a:dgm id="{AF4D6589-0FF3-4AD1-8263-6AD1CA3E225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3">
                                            <p:graphicEl>
                                              <a:dgm id="{D5D0FA0F-1953-4D76-99FB-7A001AA8D936}"/>
                                            </p:graphicEl>
                                          </p:spTgt>
                                        </p:tgtEl>
                                        <p:attrNameLst>
                                          <p:attrName>style.visibility</p:attrName>
                                        </p:attrNameLst>
                                      </p:cBhvr>
                                      <p:to>
                                        <p:strVal val="visible"/>
                                      </p:to>
                                    </p:set>
                                    <p:animEffect transition="in" filter="wipe(right)">
                                      <p:cBhvr>
                                        <p:cTn id="44" dur="500"/>
                                        <p:tgtEl>
                                          <p:spTgt spid="3">
                                            <p:graphicEl>
                                              <a:dgm id="{D5D0FA0F-1953-4D76-99FB-7A001AA8D936}"/>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3">
                                            <p:graphicEl>
                                              <a:dgm id="{D8387B39-A332-425C-8225-691710038BE5}"/>
                                            </p:graphicEl>
                                          </p:spTgt>
                                        </p:tgtEl>
                                        <p:attrNameLst>
                                          <p:attrName>style.visibility</p:attrName>
                                        </p:attrNameLst>
                                      </p:cBhvr>
                                      <p:to>
                                        <p:strVal val="visible"/>
                                      </p:to>
                                    </p:set>
                                    <p:animEffect transition="in" filter="wipe(right)">
                                      <p:cBhvr>
                                        <p:cTn id="47" dur="500"/>
                                        <p:tgtEl>
                                          <p:spTgt spid="3">
                                            <p:graphicEl>
                                              <a:dgm id="{D8387B39-A332-425C-8225-691710038B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88222386"/>
              </p:ext>
            </p:extLst>
          </p:nvPr>
        </p:nvGraphicFramePr>
        <p:xfrm>
          <a:off x="118582" y="1634339"/>
          <a:ext cx="8242146" cy="3256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888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graphicEl>
                                              <a:dgm id="{2A861E5C-9445-4CD9-A77B-F22D55C3B9A1}"/>
                                            </p:graphicEl>
                                          </p:spTgt>
                                        </p:tgtEl>
                                        <p:attrNameLst>
                                          <p:attrName>style.visibility</p:attrName>
                                        </p:attrNameLst>
                                      </p:cBhvr>
                                      <p:to>
                                        <p:strVal val="visible"/>
                                      </p:to>
                                    </p:set>
                                    <p:animEffect transition="in" filter="wipe(right)">
                                      <p:cBhvr>
                                        <p:cTn id="7" dur="500"/>
                                        <p:tgtEl>
                                          <p:spTgt spid="6">
                                            <p:graphicEl>
                                              <a:dgm id="{2A861E5C-9445-4CD9-A77B-F22D55C3B9A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graphicEl>
                                              <a:dgm id="{1594FFAC-10E6-4949-83D6-32304B473B5C}"/>
                                            </p:graphicEl>
                                          </p:spTgt>
                                        </p:tgtEl>
                                        <p:attrNameLst>
                                          <p:attrName>style.visibility</p:attrName>
                                        </p:attrNameLst>
                                      </p:cBhvr>
                                      <p:to>
                                        <p:strVal val="visible"/>
                                      </p:to>
                                    </p:set>
                                    <p:animEffect transition="in" filter="wipe(right)">
                                      <p:cBhvr>
                                        <p:cTn id="12" dur="500"/>
                                        <p:tgtEl>
                                          <p:spTgt spid="6">
                                            <p:graphicEl>
                                              <a:dgm id="{1594FFAC-10E6-4949-83D6-32304B473B5C}"/>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6">
                                            <p:graphicEl>
                                              <a:dgm id="{D46439FE-24FB-4AAE-BE97-A26A84D56D0F}"/>
                                            </p:graphicEl>
                                          </p:spTgt>
                                        </p:tgtEl>
                                        <p:attrNameLst>
                                          <p:attrName>style.visibility</p:attrName>
                                        </p:attrNameLst>
                                      </p:cBhvr>
                                      <p:to>
                                        <p:strVal val="visible"/>
                                      </p:to>
                                    </p:set>
                                    <p:animEffect transition="in" filter="wipe(right)">
                                      <p:cBhvr>
                                        <p:cTn id="15" dur="500"/>
                                        <p:tgtEl>
                                          <p:spTgt spid="6">
                                            <p:graphicEl>
                                              <a:dgm id="{D46439FE-24FB-4AAE-BE97-A26A84D56D0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
                                            <p:graphicEl>
                                              <a:dgm id="{5F90A128-D38C-478F-9981-C2C0F9B7C9B4}"/>
                                            </p:graphicEl>
                                          </p:spTgt>
                                        </p:tgtEl>
                                        <p:attrNameLst>
                                          <p:attrName>style.visibility</p:attrName>
                                        </p:attrNameLst>
                                      </p:cBhvr>
                                      <p:to>
                                        <p:strVal val="visible"/>
                                      </p:to>
                                    </p:set>
                                    <p:animEffect transition="in" filter="wipe(right)">
                                      <p:cBhvr>
                                        <p:cTn id="20" dur="500"/>
                                        <p:tgtEl>
                                          <p:spTgt spid="6">
                                            <p:graphicEl>
                                              <a:dgm id="{5F90A128-D38C-478F-9981-C2C0F9B7C9B4}"/>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
                                            <p:graphicEl>
                                              <a:dgm id="{DAE78447-77C2-4471-9A8F-E128299BD481}"/>
                                            </p:graphicEl>
                                          </p:spTgt>
                                        </p:tgtEl>
                                        <p:attrNameLst>
                                          <p:attrName>style.visibility</p:attrName>
                                        </p:attrNameLst>
                                      </p:cBhvr>
                                      <p:to>
                                        <p:strVal val="visible"/>
                                      </p:to>
                                    </p:set>
                                    <p:animEffect transition="in" filter="wipe(right)">
                                      <p:cBhvr>
                                        <p:cTn id="23" dur="500"/>
                                        <p:tgtEl>
                                          <p:spTgt spid="6">
                                            <p:graphicEl>
                                              <a:dgm id="{DAE78447-77C2-4471-9A8F-E128299BD4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538914085"/>
              </p:ext>
            </p:extLst>
          </p:nvPr>
        </p:nvGraphicFramePr>
        <p:xfrm>
          <a:off x="1747071" y="1767277"/>
          <a:ext cx="5649858" cy="3323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268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graphicEl>
                                              <a:dgm id="{2A861E5C-9445-4CD9-A77B-F22D55C3B9A1}"/>
                                            </p:graphicEl>
                                          </p:spTgt>
                                        </p:tgtEl>
                                        <p:attrNameLst>
                                          <p:attrName>style.visibility</p:attrName>
                                        </p:attrNameLst>
                                      </p:cBhvr>
                                      <p:to>
                                        <p:strVal val="visible"/>
                                      </p:to>
                                    </p:set>
                                    <p:animEffect transition="in" filter="wipe(right)">
                                      <p:cBhvr>
                                        <p:cTn id="7" dur="500"/>
                                        <p:tgtEl>
                                          <p:spTgt spid="7">
                                            <p:graphicEl>
                                              <a:dgm id="{2A861E5C-9445-4CD9-A77B-F22D55C3B9A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graphicEl>
                                              <a:dgm id="{1594FFAC-10E6-4949-83D6-32304B473B5C}"/>
                                            </p:graphicEl>
                                          </p:spTgt>
                                        </p:tgtEl>
                                        <p:attrNameLst>
                                          <p:attrName>style.visibility</p:attrName>
                                        </p:attrNameLst>
                                      </p:cBhvr>
                                      <p:to>
                                        <p:strVal val="visible"/>
                                      </p:to>
                                    </p:set>
                                    <p:animEffect transition="in" filter="wipe(right)">
                                      <p:cBhvr>
                                        <p:cTn id="12" dur="500"/>
                                        <p:tgtEl>
                                          <p:spTgt spid="7">
                                            <p:graphicEl>
                                              <a:dgm id="{1594FFAC-10E6-4949-83D6-32304B473B5C}"/>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7">
                                            <p:graphicEl>
                                              <a:dgm id="{D46439FE-24FB-4AAE-BE97-A26A84D56D0F}"/>
                                            </p:graphicEl>
                                          </p:spTgt>
                                        </p:tgtEl>
                                        <p:attrNameLst>
                                          <p:attrName>style.visibility</p:attrName>
                                        </p:attrNameLst>
                                      </p:cBhvr>
                                      <p:to>
                                        <p:strVal val="visible"/>
                                      </p:to>
                                    </p:set>
                                    <p:animEffect transition="in" filter="wipe(right)">
                                      <p:cBhvr>
                                        <p:cTn id="15" dur="500"/>
                                        <p:tgtEl>
                                          <p:spTgt spid="7">
                                            <p:graphicEl>
                                              <a:dgm id="{D46439FE-24FB-4AAE-BE97-A26A84D56D0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
                                            <p:graphicEl>
                                              <a:dgm id="{5F90A128-D38C-478F-9981-C2C0F9B7C9B4}"/>
                                            </p:graphicEl>
                                          </p:spTgt>
                                        </p:tgtEl>
                                        <p:attrNameLst>
                                          <p:attrName>style.visibility</p:attrName>
                                        </p:attrNameLst>
                                      </p:cBhvr>
                                      <p:to>
                                        <p:strVal val="visible"/>
                                      </p:to>
                                    </p:set>
                                    <p:animEffect transition="in" filter="wipe(right)">
                                      <p:cBhvr>
                                        <p:cTn id="20" dur="500"/>
                                        <p:tgtEl>
                                          <p:spTgt spid="7">
                                            <p:graphicEl>
                                              <a:dgm id="{5F90A128-D38C-478F-9981-C2C0F9B7C9B4}"/>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
                                            <p:graphicEl>
                                              <a:dgm id="{DAE78447-77C2-4471-9A8F-E128299BD481}"/>
                                            </p:graphicEl>
                                          </p:spTgt>
                                        </p:tgtEl>
                                        <p:attrNameLst>
                                          <p:attrName>style.visibility</p:attrName>
                                        </p:attrNameLst>
                                      </p:cBhvr>
                                      <p:to>
                                        <p:strVal val="visible"/>
                                      </p:to>
                                    </p:set>
                                    <p:animEffect transition="in" filter="wipe(right)">
                                      <p:cBhvr>
                                        <p:cTn id="23" dur="500"/>
                                        <p:tgtEl>
                                          <p:spTgt spid="7">
                                            <p:graphicEl>
                                              <a:dgm id="{DAE78447-77C2-4471-9A8F-E128299BD48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7">
                                            <p:graphicEl>
                                              <a:dgm id="{CF8BD527-5864-4680-9227-64524BC16983}"/>
                                            </p:graphicEl>
                                          </p:spTgt>
                                        </p:tgtEl>
                                        <p:attrNameLst>
                                          <p:attrName>style.visibility</p:attrName>
                                        </p:attrNameLst>
                                      </p:cBhvr>
                                      <p:to>
                                        <p:strVal val="visible"/>
                                      </p:to>
                                    </p:set>
                                    <p:animEffect transition="in" filter="wipe(right)">
                                      <p:cBhvr>
                                        <p:cTn id="28" dur="500"/>
                                        <p:tgtEl>
                                          <p:spTgt spid="7">
                                            <p:graphicEl>
                                              <a:dgm id="{CF8BD527-5864-4680-9227-64524BC16983}"/>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7">
                                            <p:graphicEl>
                                              <a:dgm id="{5E6BA3BD-4881-4D90-A7AA-07434F8FB383}"/>
                                            </p:graphicEl>
                                          </p:spTgt>
                                        </p:tgtEl>
                                        <p:attrNameLst>
                                          <p:attrName>style.visibility</p:attrName>
                                        </p:attrNameLst>
                                      </p:cBhvr>
                                      <p:to>
                                        <p:strVal val="visible"/>
                                      </p:to>
                                    </p:set>
                                    <p:animEffect transition="in" filter="wipe(right)">
                                      <p:cBhvr>
                                        <p:cTn id="31" dur="500"/>
                                        <p:tgtEl>
                                          <p:spTgt spid="7">
                                            <p:graphicEl>
                                              <a:dgm id="{5E6BA3BD-4881-4D90-A7AA-07434F8FB3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253504567"/>
              </p:ext>
            </p:extLst>
          </p:nvPr>
        </p:nvGraphicFramePr>
        <p:xfrm>
          <a:off x="1381492" y="1301995"/>
          <a:ext cx="6846299" cy="3921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794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graphicEl>
                                              <a:dgm id="{2A861E5C-9445-4CD9-A77B-F22D55C3B9A1}"/>
                                            </p:graphicEl>
                                          </p:spTgt>
                                        </p:tgtEl>
                                        <p:attrNameLst>
                                          <p:attrName>style.visibility</p:attrName>
                                        </p:attrNameLst>
                                      </p:cBhvr>
                                      <p:to>
                                        <p:strVal val="visible"/>
                                      </p:to>
                                    </p:set>
                                    <p:animEffect transition="in" filter="wipe(right)">
                                      <p:cBhvr>
                                        <p:cTn id="7" dur="500"/>
                                        <p:tgtEl>
                                          <p:spTgt spid="8">
                                            <p:graphicEl>
                                              <a:dgm id="{2A861E5C-9445-4CD9-A77B-F22D55C3B9A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graphicEl>
                                              <a:dgm id="{1594FFAC-10E6-4949-83D6-32304B473B5C}"/>
                                            </p:graphicEl>
                                          </p:spTgt>
                                        </p:tgtEl>
                                        <p:attrNameLst>
                                          <p:attrName>style.visibility</p:attrName>
                                        </p:attrNameLst>
                                      </p:cBhvr>
                                      <p:to>
                                        <p:strVal val="visible"/>
                                      </p:to>
                                    </p:set>
                                    <p:animEffect transition="in" filter="wipe(right)">
                                      <p:cBhvr>
                                        <p:cTn id="12" dur="500"/>
                                        <p:tgtEl>
                                          <p:spTgt spid="8">
                                            <p:graphicEl>
                                              <a:dgm id="{1594FFAC-10E6-4949-83D6-32304B473B5C}"/>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8">
                                            <p:graphicEl>
                                              <a:dgm id="{D46439FE-24FB-4AAE-BE97-A26A84D56D0F}"/>
                                            </p:graphicEl>
                                          </p:spTgt>
                                        </p:tgtEl>
                                        <p:attrNameLst>
                                          <p:attrName>style.visibility</p:attrName>
                                        </p:attrNameLst>
                                      </p:cBhvr>
                                      <p:to>
                                        <p:strVal val="visible"/>
                                      </p:to>
                                    </p:set>
                                    <p:animEffect transition="in" filter="wipe(right)">
                                      <p:cBhvr>
                                        <p:cTn id="15" dur="500"/>
                                        <p:tgtEl>
                                          <p:spTgt spid="8">
                                            <p:graphicEl>
                                              <a:dgm id="{D46439FE-24FB-4AAE-BE97-A26A84D56D0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8">
                                            <p:graphicEl>
                                              <a:dgm id="{5F90A128-D38C-478F-9981-C2C0F9B7C9B4}"/>
                                            </p:graphicEl>
                                          </p:spTgt>
                                        </p:tgtEl>
                                        <p:attrNameLst>
                                          <p:attrName>style.visibility</p:attrName>
                                        </p:attrNameLst>
                                      </p:cBhvr>
                                      <p:to>
                                        <p:strVal val="visible"/>
                                      </p:to>
                                    </p:set>
                                    <p:animEffect transition="in" filter="wipe(right)">
                                      <p:cBhvr>
                                        <p:cTn id="20" dur="500"/>
                                        <p:tgtEl>
                                          <p:spTgt spid="8">
                                            <p:graphicEl>
                                              <a:dgm id="{5F90A128-D38C-478F-9981-C2C0F9B7C9B4}"/>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8">
                                            <p:graphicEl>
                                              <a:dgm id="{DAE78447-77C2-4471-9A8F-E128299BD481}"/>
                                            </p:graphicEl>
                                          </p:spTgt>
                                        </p:tgtEl>
                                        <p:attrNameLst>
                                          <p:attrName>style.visibility</p:attrName>
                                        </p:attrNameLst>
                                      </p:cBhvr>
                                      <p:to>
                                        <p:strVal val="visible"/>
                                      </p:to>
                                    </p:set>
                                    <p:animEffect transition="in" filter="wipe(right)">
                                      <p:cBhvr>
                                        <p:cTn id="23" dur="500"/>
                                        <p:tgtEl>
                                          <p:spTgt spid="8">
                                            <p:graphicEl>
                                              <a:dgm id="{DAE78447-77C2-4471-9A8F-E128299BD48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8">
                                            <p:graphicEl>
                                              <a:dgm id="{ADB72AB2-BE08-435C-BA9D-93A62693C9A2}"/>
                                            </p:graphicEl>
                                          </p:spTgt>
                                        </p:tgtEl>
                                        <p:attrNameLst>
                                          <p:attrName>style.visibility</p:attrName>
                                        </p:attrNameLst>
                                      </p:cBhvr>
                                      <p:to>
                                        <p:strVal val="visible"/>
                                      </p:to>
                                    </p:set>
                                    <p:animEffect transition="in" filter="wipe(right)">
                                      <p:cBhvr>
                                        <p:cTn id="28" dur="500"/>
                                        <p:tgtEl>
                                          <p:spTgt spid="8">
                                            <p:graphicEl>
                                              <a:dgm id="{ADB72AB2-BE08-435C-BA9D-93A62693C9A2}"/>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8">
                                            <p:graphicEl>
                                              <a:dgm id="{41DB3E1B-E3E6-4D98-B72C-932388C40C5E}"/>
                                            </p:graphicEl>
                                          </p:spTgt>
                                        </p:tgtEl>
                                        <p:attrNameLst>
                                          <p:attrName>style.visibility</p:attrName>
                                        </p:attrNameLst>
                                      </p:cBhvr>
                                      <p:to>
                                        <p:strVal val="visible"/>
                                      </p:to>
                                    </p:set>
                                    <p:animEffect transition="in" filter="wipe(right)">
                                      <p:cBhvr>
                                        <p:cTn id="31" dur="500"/>
                                        <p:tgtEl>
                                          <p:spTgt spid="8">
                                            <p:graphicEl>
                                              <a:dgm id="{41DB3E1B-E3E6-4D98-B72C-932388C40C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798774445"/>
              </p:ext>
            </p:extLst>
          </p:nvPr>
        </p:nvGraphicFramePr>
        <p:xfrm>
          <a:off x="999460" y="329609"/>
          <a:ext cx="8038214" cy="6528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5588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graphicEl>
                                              <a:dgm id="{8B765150-0B4E-4598-98BF-6A645E9AFA8E}"/>
                                            </p:graphicEl>
                                          </p:spTgt>
                                        </p:tgtEl>
                                        <p:attrNameLst>
                                          <p:attrName>style.visibility</p:attrName>
                                        </p:attrNameLst>
                                      </p:cBhvr>
                                      <p:to>
                                        <p:strVal val="visible"/>
                                      </p:to>
                                    </p:set>
                                    <p:animEffect transition="in" filter="randombar(horizontal)">
                                      <p:cBhvr>
                                        <p:cTn id="7" dur="500"/>
                                        <p:tgtEl>
                                          <p:spTgt spid="7">
                                            <p:graphicEl>
                                              <a:dgm id="{8B765150-0B4E-4598-98BF-6A645E9AFA8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graphicEl>
                                              <a:dgm id="{FAFDECC5-BA9D-49CE-8791-D5D433C32651}"/>
                                            </p:graphicEl>
                                          </p:spTgt>
                                        </p:tgtEl>
                                        <p:attrNameLst>
                                          <p:attrName>style.visibility</p:attrName>
                                        </p:attrNameLst>
                                      </p:cBhvr>
                                      <p:to>
                                        <p:strVal val="visible"/>
                                      </p:to>
                                    </p:set>
                                    <p:animEffect transition="in" filter="randombar(horizontal)">
                                      <p:cBhvr>
                                        <p:cTn id="12" dur="500"/>
                                        <p:tgtEl>
                                          <p:spTgt spid="7">
                                            <p:graphicEl>
                                              <a:dgm id="{FAFDECC5-BA9D-49CE-8791-D5D433C3265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graphicEl>
                                              <a:dgm id="{CF0C4243-D6F1-42B3-85F5-BD7D8184B187}"/>
                                            </p:graphicEl>
                                          </p:spTgt>
                                        </p:tgtEl>
                                        <p:attrNameLst>
                                          <p:attrName>style.visibility</p:attrName>
                                        </p:attrNameLst>
                                      </p:cBhvr>
                                      <p:to>
                                        <p:strVal val="visible"/>
                                      </p:to>
                                    </p:set>
                                    <p:animEffect transition="in" filter="randombar(horizontal)">
                                      <p:cBhvr>
                                        <p:cTn id="17" dur="500"/>
                                        <p:tgtEl>
                                          <p:spTgt spid="7">
                                            <p:graphicEl>
                                              <a:dgm id="{CF0C4243-D6F1-42B3-85F5-BD7D8184B18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graphicEl>
                                              <a:dgm id="{D893C1AD-6F80-4270-99D2-9535E93B581E}"/>
                                            </p:graphicEl>
                                          </p:spTgt>
                                        </p:tgtEl>
                                        <p:attrNameLst>
                                          <p:attrName>style.visibility</p:attrName>
                                        </p:attrNameLst>
                                      </p:cBhvr>
                                      <p:to>
                                        <p:strVal val="visible"/>
                                      </p:to>
                                    </p:set>
                                    <p:animEffect transition="in" filter="randombar(horizontal)">
                                      <p:cBhvr>
                                        <p:cTn id="22" dur="500"/>
                                        <p:tgtEl>
                                          <p:spTgt spid="7">
                                            <p:graphicEl>
                                              <a:dgm id="{D893C1AD-6F80-4270-99D2-9535E93B581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graphicEl>
                                              <a:dgm id="{34E1E628-924C-4087-B7E1-09503CF6E353}"/>
                                            </p:graphicEl>
                                          </p:spTgt>
                                        </p:tgtEl>
                                        <p:attrNameLst>
                                          <p:attrName>style.visibility</p:attrName>
                                        </p:attrNameLst>
                                      </p:cBhvr>
                                      <p:to>
                                        <p:strVal val="visible"/>
                                      </p:to>
                                    </p:set>
                                    <p:animEffect transition="in" filter="randombar(horizontal)">
                                      <p:cBhvr>
                                        <p:cTn id="27" dur="500"/>
                                        <p:tgtEl>
                                          <p:spTgt spid="7">
                                            <p:graphicEl>
                                              <a:dgm id="{34E1E628-924C-4087-B7E1-09503CF6E35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graphicEl>
                                              <a:dgm id="{3AB292E8-A233-4414-BE37-6DA67B69F58C}"/>
                                            </p:graphicEl>
                                          </p:spTgt>
                                        </p:tgtEl>
                                        <p:attrNameLst>
                                          <p:attrName>style.visibility</p:attrName>
                                        </p:attrNameLst>
                                      </p:cBhvr>
                                      <p:to>
                                        <p:strVal val="visible"/>
                                      </p:to>
                                    </p:set>
                                    <p:animEffect transition="in" filter="randombar(horizontal)">
                                      <p:cBhvr>
                                        <p:cTn id="32" dur="500"/>
                                        <p:tgtEl>
                                          <p:spTgt spid="7">
                                            <p:graphicEl>
                                              <a:dgm id="{3AB292E8-A233-4414-BE37-6DA67B69F58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graphicEl>
                                              <a:dgm id="{3C97A9B4-6D60-438D-B926-09B1BB3FDFCF}"/>
                                            </p:graphicEl>
                                          </p:spTgt>
                                        </p:tgtEl>
                                        <p:attrNameLst>
                                          <p:attrName>style.visibility</p:attrName>
                                        </p:attrNameLst>
                                      </p:cBhvr>
                                      <p:to>
                                        <p:strVal val="visible"/>
                                      </p:to>
                                    </p:set>
                                    <p:animEffect transition="in" filter="randombar(horizontal)">
                                      <p:cBhvr>
                                        <p:cTn id="37" dur="500"/>
                                        <p:tgtEl>
                                          <p:spTgt spid="7">
                                            <p:graphicEl>
                                              <a:dgm id="{3C97A9B4-6D60-438D-B926-09B1BB3FDFC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graphicEl>
                                              <a:dgm id="{35DB2DC7-8459-42CA-9AC0-2379CCD7484A}"/>
                                            </p:graphicEl>
                                          </p:spTgt>
                                        </p:tgtEl>
                                        <p:attrNameLst>
                                          <p:attrName>style.visibility</p:attrName>
                                        </p:attrNameLst>
                                      </p:cBhvr>
                                      <p:to>
                                        <p:strVal val="visible"/>
                                      </p:to>
                                    </p:set>
                                    <p:animEffect transition="in" filter="randombar(horizontal)">
                                      <p:cBhvr>
                                        <p:cTn id="42" dur="500"/>
                                        <p:tgtEl>
                                          <p:spTgt spid="7">
                                            <p:graphicEl>
                                              <a:dgm id="{35DB2DC7-8459-42CA-9AC0-2379CCD7484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7">
                                            <p:graphicEl>
                                              <a:dgm id="{8AEC0022-3A08-427F-977B-366E400FF306}"/>
                                            </p:graphicEl>
                                          </p:spTgt>
                                        </p:tgtEl>
                                        <p:attrNameLst>
                                          <p:attrName>style.visibility</p:attrName>
                                        </p:attrNameLst>
                                      </p:cBhvr>
                                      <p:to>
                                        <p:strVal val="visible"/>
                                      </p:to>
                                    </p:set>
                                    <p:animEffect transition="in" filter="randombar(horizontal)">
                                      <p:cBhvr>
                                        <p:cTn id="47" dur="500"/>
                                        <p:tgtEl>
                                          <p:spTgt spid="7">
                                            <p:graphicEl>
                                              <a:dgm id="{8AEC0022-3A08-427F-977B-366E400FF30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7">
                                            <p:graphicEl>
                                              <a:dgm id="{ED94C5E2-38F3-4464-8E4E-49F35B85DD05}"/>
                                            </p:graphicEl>
                                          </p:spTgt>
                                        </p:tgtEl>
                                        <p:attrNameLst>
                                          <p:attrName>style.visibility</p:attrName>
                                        </p:attrNameLst>
                                      </p:cBhvr>
                                      <p:to>
                                        <p:strVal val="visible"/>
                                      </p:to>
                                    </p:set>
                                    <p:animEffect transition="in" filter="randombar(horizontal)">
                                      <p:cBhvr>
                                        <p:cTn id="52" dur="500"/>
                                        <p:tgtEl>
                                          <p:spTgt spid="7">
                                            <p:graphicEl>
                                              <a:dgm id="{ED94C5E2-38F3-4464-8E4E-49F35B85DD0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0305" y="2166091"/>
            <a:ext cx="5849265" cy="3039885"/>
          </a:xfrm>
          <a:prstGeom prst="rect">
            <a:avLst/>
          </a:prstGeom>
          <a:noFill/>
        </p:spPr>
        <p:txBody>
          <a:bodyPr wrap="square" lIns="84406" tIns="42203" rIns="84406" bIns="42203">
            <a:spAutoFit/>
          </a:bodyPr>
          <a:lstStyle/>
          <a:p>
            <a:pPr algn="ctr" rtl="1"/>
            <a:r>
              <a:rPr lang="fa-IR" sz="7200" b="1" cap="all" dirty="0" smtClean="0">
                <a:ln w="9000" cmpd="sng">
                  <a:solidFill>
                    <a:srgbClr val="5DCEAF">
                      <a:shade val="50000"/>
                      <a:satMod val="120000"/>
                    </a:srgbClr>
                  </a:solidFill>
                  <a:prstDash val="solid"/>
                </a:ln>
                <a:gradFill>
                  <a:gsLst>
                    <a:gs pos="0">
                      <a:srgbClr val="5DCEAF">
                        <a:shade val="20000"/>
                        <a:satMod val="245000"/>
                      </a:srgbClr>
                    </a:gs>
                    <a:gs pos="43000">
                      <a:srgbClr val="5DCEAF">
                        <a:satMod val="255000"/>
                      </a:srgbClr>
                    </a:gs>
                    <a:gs pos="48000">
                      <a:srgbClr val="5DCEAF">
                        <a:shade val="85000"/>
                        <a:satMod val="255000"/>
                      </a:srgbClr>
                    </a:gs>
                    <a:gs pos="100000">
                      <a:srgbClr val="5DCEAF">
                        <a:shade val="20000"/>
                        <a:satMod val="245000"/>
                      </a:srgbClr>
                    </a:gs>
                  </a:gsLst>
                  <a:lin ang="5400000"/>
                </a:gradFill>
                <a:effectLst>
                  <a:reflection blurRad="12700" stA="28000" endPos="45000" dist="1000" dir="5400000" sy="-100000" algn="bl" rotWithShape="0"/>
                </a:effectLst>
                <a:cs typeface="B Titr" pitchFamily="2" charset="-78"/>
              </a:rPr>
              <a:t>مثال:</a:t>
            </a:r>
          </a:p>
          <a:p>
            <a:pPr algn="ctr" rtl="1"/>
            <a:r>
              <a:rPr lang="fa-IR" sz="7200" b="1" cap="all" dirty="0" smtClean="0">
                <a:ln w="9000" cmpd="sng">
                  <a:solidFill>
                    <a:srgbClr val="5DCEAF">
                      <a:shade val="50000"/>
                      <a:satMod val="120000"/>
                    </a:srgbClr>
                  </a:solidFill>
                  <a:prstDash val="solid"/>
                </a:ln>
                <a:gradFill>
                  <a:gsLst>
                    <a:gs pos="0">
                      <a:srgbClr val="5DCEAF">
                        <a:shade val="20000"/>
                        <a:satMod val="245000"/>
                      </a:srgbClr>
                    </a:gs>
                    <a:gs pos="43000">
                      <a:srgbClr val="5DCEAF">
                        <a:satMod val="255000"/>
                      </a:srgbClr>
                    </a:gs>
                    <a:gs pos="48000">
                      <a:srgbClr val="5DCEAF">
                        <a:shade val="85000"/>
                        <a:satMod val="255000"/>
                      </a:srgbClr>
                    </a:gs>
                    <a:gs pos="100000">
                      <a:srgbClr val="5DCEAF">
                        <a:shade val="20000"/>
                        <a:satMod val="245000"/>
                      </a:srgbClr>
                    </a:gs>
                  </a:gsLst>
                  <a:lin ang="5400000"/>
                </a:gradFill>
                <a:effectLst>
                  <a:reflection blurRad="12700" stA="28000" endPos="45000" dist="1000" dir="5400000" sy="-100000" algn="bl" rotWithShape="0"/>
                </a:effectLst>
                <a:cs typeface="B Titr" pitchFamily="2" charset="-78"/>
              </a:rPr>
              <a:t>انواع نماز </a:t>
            </a:r>
          </a:p>
          <a:p>
            <a:pPr algn="ctr" rtl="1"/>
            <a:r>
              <a:rPr lang="fa-IR" sz="4400" b="1" cap="all" dirty="0" smtClean="0">
                <a:ln w="9000" cmpd="sng">
                  <a:solidFill>
                    <a:srgbClr val="5DCEAF">
                      <a:shade val="50000"/>
                      <a:satMod val="120000"/>
                    </a:srgbClr>
                  </a:solidFill>
                  <a:prstDash val="solid"/>
                </a:ln>
                <a:gradFill>
                  <a:gsLst>
                    <a:gs pos="0">
                      <a:srgbClr val="5DCEAF">
                        <a:shade val="20000"/>
                        <a:satMod val="245000"/>
                      </a:srgbClr>
                    </a:gs>
                    <a:gs pos="43000">
                      <a:srgbClr val="5DCEAF">
                        <a:satMod val="255000"/>
                      </a:srgbClr>
                    </a:gs>
                    <a:gs pos="48000">
                      <a:srgbClr val="5DCEAF">
                        <a:shade val="85000"/>
                        <a:satMod val="255000"/>
                      </a:srgbClr>
                    </a:gs>
                    <a:gs pos="100000">
                      <a:srgbClr val="5DCEAF">
                        <a:shade val="20000"/>
                        <a:satMod val="245000"/>
                      </a:srgbClr>
                    </a:gs>
                  </a:gsLst>
                  <a:lin ang="5400000"/>
                </a:gradFill>
                <a:effectLst>
                  <a:reflection blurRad="12700" stA="28000" endPos="45000" dist="1000" dir="5400000" sy="-100000" algn="bl" rotWithShape="0"/>
                </a:effectLst>
                <a:cs typeface="B Titr" pitchFamily="2" charset="-78"/>
              </a:rPr>
              <a:t>دانش آموزی</a:t>
            </a:r>
            <a:endParaRPr lang="en-US" sz="4400" b="1" cap="all" dirty="0">
              <a:ln w="9000" cmpd="sng">
                <a:solidFill>
                  <a:srgbClr val="5DCEAF">
                    <a:shade val="50000"/>
                    <a:satMod val="120000"/>
                  </a:srgbClr>
                </a:solidFill>
                <a:prstDash val="solid"/>
              </a:ln>
              <a:gradFill>
                <a:gsLst>
                  <a:gs pos="0">
                    <a:srgbClr val="5DCEAF">
                      <a:shade val="20000"/>
                      <a:satMod val="245000"/>
                    </a:srgbClr>
                  </a:gs>
                  <a:gs pos="43000">
                    <a:srgbClr val="5DCEAF">
                      <a:satMod val="255000"/>
                    </a:srgbClr>
                  </a:gs>
                  <a:gs pos="48000">
                    <a:srgbClr val="5DCEAF">
                      <a:shade val="85000"/>
                      <a:satMod val="255000"/>
                    </a:srgbClr>
                  </a:gs>
                  <a:gs pos="100000">
                    <a:srgbClr val="5DCEAF">
                      <a:shade val="20000"/>
                      <a:satMod val="245000"/>
                    </a:srgbClr>
                  </a:gs>
                </a:gsLst>
                <a:lin ang="5400000"/>
              </a:gradFill>
              <a:effectLst>
                <a:reflection blurRad="12700" stA="28000" endPos="45000" dist="1000" dir="5400000" sy="-100000" algn="bl" rotWithShape="0"/>
              </a:effectLst>
              <a:cs typeface="B Titr" pitchFamily="2" charset="-78"/>
            </a:endParaRPr>
          </a:p>
        </p:txBody>
      </p:sp>
    </p:spTree>
    <p:extLst>
      <p:ext uri="{BB962C8B-B14F-4D97-AF65-F5344CB8AC3E}">
        <p14:creationId xmlns:p14="http://schemas.microsoft.com/office/powerpoint/2010/main" val="1159539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3"/>
          <p:cNvSpPr>
            <a:spLocks noGrp="1"/>
          </p:cNvSpPr>
          <p:nvPr>
            <p:ph type="title"/>
          </p:nvPr>
        </p:nvSpPr>
        <p:spPr/>
        <p:txBody>
          <a:bodyPr/>
          <a:lstStyle/>
          <a:p>
            <a:endParaRPr lang="en-US"/>
          </a:p>
        </p:txBody>
      </p:sp>
      <p:graphicFrame>
        <p:nvGraphicFramePr>
          <p:cNvPr id="7" name="Content Placeholder 3"/>
          <p:cNvGraphicFramePr>
            <a:graphicFrameLocks/>
          </p:cNvGraphicFramePr>
          <p:nvPr>
            <p:extLst>
              <p:ext uri="{D42A27DB-BD31-4B8C-83A1-F6EECF244321}">
                <p14:modId xmlns:p14="http://schemas.microsoft.com/office/powerpoint/2010/main" val="340582119"/>
              </p:ext>
            </p:extLst>
          </p:nvPr>
        </p:nvGraphicFramePr>
        <p:xfrm>
          <a:off x="0" y="188640"/>
          <a:ext cx="8592207" cy="6432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55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980125E8-4CFC-49CE-8964-51C03AD52F7E}"/>
                                            </p:graphicEl>
                                          </p:spTgt>
                                        </p:tgtEl>
                                        <p:attrNameLst>
                                          <p:attrName>style.visibility</p:attrName>
                                        </p:attrNameLst>
                                      </p:cBhvr>
                                      <p:to>
                                        <p:strVal val="visible"/>
                                      </p:to>
                                    </p:set>
                                    <p:animEffect transition="in" filter="wipe(down)">
                                      <p:cBhvr>
                                        <p:cTn id="7" dur="500"/>
                                        <p:tgtEl>
                                          <p:spTgt spid="7">
                                            <p:graphicEl>
                                              <a:dgm id="{980125E8-4CFC-49CE-8964-51C03AD52F7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8E8576B6-E95A-46B7-A238-1AFCC4D3A320}"/>
                                            </p:graphicEl>
                                          </p:spTgt>
                                        </p:tgtEl>
                                        <p:attrNameLst>
                                          <p:attrName>style.visibility</p:attrName>
                                        </p:attrNameLst>
                                      </p:cBhvr>
                                      <p:to>
                                        <p:strVal val="visible"/>
                                      </p:to>
                                    </p:set>
                                    <p:animEffect transition="in" filter="wipe(down)">
                                      <p:cBhvr>
                                        <p:cTn id="12" dur="500"/>
                                        <p:tgtEl>
                                          <p:spTgt spid="7">
                                            <p:graphicEl>
                                              <a:dgm id="{8E8576B6-E95A-46B7-A238-1AFCC4D3A32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622003C5-8DE8-4713-BAA0-ACE7B17C6907}"/>
                                            </p:graphicEl>
                                          </p:spTgt>
                                        </p:tgtEl>
                                        <p:attrNameLst>
                                          <p:attrName>style.visibility</p:attrName>
                                        </p:attrNameLst>
                                      </p:cBhvr>
                                      <p:to>
                                        <p:strVal val="visible"/>
                                      </p:to>
                                    </p:set>
                                    <p:animEffect transition="in" filter="wipe(down)">
                                      <p:cBhvr>
                                        <p:cTn id="17" dur="500"/>
                                        <p:tgtEl>
                                          <p:spTgt spid="7">
                                            <p:graphicEl>
                                              <a:dgm id="{622003C5-8DE8-4713-BAA0-ACE7B17C690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2EE4787F-7AB0-4FB6-804C-F53762AB9B22}"/>
                                            </p:graphicEl>
                                          </p:spTgt>
                                        </p:tgtEl>
                                        <p:attrNameLst>
                                          <p:attrName>style.visibility</p:attrName>
                                        </p:attrNameLst>
                                      </p:cBhvr>
                                      <p:to>
                                        <p:strVal val="visible"/>
                                      </p:to>
                                    </p:set>
                                    <p:animEffect transition="in" filter="wipe(down)">
                                      <p:cBhvr>
                                        <p:cTn id="22" dur="500"/>
                                        <p:tgtEl>
                                          <p:spTgt spid="7">
                                            <p:graphicEl>
                                              <a:dgm id="{2EE4787F-7AB0-4FB6-804C-F53762AB9B2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graphicEl>
                                              <a:dgm id="{759555E4-5FA0-42D3-95AA-879746ACC1BD}"/>
                                            </p:graphicEl>
                                          </p:spTgt>
                                        </p:tgtEl>
                                        <p:attrNameLst>
                                          <p:attrName>style.visibility</p:attrName>
                                        </p:attrNameLst>
                                      </p:cBhvr>
                                      <p:to>
                                        <p:strVal val="visible"/>
                                      </p:to>
                                    </p:set>
                                    <p:animEffect transition="in" filter="wipe(down)">
                                      <p:cBhvr>
                                        <p:cTn id="27" dur="500"/>
                                        <p:tgtEl>
                                          <p:spTgt spid="7">
                                            <p:graphicEl>
                                              <a:dgm id="{759555E4-5FA0-42D3-95AA-879746ACC1B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graphicEl>
                                              <a:dgm id="{5CD853AA-D359-4CB2-BACD-75A27DBC578E}"/>
                                            </p:graphicEl>
                                          </p:spTgt>
                                        </p:tgtEl>
                                        <p:attrNameLst>
                                          <p:attrName>style.visibility</p:attrName>
                                        </p:attrNameLst>
                                      </p:cBhvr>
                                      <p:to>
                                        <p:strVal val="visible"/>
                                      </p:to>
                                    </p:set>
                                    <p:animEffect transition="in" filter="wipe(down)">
                                      <p:cBhvr>
                                        <p:cTn id="32" dur="500"/>
                                        <p:tgtEl>
                                          <p:spTgt spid="7">
                                            <p:graphicEl>
                                              <a:dgm id="{5CD853AA-D359-4CB2-BACD-75A27DBC578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graphicEl>
                                              <a:dgm id="{305E8D76-08C1-443E-AF95-E98ACCF1CB4C}"/>
                                            </p:graphicEl>
                                          </p:spTgt>
                                        </p:tgtEl>
                                        <p:attrNameLst>
                                          <p:attrName>style.visibility</p:attrName>
                                        </p:attrNameLst>
                                      </p:cBhvr>
                                      <p:to>
                                        <p:strVal val="visible"/>
                                      </p:to>
                                    </p:set>
                                    <p:animEffect transition="in" filter="wipe(down)">
                                      <p:cBhvr>
                                        <p:cTn id="37" dur="500"/>
                                        <p:tgtEl>
                                          <p:spTgt spid="7">
                                            <p:graphicEl>
                                              <a:dgm id="{305E8D76-08C1-443E-AF95-E98ACCF1CB4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graphicEl>
                                              <a:dgm id="{5E90481B-FFA0-406B-887B-B99DA22DABDA}"/>
                                            </p:graphicEl>
                                          </p:spTgt>
                                        </p:tgtEl>
                                        <p:attrNameLst>
                                          <p:attrName>style.visibility</p:attrName>
                                        </p:attrNameLst>
                                      </p:cBhvr>
                                      <p:to>
                                        <p:strVal val="visible"/>
                                      </p:to>
                                    </p:set>
                                    <p:animEffect transition="in" filter="wipe(down)">
                                      <p:cBhvr>
                                        <p:cTn id="42" dur="500"/>
                                        <p:tgtEl>
                                          <p:spTgt spid="7">
                                            <p:graphicEl>
                                              <a:dgm id="{5E90481B-FFA0-406B-887B-B99DA22DABD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graphicEl>
                                              <a:dgm id="{7321D5B8-9431-4DAF-8BA8-7C5D464C961B}"/>
                                            </p:graphicEl>
                                          </p:spTgt>
                                        </p:tgtEl>
                                        <p:attrNameLst>
                                          <p:attrName>style.visibility</p:attrName>
                                        </p:attrNameLst>
                                      </p:cBhvr>
                                      <p:to>
                                        <p:strVal val="visible"/>
                                      </p:to>
                                    </p:set>
                                    <p:animEffect transition="in" filter="wipe(down)">
                                      <p:cBhvr>
                                        <p:cTn id="47" dur="500"/>
                                        <p:tgtEl>
                                          <p:spTgt spid="7">
                                            <p:graphicEl>
                                              <a:dgm id="{7321D5B8-9431-4DAF-8BA8-7C5D464C961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
                                            <p:graphicEl>
                                              <a:dgm id="{3C4715D6-85BC-45AA-9E24-7DBC7B746F26}"/>
                                            </p:graphicEl>
                                          </p:spTgt>
                                        </p:tgtEl>
                                        <p:attrNameLst>
                                          <p:attrName>style.visibility</p:attrName>
                                        </p:attrNameLst>
                                      </p:cBhvr>
                                      <p:to>
                                        <p:strVal val="visible"/>
                                      </p:to>
                                    </p:set>
                                    <p:animEffect transition="in" filter="wipe(down)">
                                      <p:cBhvr>
                                        <p:cTn id="52" dur="500"/>
                                        <p:tgtEl>
                                          <p:spTgt spid="7">
                                            <p:graphicEl>
                                              <a:dgm id="{3C4715D6-85BC-45AA-9E24-7DBC7B746F26}"/>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7">
                                            <p:graphicEl>
                                              <a:dgm id="{6E4F7D01-3EBF-44BD-90A3-1A3CA3548D33}"/>
                                            </p:graphicEl>
                                          </p:spTgt>
                                        </p:tgtEl>
                                        <p:attrNameLst>
                                          <p:attrName>style.visibility</p:attrName>
                                        </p:attrNameLst>
                                      </p:cBhvr>
                                      <p:to>
                                        <p:strVal val="visible"/>
                                      </p:to>
                                    </p:set>
                                    <p:animEffect transition="in" filter="wipe(down)">
                                      <p:cBhvr>
                                        <p:cTn id="57" dur="500"/>
                                        <p:tgtEl>
                                          <p:spTgt spid="7">
                                            <p:graphicEl>
                                              <a:dgm id="{6E4F7D01-3EBF-44BD-90A3-1A3CA3548D33}"/>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7">
                                            <p:graphicEl>
                                              <a:dgm id="{BBE2F213-F1B5-4B17-852F-A75A77FDD433}"/>
                                            </p:graphicEl>
                                          </p:spTgt>
                                        </p:tgtEl>
                                        <p:attrNameLst>
                                          <p:attrName>style.visibility</p:attrName>
                                        </p:attrNameLst>
                                      </p:cBhvr>
                                      <p:to>
                                        <p:strVal val="visible"/>
                                      </p:to>
                                    </p:set>
                                    <p:animEffect transition="in" filter="wipe(down)">
                                      <p:cBhvr>
                                        <p:cTn id="62" dur="500"/>
                                        <p:tgtEl>
                                          <p:spTgt spid="7">
                                            <p:graphicEl>
                                              <a:dgm id="{BBE2F213-F1B5-4B17-852F-A75A77FDD43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7">
                                            <p:graphicEl>
                                              <a:dgm id="{634EB228-3AAB-411F-BA4A-260F9922B7B7}"/>
                                            </p:graphicEl>
                                          </p:spTgt>
                                        </p:tgtEl>
                                        <p:attrNameLst>
                                          <p:attrName>style.visibility</p:attrName>
                                        </p:attrNameLst>
                                      </p:cBhvr>
                                      <p:to>
                                        <p:strVal val="visible"/>
                                      </p:to>
                                    </p:set>
                                    <p:animEffect transition="in" filter="wipe(down)">
                                      <p:cBhvr>
                                        <p:cTn id="67" dur="500"/>
                                        <p:tgtEl>
                                          <p:spTgt spid="7">
                                            <p:graphicEl>
                                              <a:dgm id="{634EB228-3AAB-411F-BA4A-260F9922B7B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7">
                                            <p:graphicEl>
                                              <a:dgm id="{627E838B-C3B8-4A90-A70E-1EB1FF658F6E}"/>
                                            </p:graphicEl>
                                          </p:spTgt>
                                        </p:tgtEl>
                                        <p:attrNameLst>
                                          <p:attrName>style.visibility</p:attrName>
                                        </p:attrNameLst>
                                      </p:cBhvr>
                                      <p:to>
                                        <p:strVal val="visible"/>
                                      </p:to>
                                    </p:set>
                                    <p:animEffect transition="in" filter="wipe(down)">
                                      <p:cBhvr>
                                        <p:cTn id="72" dur="500"/>
                                        <p:tgtEl>
                                          <p:spTgt spid="7">
                                            <p:graphicEl>
                                              <a:dgm id="{627E838B-C3B8-4A90-A70E-1EB1FF658F6E}"/>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7">
                                            <p:graphicEl>
                                              <a:dgm id="{A692BA1D-C571-4EF0-A6B0-EB6D0CF001CC}"/>
                                            </p:graphicEl>
                                          </p:spTgt>
                                        </p:tgtEl>
                                        <p:attrNameLst>
                                          <p:attrName>style.visibility</p:attrName>
                                        </p:attrNameLst>
                                      </p:cBhvr>
                                      <p:to>
                                        <p:strVal val="visible"/>
                                      </p:to>
                                    </p:set>
                                    <p:animEffect transition="in" filter="wipe(down)">
                                      <p:cBhvr>
                                        <p:cTn id="77" dur="500"/>
                                        <p:tgtEl>
                                          <p:spTgt spid="7">
                                            <p:graphicEl>
                                              <a:dgm id="{A692BA1D-C571-4EF0-A6B0-EB6D0CF001C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7">
                                            <p:graphicEl>
                                              <a:dgm id="{BE659476-53B8-46B5-B78F-D92514060E4A}"/>
                                            </p:graphicEl>
                                          </p:spTgt>
                                        </p:tgtEl>
                                        <p:attrNameLst>
                                          <p:attrName>style.visibility</p:attrName>
                                        </p:attrNameLst>
                                      </p:cBhvr>
                                      <p:to>
                                        <p:strVal val="visible"/>
                                      </p:to>
                                    </p:set>
                                    <p:animEffect transition="in" filter="wipe(down)">
                                      <p:cBhvr>
                                        <p:cTn id="82" dur="500"/>
                                        <p:tgtEl>
                                          <p:spTgt spid="7">
                                            <p:graphicEl>
                                              <a:dgm id="{BE659476-53B8-46B5-B78F-D92514060E4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
                                            <p:graphicEl>
                                              <a:dgm id="{DCBAF675-6303-4A21-8AB2-0D40FB9E788E}"/>
                                            </p:graphicEl>
                                          </p:spTgt>
                                        </p:tgtEl>
                                        <p:attrNameLst>
                                          <p:attrName>style.visibility</p:attrName>
                                        </p:attrNameLst>
                                      </p:cBhvr>
                                      <p:to>
                                        <p:strVal val="visible"/>
                                      </p:to>
                                    </p:set>
                                    <p:animEffect transition="in" filter="wipe(down)">
                                      <p:cBhvr>
                                        <p:cTn id="87" dur="500"/>
                                        <p:tgtEl>
                                          <p:spTgt spid="7">
                                            <p:graphicEl>
                                              <a:dgm id="{DCBAF675-6303-4A21-8AB2-0D40FB9E788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7">
                                            <p:graphicEl>
                                              <a:dgm id="{7C581977-E38D-4934-996F-E4155375CC9B}"/>
                                            </p:graphicEl>
                                          </p:spTgt>
                                        </p:tgtEl>
                                        <p:attrNameLst>
                                          <p:attrName>style.visibility</p:attrName>
                                        </p:attrNameLst>
                                      </p:cBhvr>
                                      <p:to>
                                        <p:strVal val="visible"/>
                                      </p:to>
                                    </p:set>
                                    <p:animEffect transition="in" filter="wipe(down)">
                                      <p:cBhvr>
                                        <p:cTn id="92" dur="500"/>
                                        <p:tgtEl>
                                          <p:spTgt spid="7">
                                            <p:graphicEl>
                                              <a:dgm id="{7C581977-E38D-4934-996F-E4155375CC9B}"/>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7">
                                            <p:graphicEl>
                                              <a:dgm id="{2317D842-5999-468B-8BBD-C5A8FC1E6F9F}"/>
                                            </p:graphicEl>
                                          </p:spTgt>
                                        </p:tgtEl>
                                        <p:attrNameLst>
                                          <p:attrName>style.visibility</p:attrName>
                                        </p:attrNameLst>
                                      </p:cBhvr>
                                      <p:to>
                                        <p:strVal val="visible"/>
                                      </p:to>
                                    </p:set>
                                    <p:animEffect transition="in" filter="wipe(down)">
                                      <p:cBhvr>
                                        <p:cTn id="97" dur="500"/>
                                        <p:tgtEl>
                                          <p:spTgt spid="7">
                                            <p:graphicEl>
                                              <a:dgm id="{2317D842-5999-468B-8BBD-C5A8FC1E6F9F}"/>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7">
                                            <p:graphicEl>
                                              <a:dgm id="{B42E7533-6A5A-4138-B5D0-6B207AD91E56}"/>
                                            </p:graphicEl>
                                          </p:spTgt>
                                        </p:tgtEl>
                                        <p:attrNameLst>
                                          <p:attrName>style.visibility</p:attrName>
                                        </p:attrNameLst>
                                      </p:cBhvr>
                                      <p:to>
                                        <p:strVal val="visible"/>
                                      </p:to>
                                    </p:set>
                                    <p:animEffect transition="in" filter="wipe(down)">
                                      <p:cBhvr>
                                        <p:cTn id="102" dur="500"/>
                                        <p:tgtEl>
                                          <p:spTgt spid="7">
                                            <p:graphicEl>
                                              <a:dgm id="{B42E7533-6A5A-4138-B5D0-6B207AD91E56}"/>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7">
                                            <p:graphicEl>
                                              <a:dgm id="{A345FE7F-1291-4EA2-B53B-BC76288959AC}"/>
                                            </p:graphicEl>
                                          </p:spTgt>
                                        </p:tgtEl>
                                        <p:attrNameLst>
                                          <p:attrName>style.visibility</p:attrName>
                                        </p:attrNameLst>
                                      </p:cBhvr>
                                      <p:to>
                                        <p:strVal val="visible"/>
                                      </p:to>
                                    </p:set>
                                    <p:animEffect transition="in" filter="wipe(down)">
                                      <p:cBhvr>
                                        <p:cTn id="107" dur="500"/>
                                        <p:tgtEl>
                                          <p:spTgt spid="7">
                                            <p:graphicEl>
                                              <a:dgm id="{A345FE7F-1291-4EA2-B53B-BC76288959AC}"/>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7">
                                            <p:graphicEl>
                                              <a:dgm id="{17BEA332-D975-4295-833F-727CCE60AB7B}"/>
                                            </p:graphicEl>
                                          </p:spTgt>
                                        </p:tgtEl>
                                        <p:attrNameLst>
                                          <p:attrName>style.visibility</p:attrName>
                                        </p:attrNameLst>
                                      </p:cBhvr>
                                      <p:to>
                                        <p:strVal val="visible"/>
                                      </p:to>
                                    </p:set>
                                    <p:animEffect transition="in" filter="wipe(down)">
                                      <p:cBhvr>
                                        <p:cTn id="112" dur="500"/>
                                        <p:tgtEl>
                                          <p:spTgt spid="7">
                                            <p:graphicEl>
                                              <a:dgm id="{17BEA332-D975-4295-833F-727CCE60AB7B}"/>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7">
                                            <p:graphicEl>
                                              <a:dgm id="{7892A6A7-7868-41D2-B356-2970B02CD6B3}"/>
                                            </p:graphicEl>
                                          </p:spTgt>
                                        </p:tgtEl>
                                        <p:attrNameLst>
                                          <p:attrName>style.visibility</p:attrName>
                                        </p:attrNameLst>
                                      </p:cBhvr>
                                      <p:to>
                                        <p:strVal val="visible"/>
                                      </p:to>
                                    </p:set>
                                    <p:animEffect transition="in" filter="wipe(down)">
                                      <p:cBhvr>
                                        <p:cTn id="117" dur="500"/>
                                        <p:tgtEl>
                                          <p:spTgt spid="7">
                                            <p:graphicEl>
                                              <a:dgm id="{7892A6A7-7868-41D2-B356-2970B02CD6B3}"/>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7">
                                            <p:graphicEl>
                                              <a:dgm id="{C86729D2-C80C-49D4-8CC5-C4AA40FC85AC}"/>
                                            </p:graphicEl>
                                          </p:spTgt>
                                        </p:tgtEl>
                                        <p:attrNameLst>
                                          <p:attrName>style.visibility</p:attrName>
                                        </p:attrNameLst>
                                      </p:cBhvr>
                                      <p:to>
                                        <p:strVal val="visible"/>
                                      </p:to>
                                    </p:set>
                                    <p:animEffect transition="in" filter="wipe(down)">
                                      <p:cBhvr>
                                        <p:cTn id="122" dur="500"/>
                                        <p:tgtEl>
                                          <p:spTgt spid="7">
                                            <p:graphicEl>
                                              <a:dgm id="{C86729D2-C80C-49D4-8CC5-C4AA40FC85AC}"/>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7">
                                            <p:graphicEl>
                                              <a:dgm id="{4C0E3997-C718-4E12-AD43-6E4FF7F09AAB}"/>
                                            </p:graphicEl>
                                          </p:spTgt>
                                        </p:tgtEl>
                                        <p:attrNameLst>
                                          <p:attrName>style.visibility</p:attrName>
                                        </p:attrNameLst>
                                      </p:cBhvr>
                                      <p:to>
                                        <p:strVal val="visible"/>
                                      </p:to>
                                    </p:set>
                                    <p:animEffect transition="in" filter="wipe(down)">
                                      <p:cBhvr>
                                        <p:cTn id="127" dur="500"/>
                                        <p:tgtEl>
                                          <p:spTgt spid="7">
                                            <p:graphicEl>
                                              <a:dgm id="{4C0E3997-C718-4E12-AD43-6E4FF7F09AAB}"/>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7">
                                            <p:graphicEl>
                                              <a:dgm id="{CF35ECCD-B831-4F92-A96D-D9D9A00125F8}"/>
                                            </p:graphicEl>
                                          </p:spTgt>
                                        </p:tgtEl>
                                        <p:attrNameLst>
                                          <p:attrName>style.visibility</p:attrName>
                                        </p:attrNameLst>
                                      </p:cBhvr>
                                      <p:to>
                                        <p:strVal val="visible"/>
                                      </p:to>
                                    </p:set>
                                    <p:animEffect transition="in" filter="wipe(down)">
                                      <p:cBhvr>
                                        <p:cTn id="132" dur="500"/>
                                        <p:tgtEl>
                                          <p:spTgt spid="7">
                                            <p:graphicEl>
                                              <a:dgm id="{CF35ECCD-B831-4F92-A96D-D9D9A00125F8}"/>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7">
                                            <p:graphicEl>
                                              <a:dgm id="{094CF35E-9485-4843-99A8-7D72958C0A87}"/>
                                            </p:graphicEl>
                                          </p:spTgt>
                                        </p:tgtEl>
                                        <p:attrNameLst>
                                          <p:attrName>style.visibility</p:attrName>
                                        </p:attrNameLst>
                                      </p:cBhvr>
                                      <p:to>
                                        <p:strVal val="visible"/>
                                      </p:to>
                                    </p:set>
                                    <p:animEffect transition="in" filter="wipe(down)">
                                      <p:cBhvr>
                                        <p:cTn id="137" dur="500"/>
                                        <p:tgtEl>
                                          <p:spTgt spid="7">
                                            <p:graphicEl>
                                              <a:dgm id="{094CF35E-9485-4843-99A8-7D72958C0A8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نمونه شیوه نموداری</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3188954"/>
              </p:ext>
            </p:extLst>
          </p:nvPr>
        </p:nvGraphicFramePr>
        <p:xfrm>
          <a:off x="477982" y="1537855"/>
          <a:ext cx="7980218" cy="4925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70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graphicEl>
                                              <a:dgm id="{C9380CEE-B072-4725-8B88-50F7E86611B8}"/>
                                            </p:graphicEl>
                                          </p:spTgt>
                                        </p:tgtEl>
                                        <p:attrNameLst>
                                          <p:attrName>style.visibility</p:attrName>
                                        </p:attrNameLst>
                                      </p:cBhvr>
                                      <p:to>
                                        <p:strVal val="visible"/>
                                      </p:to>
                                    </p:set>
                                    <p:animEffect transition="in" filter="wipe(right)">
                                      <p:cBhvr>
                                        <p:cTn id="12" dur="500"/>
                                        <p:tgtEl>
                                          <p:spTgt spid="4">
                                            <p:graphicEl>
                                              <a:dgm id="{C9380CEE-B072-4725-8B88-50F7E86611B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graphicEl>
                                              <a:dgm id="{9061CB1E-FB63-4D13-8CE7-C3B42E3F6E90}"/>
                                            </p:graphicEl>
                                          </p:spTgt>
                                        </p:tgtEl>
                                        <p:attrNameLst>
                                          <p:attrName>style.visibility</p:attrName>
                                        </p:attrNameLst>
                                      </p:cBhvr>
                                      <p:to>
                                        <p:strVal val="visible"/>
                                      </p:to>
                                    </p:set>
                                    <p:animEffect transition="in" filter="wipe(right)">
                                      <p:cBhvr>
                                        <p:cTn id="17" dur="500"/>
                                        <p:tgtEl>
                                          <p:spTgt spid="4">
                                            <p:graphicEl>
                                              <a:dgm id="{9061CB1E-FB63-4D13-8CE7-C3B42E3F6E90}"/>
                                            </p:graphicEl>
                                          </p:spTgt>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4">
                                            <p:graphicEl>
                                              <a:dgm id="{732B0274-A27D-46E7-A115-C064694FBE12}"/>
                                            </p:graphicEl>
                                          </p:spTgt>
                                        </p:tgtEl>
                                        <p:attrNameLst>
                                          <p:attrName>style.visibility</p:attrName>
                                        </p:attrNameLst>
                                      </p:cBhvr>
                                      <p:to>
                                        <p:strVal val="visible"/>
                                      </p:to>
                                    </p:set>
                                    <p:animEffect transition="in" filter="wipe(right)">
                                      <p:cBhvr>
                                        <p:cTn id="20" dur="500"/>
                                        <p:tgtEl>
                                          <p:spTgt spid="4">
                                            <p:graphicEl>
                                              <a:dgm id="{732B0274-A27D-46E7-A115-C064694FBE12}"/>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4">
                                            <p:graphicEl>
                                              <a:dgm id="{2DA84568-254C-455D-ADA8-76591BCB5F16}"/>
                                            </p:graphicEl>
                                          </p:spTgt>
                                        </p:tgtEl>
                                        <p:attrNameLst>
                                          <p:attrName>style.visibility</p:attrName>
                                        </p:attrNameLst>
                                      </p:cBhvr>
                                      <p:to>
                                        <p:strVal val="visible"/>
                                      </p:to>
                                    </p:set>
                                    <p:animEffect transition="in" filter="wipe(right)">
                                      <p:cBhvr>
                                        <p:cTn id="25" dur="500"/>
                                        <p:tgtEl>
                                          <p:spTgt spid="4">
                                            <p:graphicEl>
                                              <a:dgm id="{2DA84568-254C-455D-ADA8-76591BCB5F16}"/>
                                            </p:graphicEl>
                                          </p:spTgt>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
                                            <p:graphicEl>
                                              <a:dgm id="{A8FA9895-7894-4C25-82EF-AF75C8DEF211}"/>
                                            </p:graphicEl>
                                          </p:spTgt>
                                        </p:tgtEl>
                                        <p:attrNameLst>
                                          <p:attrName>style.visibility</p:attrName>
                                        </p:attrNameLst>
                                      </p:cBhvr>
                                      <p:to>
                                        <p:strVal val="visible"/>
                                      </p:to>
                                    </p:set>
                                    <p:animEffect transition="in" filter="wipe(right)">
                                      <p:cBhvr>
                                        <p:cTn id="28" dur="500"/>
                                        <p:tgtEl>
                                          <p:spTgt spid="4">
                                            <p:graphicEl>
                                              <a:dgm id="{A8FA9895-7894-4C25-82EF-AF75C8DEF21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4">
                                            <p:graphicEl>
                                              <a:dgm id="{8757A970-FFBE-41D1-B444-D2339850C827}"/>
                                            </p:graphicEl>
                                          </p:spTgt>
                                        </p:tgtEl>
                                        <p:attrNameLst>
                                          <p:attrName>style.visibility</p:attrName>
                                        </p:attrNameLst>
                                      </p:cBhvr>
                                      <p:to>
                                        <p:strVal val="visible"/>
                                      </p:to>
                                    </p:set>
                                    <p:animEffect transition="in" filter="wipe(right)">
                                      <p:cBhvr>
                                        <p:cTn id="33" dur="500"/>
                                        <p:tgtEl>
                                          <p:spTgt spid="4">
                                            <p:graphicEl>
                                              <a:dgm id="{8757A970-FFBE-41D1-B444-D2339850C827}"/>
                                            </p:graphicEl>
                                          </p:spTgt>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4">
                                            <p:graphicEl>
                                              <a:dgm id="{A27CC353-A3B3-42B7-B98C-73506DB4E392}"/>
                                            </p:graphicEl>
                                          </p:spTgt>
                                        </p:tgtEl>
                                        <p:attrNameLst>
                                          <p:attrName>style.visibility</p:attrName>
                                        </p:attrNameLst>
                                      </p:cBhvr>
                                      <p:to>
                                        <p:strVal val="visible"/>
                                      </p:to>
                                    </p:set>
                                    <p:animEffect transition="in" filter="wipe(right)">
                                      <p:cBhvr>
                                        <p:cTn id="36" dur="500"/>
                                        <p:tgtEl>
                                          <p:spTgt spid="4">
                                            <p:graphicEl>
                                              <a:dgm id="{A27CC353-A3B3-42B7-B98C-73506DB4E392}"/>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4">
                                            <p:graphicEl>
                                              <a:dgm id="{BC1A0DBB-1EC4-41DF-BA88-7F1F41F057BB}"/>
                                            </p:graphicEl>
                                          </p:spTgt>
                                        </p:tgtEl>
                                        <p:attrNameLst>
                                          <p:attrName>style.visibility</p:attrName>
                                        </p:attrNameLst>
                                      </p:cBhvr>
                                      <p:to>
                                        <p:strVal val="visible"/>
                                      </p:to>
                                    </p:set>
                                    <p:animEffect transition="in" filter="wipe(right)">
                                      <p:cBhvr>
                                        <p:cTn id="41" dur="500"/>
                                        <p:tgtEl>
                                          <p:spTgt spid="4">
                                            <p:graphicEl>
                                              <a:dgm id="{BC1A0DBB-1EC4-41DF-BA88-7F1F41F057BB}"/>
                                            </p:graphicEl>
                                          </p:spTgt>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4">
                                            <p:graphicEl>
                                              <a:dgm id="{264FB174-E6FC-46B3-A92B-929D391E18CD}"/>
                                            </p:graphicEl>
                                          </p:spTgt>
                                        </p:tgtEl>
                                        <p:attrNameLst>
                                          <p:attrName>style.visibility</p:attrName>
                                        </p:attrNameLst>
                                      </p:cBhvr>
                                      <p:to>
                                        <p:strVal val="visible"/>
                                      </p:to>
                                    </p:set>
                                    <p:animEffect transition="in" filter="wipe(right)">
                                      <p:cBhvr>
                                        <p:cTn id="44" dur="500"/>
                                        <p:tgtEl>
                                          <p:spTgt spid="4">
                                            <p:graphicEl>
                                              <a:dgm id="{264FB174-E6FC-46B3-A92B-929D391E18CD}"/>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4">
                                            <p:graphicEl>
                                              <a:dgm id="{EDBE9C7F-F549-4225-81FA-27635EA12B24}"/>
                                            </p:graphicEl>
                                          </p:spTgt>
                                        </p:tgtEl>
                                        <p:attrNameLst>
                                          <p:attrName>style.visibility</p:attrName>
                                        </p:attrNameLst>
                                      </p:cBhvr>
                                      <p:to>
                                        <p:strVal val="visible"/>
                                      </p:to>
                                    </p:set>
                                    <p:animEffect transition="in" filter="wipe(right)">
                                      <p:cBhvr>
                                        <p:cTn id="49" dur="500"/>
                                        <p:tgtEl>
                                          <p:spTgt spid="4">
                                            <p:graphicEl>
                                              <a:dgm id="{EDBE9C7F-F549-4225-81FA-27635EA12B24}"/>
                                            </p:graphicEl>
                                          </p:spTgt>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4">
                                            <p:graphicEl>
                                              <a:dgm id="{2B936E59-3152-4B0C-A4FB-EDE0815542AB}"/>
                                            </p:graphicEl>
                                          </p:spTgt>
                                        </p:tgtEl>
                                        <p:attrNameLst>
                                          <p:attrName>style.visibility</p:attrName>
                                        </p:attrNameLst>
                                      </p:cBhvr>
                                      <p:to>
                                        <p:strVal val="visible"/>
                                      </p:to>
                                    </p:set>
                                    <p:animEffect transition="in" filter="wipe(right)">
                                      <p:cBhvr>
                                        <p:cTn id="52" dur="500"/>
                                        <p:tgtEl>
                                          <p:spTgt spid="4">
                                            <p:graphicEl>
                                              <a:dgm id="{2B936E59-3152-4B0C-A4FB-EDE0815542A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4">
                                            <p:graphicEl>
                                              <a:dgm id="{8A8BB2DD-809F-4A37-8B5D-513500549A83}"/>
                                            </p:graphicEl>
                                          </p:spTgt>
                                        </p:tgtEl>
                                        <p:attrNameLst>
                                          <p:attrName>style.visibility</p:attrName>
                                        </p:attrNameLst>
                                      </p:cBhvr>
                                      <p:to>
                                        <p:strVal val="visible"/>
                                      </p:to>
                                    </p:set>
                                    <p:animEffect transition="in" filter="wipe(right)">
                                      <p:cBhvr>
                                        <p:cTn id="57" dur="500"/>
                                        <p:tgtEl>
                                          <p:spTgt spid="4">
                                            <p:graphicEl>
                                              <a:dgm id="{8A8BB2DD-809F-4A37-8B5D-513500549A83}"/>
                                            </p:graphicEl>
                                          </p:spTgt>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
                                            <p:graphicEl>
                                              <a:dgm id="{AA7B9119-30C9-432D-9190-9F11CA125921}"/>
                                            </p:graphicEl>
                                          </p:spTgt>
                                        </p:tgtEl>
                                        <p:attrNameLst>
                                          <p:attrName>style.visibility</p:attrName>
                                        </p:attrNameLst>
                                      </p:cBhvr>
                                      <p:to>
                                        <p:strVal val="visible"/>
                                      </p:to>
                                    </p:set>
                                    <p:animEffect transition="in" filter="wipe(right)">
                                      <p:cBhvr>
                                        <p:cTn id="60" dur="500"/>
                                        <p:tgtEl>
                                          <p:spTgt spid="4">
                                            <p:graphicEl>
                                              <a:dgm id="{AA7B9119-30C9-432D-9190-9F11CA1259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نمونه شیوه نموداری</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p:txBody>
          <a:bodyPr/>
          <a:lstStyle/>
          <a:p>
            <a:endParaRPr lang="en-US"/>
          </a:p>
        </p:txBody>
      </p:sp>
      <p:graphicFrame>
        <p:nvGraphicFramePr>
          <p:cNvPr id="6" name="Diagram 5"/>
          <p:cNvGraphicFramePr/>
          <p:nvPr>
            <p:extLst>
              <p:ext uri="{D42A27DB-BD31-4B8C-83A1-F6EECF244321}">
                <p14:modId xmlns:p14="http://schemas.microsoft.com/office/powerpoint/2010/main" val="1674466174"/>
              </p:ext>
            </p:extLst>
          </p:nvPr>
        </p:nvGraphicFramePr>
        <p:xfrm>
          <a:off x="167076" y="1467452"/>
          <a:ext cx="8809847" cy="4912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7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graphicEl>
                                              <a:dgm id="{53C272A8-6333-470C-91C4-42495C99E96A}"/>
                                            </p:graphicEl>
                                          </p:spTgt>
                                        </p:tgtEl>
                                        <p:attrNameLst>
                                          <p:attrName>style.visibility</p:attrName>
                                        </p:attrNameLst>
                                      </p:cBhvr>
                                      <p:to>
                                        <p:strVal val="visible"/>
                                      </p:to>
                                    </p:set>
                                    <p:animEffect transition="in" filter="wipe(right)">
                                      <p:cBhvr>
                                        <p:cTn id="12" dur="500"/>
                                        <p:tgtEl>
                                          <p:spTgt spid="6">
                                            <p:graphicEl>
                                              <a:dgm id="{53C272A8-6333-470C-91C4-42495C99E96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graphicEl>
                                              <a:dgm id="{7B150727-C4A6-484E-97D1-10755FA09A82}"/>
                                            </p:graphicEl>
                                          </p:spTgt>
                                        </p:tgtEl>
                                        <p:attrNameLst>
                                          <p:attrName>style.visibility</p:attrName>
                                        </p:attrNameLst>
                                      </p:cBhvr>
                                      <p:to>
                                        <p:strVal val="visible"/>
                                      </p:to>
                                    </p:set>
                                    <p:animEffect transition="in" filter="wipe(right)">
                                      <p:cBhvr>
                                        <p:cTn id="17" dur="500"/>
                                        <p:tgtEl>
                                          <p:spTgt spid="6">
                                            <p:graphicEl>
                                              <a:dgm id="{7B150727-C4A6-484E-97D1-10755FA09A82}"/>
                                            </p:graphicEl>
                                          </p:spTgt>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6">
                                            <p:graphicEl>
                                              <a:dgm id="{D539B45C-85FC-4875-A2C0-AB50DE4405E8}"/>
                                            </p:graphicEl>
                                          </p:spTgt>
                                        </p:tgtEl>
                                        <p:attrNameLst>
                                          <p:attrName>style.visibility</p:attrName>
                                        </p:attrNameLst>
                                      </p:cBhvr>
                                      <p:to>
                                        <p:strVal val="visible"/>
                                      </p:to>
                                    </p:set>
                                    <p:animEffect transition="in" filter="wipe(right)">
                                      <p:cBhvr>
                                        <p:cTn id="20" dur="500"/>
                                        <p:tgtEl>
                                          <p:spTgt spid="6">
                                            <p:graphicEl>
                                              <a:dgm id="{D539B45C-85FC-4875-A2C0-AB50DE4405E8}"/>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graphicEl>
                                              <a:dgm id="{9106B570-6809-4C33-91AE-57D17D750D7D}"/>
                                            </p:graphicEl>
                                          </p:spTgt>
                                        </p:tgtEl>
                                        <p:attrNameLst>
                                          <p:attrName>style.visibility</p:attrName>
                                        </p:attrNameLst>
                                      </p:cBhvr>
                                      <p:to>
                                        <p:strVal val="visible"/>
                                      </p:to>
                                    </p:set>
                                    <p:animEffect transition="in" filter="wipe(right)">
                                      <p:cBhvr>
                                        <p:cTn id="25" dur="500"/>
                                        <p:tgtEl>
                                          <p:spTgt spid="6">
                                            <p:graphicEl>
                                              <a:dgm id="{9106B570-6809-4C33-91AE-57D17D750D7D}"/>
                                            </p:graphicEl>
                                          </p:spTgt>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6">
                                            <p:graphicEl>
                                              <a:dgm id="{58EF1DC6-BB22-4539-BFE4-1C9CB15819DB}"/>
                                            </p:graphicEl>
                                          </p:spTgt>
                                        </p:tgtEl>
                                        <p:attrNameLst>
                                          <p:attrName>style.visibility</p:attrName>
                                        </p:attrNameLst>
                                      </p:cBhvr>
                                      <p:to>
                                        <p:strVal val="visible"/>
                                      </p:to>
                                    </p:set>
                                    <p:animEffect transition="in" filter="wipe(right)">
                                      <p:cBhvr>
                                        <p:cTn id="28" dur="500"/>
                                        <p:tgtEl>
                                          <p:spTgt spid="6">
                                            <p:graphicEl>
                                              <a:dgm id="{58EF1DC6-BB22-4539-BFE4-1C9CB15819D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6">
                                            <p:graphicEl>
                                              <a:dgm id="{A884D161-EB5D-4A4C-9285-22CDE74CB0A4}"/>
                                            </p:graphicEl>
                                          </p:spTgt>
                                        </p:tgtEl>
                                        <p:attrNameLst>
                                          <p:attrName>style.visibility</p:attrName>
                                        </p:attrNameLst>
                                      </p:cBhvr>
                                      <p:to>
                                        <p:strVal val="visible"/>
                                      </p:to>
                                    </p:set>
                                    <p:animEffect transition="in" filter="wipe(right)">
                                      <p:cBhvr>
                                        <p:cTn id="33" dur="500"/>
                                        <p:tgtEl>
                                          <p:spTgt spid="6">
                                            <p:graphicEl>
                                              <a:dgm id="{A884D161-EB5D-4A4C-9285-22CDE74CB0A4}"/>
                                            </p:graphicEl>
                                          </p:spTgt>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6">
                                            <p:graphicEl>
                                              <a:dgm id="{5DBFF5E6-4015-48A8-AAAD-2A6FD9456DED}"/>
                                            </p:graphicEl>
                                          </p:spTgt>
                                        </p:tgtEl>
                                        <p:attrNameLst>
                                          <p:attrName>style.visibility</p:attrName>
                                        </p:attrNameLst>
                                      </p:cBhvr>
                                      <p:to>
                                        <p:strVal val="visible"/>
                                      </p:to>
                                    </p:set>
                                    <p:animEffect transition="in" filter="wipe(right)">
                                      <p:cBhvr>
                                        <p:cTn id="36" dur="500"/>
                                        <p:tgtEl>
                                          <p:spTgt spid="6">
                                            <p:graphicEl>
                                              <a:dgm id="{5DBFF5E6-4015-48A8-AAAD-2A6FD9456DE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6">
                                            <p:graphicEl>
                                              <a:dgm id="{95D71FD2-2F2F-4A2C-85D8-6939B666F62D}"/>
                                            </p:graphicEl>
                                          </p:spTgt>
                                        </p:tgtEl>
                                        <p:attrNameLst>
                                          <p:attrName>style.visibility</p:attrName>
                                        </p:attrNameLst>
                                      </p:cBhvr>
                                      <p:to>
                                        <p:strVal val="visible"/>
                                      </p:to>
                                    </p:set>
                                    <p:animEffect transition="in" filter="wipe(right)">
                                      <p:cBhvr>
                                        <p:cTn id="41" dur="500"/>
                                        <p:tgtEl>
                                          <p:spTgt spid="6">
                                            <p:graphicEl>
                                              <a:dgm id="{95D71FD2-2F2F-4A2C-85D8-6939B666F62D}"/>
                                            </p:graphicEl>
                                          </p:spTgt>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6">
                                            <p:graphicEl>
                                              <a:dgm id="{15F60175-3249-4BB6-B96B-57D69B34260E}"/>
                                            </p:graphicEl>
                                          </p:spTgt>
                                        </p:tgtEl>
                                        <p:attrNameLst>
                                          <p:attrName>style.visibility</p:attrName>
                                        </p:attrNameLst>
                                      </p:cBhvr>
                                      <p:to>
                                        <p:strVal val="visible"/>
                                      </p:to>
                                    </p:set>
                                    <p:animEffect transition="in" filter="wipe(right)">
                                      <p:cBhvr>
                                        <p:cTn id="44" dur="500"/>
                                        <p:tgtEl>
                                          <p:spTgt spid="6">
                                            <p:graphicEl>
                                              <a:dgm id="{15F60175-3249-4BB6-B96B-57D69B34260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6">
                                            <p:graphicEl>
                                              <a:dgm id="{B81D8DF9-2F25-4705-B7A2-CEAA13C06472}"/>
                                            </p:graphicEl>
                                          </p:spTgt>
                                        </p:tgtEl>
                                        <p:attrNameLst>
                                          <p:attrName>style.visibility</p:attrName>
                                        </p:attrNameLst>
                                      </p:cBhvr>
                                      <p:to>
                                        <p:strVal val="visible"/>
                                      </p:to>
                                    </p:set>
                                    <p:animEffect transition="in" filter="wipe(right)">
                                      <p:cBhvr>
                                        <p:cTn id="49" dur="500"/>
                                        <p:tgtEl>
                                          <p:spTgt spid="6">
                                            <p:graphicEl>
                                              <a:dgm id="{B81D8DF9-2F25-4705-B7A2-CEAA13C06472}"/>
                                            </p:graphicEl>
                                          </p:spTgt>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6">
                                            <p:graphicEl>
                                              <a:dgm id="{116539CB-29A3-44CD-8A0E-A5DDC4D242D7}"/>
                                            </p:graphicEl>
                                          </p:spTgt>
                                        </p:tgtEl>
                                        <p:attrNameLst>
                                          <p:attrName>style.visibility</p:attrName>
                                        </p:attrNameLst>
                                      </p:cBhvr>
                                      <p:to>
                                        <p:strVal val="visible"/>
                                      </p:to>
                                    </p:set>
                                    <p:animEffect transition="in" filter="wipe(right)">
                                      <p:cBhvr>
                                        <p:cTn id="52" dur="500"/>
                                        <p:tgtEl>
                                          <p:spTgt spid="6">
                                            <p:graphicEl>
                                              <a:dgm id="{116539CB-29A3-44CD-8A0E-A5DDC4D242D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6">
                                            <p:graphicEl>
                                              <a:dgm id="{01FAB38A-D833-48D4-803A-DECFC583C04A}"/>
                                            </p:graphicEl>
                                          </p:spTgt>
                                        </p:tgtEl>
                                        <p:attrNameLst>
                                          <p:attrName>style.visibility</p:attrName>
                                        </p:attrNameLst>
                                      </p:cBhvr>
                                      <p:to>
                                        <p:strVal val="visible"/>
                                      </p:to>
                                    </p:set>
                                    <p:animEffect transition="in" filter="wipe(right)">
                                      <p:cBhvr>
                                        <p:cTn id="57" dur="500"/>
                                        <p:tgtEl>
                                          <p:spTgt spid="6">
                                            <p:graphicEl>
                                              <a:dgm id="{01FAB38A-D833-48D4-803A-DECFC583C04A}"/>
                                            </p:graphicEl>
                                          </p:spTgt>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6">
                                            <p:graphicEl>
                                              <a:dgm id="{2AFDF72F-239F-4C80-B476-4A08884F219C}"/>
                                            </p:graphicEl>
                                          </p:spTgt>
                                        </p:tgtEl>
                                        <p:attrNameLst>
                                          <p:attrName>style.visibility</p:attrName>
                                        </p:attrNameLst>
                                      </p:cBhvr>
                                      <p:to>
                                        <p:strVal val="visible"/>
                                      </p:to>
                                    </p:set>
                                    <p:animEffect transition="in" filter="wipe(right)">
                                      <p:cBhvr>
                                        <p:cTn id="60" dur="500"/>
                                        <p:tgtEl>
                                          <p:spTgt spid="6">
                                            <p:graphicEl>
                                              <a:dgm id="{2AFDF72F-239F-4C80-B476-4A08884F219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98E2FBD8-1378-4801-96CA-5DE6ED1F0AA1}"/>
                                            </p:graphicEl>
                                          </p:spTgt>
                                        </p:tgtEl>
                                        <p:attrNameLst>
                                          <p:attrName>style.visibility</p:attrName>
                                        </p:attrNameLst>
                                      </p:cBhvr>
                                      <p:to>
                                        <p:strVal val="visible"/>
                                      </p:to>
                                    </p:set>
                                    <p:animEffect transition="in" filter="wipe(right)">
                                      <p:cBhvr>
                                        <p:cTn id="65" dur="500"/>
                                        <p:tgtEl>
                                          <p:spTgt spid="6">
                                            <p:graphicEl>
                                              <a:dgm id="{98E2FBD8-1378-4801-96CA-5DE6ED1F0AA1}"/>
                                            </p:graphicEl>
                                          </p:spTgt>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6">
                                            <p:graphicEl>
                                              <a:dgm id="{E78CC62B-52FC-4BF2-982A-E0AEA6E5F6F9}"/>
                                            </p:graphicEl>
                                          </p:spTgt>
                                        </p:tgtEl>
                                        <p:attrNameLst>
                                          <p:attrName>style.visibility</p:attrName>
                                        </p:attrNameLst>
                                      </p:cBhvr>
                                      <p:to>
                                        <p:strVal val="visible"/>
                                      </p:to>
                                    </p:set>
                                    <p:animEffect transition="in" filter="wipe(right)">
                                      <p:cBhvr>
                                        <p:cTn id="68" dur="500"/>
                                        <p:tgtEl>
                                          <p:spTgt spid="6">
                                            <p:graphicEl>
                                              <a:dgm id="{E78CC62B-52FC-4BF2-982A-E0AEA6E5F6F9}"/>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6">
                                            <p:graphicEl>
                                              <a:dgm id="{136561E1-2BEC-4419-AB1F-3D98C614EF9C}"/>
                                            </p:graphicEl>
                                          </p:spTgt>
                                        </p:tgtEl>
                                        <p:attrNameLst>
                                          <p:attrName>style.visibility</p:attrName>
                                        </p:attrNameLst>
                                      </p:cBhvr>
                                      <p:to>
                                        <p:strVal val="visible"/>
                                      </p:to>
                                    </p:set>
                                    <p:animEffect transition="in" filter="wipe(right)">
                                      <p:cBhvr>
                                        <p:cTn id="73" dur="500"/>
                                        <p:tgtEl>
                                          <p:spTgt spid="6">
                                            <p:graphicEl>
                                              <a:dgm id="{136561E1-2BEC-4419-AB1F-3D98C614EF9C}"/>
                                            </p:graphicEl>
                                          </p:spTgt>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6">
                                            <p:graphicEl>
                                              <a:dgm id="{165DE5E8-0D08-4FB5-8CCA-C1F24A6FA6BF}"/>
                                            </p:graphicEl>
                                          </p:spTgt>
                                        </p:tgtEl>
                                        <p:attrNameLst>
                                          <p:attrName>style.visibility</p:attrName>
                                        </p:attrNameLst>
                                      </p:cBhvr>
                                      <p:to>
                                        <p:strVal val="visible"/>
                                      </p:to>
                                    </p:set>
                                    <p:animEffect transition="in" filter="wipe(right)">
                                      <p:cBhvr>
                                        <p:cTn id="76" dur="500"/>
                                        <p:tgtEl>
                                          <p:spTgt spid="6">
                                            <p:graphicEl>
                                              <a:dgm id="{165DE5E8-0D08-4FB5-8CCA-C1F24A6FA6B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6">
                                            <p:graphicEl>
                                              <a:dgm id="{3BA592DE-4873-44CF-A859-FD8184E27CF8}"/>
                                            </p:graphicEl>
                                          </p:spTgt>
                                        </p:tgtEl>
                                        <p:attrNameLst>
                                          <p:attrName>style.visibility</p:attrName>
                                        </p:attrNameLst>
                                      </p:cBhvr>
                                      <p:to>
                                        <p:strVal val="visible"/>
                                      </p:to>
                                    </p:set>
                                    <p:animEffect transition="in" filter="wipe(right)">
                                      <p:cBhvr>
                                        <p:cTn id="81" dur="500"/>
                                        <p:tgtEl>
                                          <p:spTgt spid="6">
                                            <p:graphicEl>
                                              <a:dgm id="{3BA592DE-4873-44CF-A859-FD8184E27CF8}"/>
                                            </p:graphicEl>
                                          </p:spTgt>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6">
                                            <p:graphicEl>
                                              <a:dgm id="{2587843C-9350-4A97-AE3D-CA9EE8D39575}"/>
                                            </p:graphicEl>
                                          </p:spTgt>
                                        </p:tgtEl>
                                        <p:attrNameLst>
                                          <p:attrName>style.visibility</p:attrName>
                                        </p:attrNameLst>
                                      </p:cBhvr>
                                      <p:to>
                                        <p:strVal val="visible"/>
                                      </p:to>
                                    </p:set>
                                    <p:animEffect transition="in" filter="wipe(right)">
                                      <p:cBhvr>
                                        <p:cTn id="84" dur="500"/>
                                        <p:tgtEl>
                                          <p:spTgt spid="6">
                                            <p:graphicEl>
                                              <a:dgm id="{2587843C-9350-4A97-AE3D-CA9EE8D39575}"/>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6">
                                            <p:graphicEl>
                                              <a:dgm id="{C4ED4B22-D70E-41E3-8064-6EECEC05A875}"/>
                                            </p:graphicEl>
                                          </p:spTgt>
                                        </p:tgtEl>
                                        <p:attrNameLst>
                                          <p:attrName>style.visibility</p:attrName>
                                        </p:attrNameLst>
                                      </p:cBhvr>
                                      <p:to>
                                        <p:strVal val="visible"/>
                                      </p:to>
                                    </p:set>
                                    <p:animEffect transition="in" filter="wipe(right)">
                                      <p:cBhvr>
                                        <p:cTn id="89" dur="500"/>
                                        <p:tgtEl>
                                          <p:spTgt spid="6">
                                            <p:graphicEl>
                                              <a:dgm id="{C4ED4B22-D70E-41E3-8064-6EECEC05A875}"/>
                                            </p:graphicEl>
                                          </p:spTgt>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6">
                                            <p:graphicEl>
                                              <a:dgm id="{C61EE9A4-2457-43D3-8027-DB805F8C9DF2}"/>
                                            </p:graphicEl>
                                          </p:spTgt>
                                        </p:tgtEl>
                                        <p:attrNameLst>
                                          <p:attrName>style.visibility</p:attrName>
                                        </p:attrNameLst>
                                      </p:cBhvr>
                                      <p:to>
                                        <p:strVal val="visible"/>
                                      </p:to>
                                    </p:set>
                                    <p:animEffect transition="in" filter="wipe(right)">
                                      <p:cBhvr>
                                        <p:cTn id="92" dur="500"/>
                                        <p:tgtEl>
                                          <p:spTgt spid="6">
                                            <p:graphicEl>
                                              <a:dgm id="{C61EE9A4-2457-43D3-8027-DB805F8C9DF2}"/>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6">
                                            <p:graphicEl>
                                              <a:dgm id="{924F1392-B5EA-479E-AE26-EE2D1A6C3E2D}"/>
                                            </p:graphicEl>
                                          </p:spTgt>
                                        </p:tgtEl>
                                        <p:attrNameLst>
                                          <p:attrName>style.visibility</p:attrName>
                                        </p:attrNameLst>
                                      </p:cBhvr>
                                      <p:to>
                                        <p:strVal val="visible"/>
                                      </p:to>
                                    </p:set>
                                    <p:animEffect transition="in" filter="wipe(right)">
                                      <p:cBhvr>
                                        <p:cTn id="97" dur="500"/>
                                        <p:tgtEl>
                                          <p:spTgt spid="6">
                                            <p:graphicEl>
                                              <a:dgm id="{924F1392-B5EA-479E-AE26-EE2D1A6C3E2D}"/>
                                            </p:graphicEl>
                                          </p:spTgt>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6">
                                            <p:graphicEl>
                                              <a:dgm id="{0C7C8333-D1AA-488D-B487-ABB3F15066DF}"/>
                                            </p:graphicEl>
                                          </p:spTgt>
                                        </p:tgtEl>
                                        <p:attrNameLst>
                                          <p:attrName>style.visibility</p:attrName>
                                        </p:attrNameLst>
                                      </p:cBhvr>
                                      <p:to>
                                        <p:strVal val="visible"/>
                                      </p:to>
                                    </p:set>
                                    <p:animEffect transition="in" filter="wipe(right)">
                                      <p:cBhvr>
                                        <p:cTn id="100" dur="500"/>
                                        <p:tgtEl>
                                          <p:spTgt spid="6">
                                            <p:graphicEl>
                                              <a:dgm id="{0C7C8333-D1AA-488D-B487-ABB3F15066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grpId="0" nodeType="clickEffect">
                                  <p:stCondLst>
                                    <p:cond delay="0"/>
                                  </p:stCondLst>
                                  <p:childTnLst>
                                    <p:set>
                                      <p:cBhvr>
                                        <p:cTn id="104" dur="1" fill="hold">
                                          <p:stCondLst>
                                            <p:cond delay="0"/>
                                          </p:stCondLst>
                                        </p:cTn>
                                        <p:tgtEl>
                                          <p:spTgt spid="6">
                                            <p:graphicEl>
                                              <a:dgm id="{A6275B2A-3298-41C8-835B-4381B628389F}"/>
                                            </p:graphicEl>
                                          </p:spTgt>
                                        </p:tgtEl>
                                        <p:attrNameLst>
                                          <p:attrName>style.visibility</p:attrName>
                                        </p:attrNameLst>
                                      </p:cBhvr>
                                      <p:to>
                                        <p:strVal val="visible"/>
                                      </p:to>
                                    </p:set>
                                    <p:animEffect transition="in" filter="wipe(right)">
                                      <p:cBhvr>
                                        <p:cTn id="105" dur="500"/>
                                        <p:tgtEl>
                                          <p:spTgt spid="6">
                                            <p:graphicEl>
                                              <a:dgm id="{A6275B2A-3298-41C8-835B-4381B628389F}"/>
                                            </p:graphicEl>
                                          </p:spTgt>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6">
                                            <p:graphicEl>
                                              <a:dgm id="{36A67326-D698-4427-8FA1-C856EB412191}"/>
                                            </p:graphicEl>
                                          </p:spTgt>
                                        </p:tgtEl>
                                        <p:attrNameLst>
                                          <p:attrName>style.visibility</p:attrName>
                                        </p:attrNameLst>
                                      </p:cBhvr>
                                      <p:to>
                                        <p:strVal val="visible"/>
                                      </p:to>
                                    </p:set>
                                    <p:animEffect transition="in" filter="wipe(right)">
                                      <p:cBhvr>
                                        <p:cTn id="108" dur="500"/>
                                        <p:tgtEl>
                                          <p:spTgt spid="6">
                                            <p:graphicEl>
                                              <a:dgm id="{36A67326-D698-4427-8FA1-C856EB4121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نمونه شیوه پرسشی</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439464" y="1315794"/>
            <a:ext cx="7600950" cy="4948371"/>
          </a:xfrm>
        </p:spPr>
        <p:txBody>
          <a:bodyPr>
            <a:normAutofit fontScale="70000" lnSpcReduction="20000"/>
          </a:bodyPr>
          <a:lstStyle/>
          <a:p>
            <a:pPr algn="r" rtl="1">
              <a:lnSpc>
                <a:spcPct val="150000"/>
              </a:lnSpc>
            </a:pPr>
            <a:r>
              <a:rPr lang="fa-IR" sz="4000" b="1" dirty="0" smtClean="0">
                <a:solidFill>
                  <a:srgbClr val="FF0000"/>
                </a:solidFill>
                <a:cs typeface="B Jadid" panose="00000700000000000000" pitchFamily="2" charset="-78"/>
              </a:rPr>
              <a:t>قبله</a:t>
            </a:r>
          </a:p>
          <a:p>
            <a:pPr algn="r" rtl="1">
              <a:lnSpc>
                <a:spcPct val="150000"/>
              </a:lnSpc>
            </a:pPr>
            <a:r>
              <a:rPr lang="fa-IR" sz="4000" b="1" dirty="0">
                <a:latin typeface="Adobe Arabic" panose="02040503050201020203" pitchFamily="18" charset="-78"/>
                <a:cs typeface="Adobe Arabic" panose="02040503050201020203" pitchFamily="18" charset="-78"/>
              </a:rPr>
              <a:t>1- کجا «رو به قبله بودن» واجب است</a:t>
            </a:r>
            <a:r>
              <a:rPr lang="fa-IR" sz="4000" b="1" dirty="0" smtClean="0">
                <a:latin typeface="Adobe Arabic" panose="02040503050201020203" pitchFamily="18" charset="-78"/>
                <a:cs typeface="Adobe Arabic" panose="02040503050201020203" pitchFamily="18" charset="-78"/>
              </a:rPr>
              <a:t>؟</a:t>
            </a:r>
          </a:p>
          <a:p>
            <a:pPr algn="r" rtl="1">
              <a:lnSpc>
                <a:spcPct val="150000"/>
              </a:lnSpc>
            </a:pPr>
            <a:r>
              <a:rPr lang="fa-IR" sz="4000" b="1" dirty="0" smtClean="0">
                <a:latin typeface="Adobe Arabic" panose="02040503050201020203" pitchFamily="18" charset="-78"/>
                <a:cs typeface="Adobe Arabic" panose="02040503050201020203" pitchFamily="18" charset="-78"/>
              </a:rPr>
              <a:t>2- کجا «رو به قبله کردن» واجب است؟</a:t>
            </a:r>
            <a:endParaRPr lang="fa-IR" sz="4000" b="1" dirty="0">
              <a:latin typeface="Adobe Arabic" panose="02040503050201020203" pitchFamily="18" charset="-78"/>
              <a:cs typeface="Adobe Arabic" panose="02040503050201020203" pitchFamily="18" charset="-78"/>
            </a:endParaRPr>
          </a:p>
          <a:p>
            <a:pPr algn="r" rtl="1">
              <a:lnSpc>
                <a:spcPct val="150000"/>
              </a:lnSpc>
            </a:pPr>
            <a:r>
              <a:rPr lang="fa-IR" sz="4000" b="1" dirty="0" smtClean="0">
                <a:latin typeface="Adobe Arabic" panose="02040503050201020203" pitchFamily="18" charset="-78"/>
                <a:cs typeface="Adobe Arabic" panose="02040503050201020203" pitchFamily="18" charset="-78"/>
              </a:rPr>
              <a:t>3- </a:t>
            </a:r>
            <a:r>
              <a:rPr lang="fa-IR" sz="4000" b="1" dirty="0">
                <a:latin typeface="Adobe Arabic" panose="02040503050201020203" pitchFamily="18" charset="-78"/>
                <a:cs typeface="Adobe Arabic" panose="02040503050201020203" pitchFamily="18" charset="-78"/>
              </a:rPr>
              <a:t>کجا «رو به قبله بودن» حرام است</a:t>
            </a:r>
            <a:r>
              <a:rPr lang="fa-IR" sz="4000" b="1" dirty="0" smtClean="0">
                <a:latin typeface="Adobe Arabic" panose="02040503050201020203" pitchFamily="18" charset="-78"/>
                <a:cs typeface="Adobe Arabic" panose="02040503050201020203" pitchFamily="18" charset="-78"/>
              </a:rPr>
              <a:t>؟</a:t>
            </a:r>
          </a:p>
          <a:p>
            <a:pPr algn="r" rtl="1">
              <a:lnSpc>
                <a:spcPct val="150000"/>
              </a:lnSpc>
            </a:pPr>
            <a:r>
              <a:rPr lang="fa-IR" sz="4000" b="1" dirty="0" smtClean="0">
                <a:latin typeface="Adobe Arabic" panose="02040503050201020203" pitchFamily="18" charset="-78"/>
                <a:cs typeface="Adobe Arabic" panose="02040503050201020203" pitchFamily="18" charset="-78"/>
              </a:rPr>
              <a:t>4- کجا «پشت به قبله» حرام است؟</a:t>
            </a:r>
            <a:endParaRPr lang="fa-IR" sz="4000" b="1" dirty="0">
              <a:latin typeface="Adobe Arabic" panose="02040503050201020203" pitchFamily="18" charset="-78"/>
              <a:cs typeface="Adobe Arabic" panose="02040503050201020203" pitchFamily="18" charset="-78"/>
            </a:endParaRPr>
          </a:p>
          <a:p>
            <a:pPr algn="r" rtl="1">
              <a:lnSpc>
                <a:spcPct val="150000"/>
              </a:lnSpc>
            </a:pPr>
            <a:r>
              <a:rPr lang="fa-IR" sz="4000" b="1" dirty="0" smtClean="0">
                <a:latin typeface="Adobe Arabic" panose="02040503050201020203" pitchFamily="18" charset="-78"/>
                <a:cs typeface="Adobe Arabic" panose="02040503050201020203" pitchFamily="18" charset="-78"/>
              </a:rPr>
              <a:t>5- </a:t>
            </a:r>
            <a:r>
              <a:rPr lang="fa-IR" sz="4000" b="1" dirty="0">
                <a:latin typeface="Adobe Arabic" panose="02040503050201020203" pitchFamily="18" charset="-78"/>
                <a:cs typeface="Adobe Arabic" panose="02040503050201020203" pitchFamily="18" charset="-78"/>
              </a:rPr>
              <a:t>کجا «رو به قبله بودن» مستحب است؟</a:t>
            </a:r>
          </a:p>
          <a:p>
            <a:pPr algn="r" rtl="1">
              <a:lnSpc>
                <a:spcPct val="150000"/>
              </a:lnSpc>
            </a:pPr>
            <a:r>
              <a:rPr lang="fa-IR" sz="4000" b="1" dirty="0" smtClean="0">
                <a:latin typeface="Adobe Arabic" panose="02040503050201020203" pitchFamily="18" charset="-78"/>
                <a:cs typeface="Adobe Arabic" panose="02040503050201020203" pitchFamily="18" charset="-78"/>
              </a:rPr>
              <a:t>6- </a:t>
            </a:r>
            <a:r>
              <a:rPr lang="fa-IR" sz="4000" b="1" dirty="0">
                <a:latin typeface="Adobe Arabic" panose="02040503050201020203" pitchFamily="18" charset="-78"/>
                <a:cs typeface="Adobe Arabic" panose="02040503050201020203" pitchFamily="18" charset="-78"/>
              </a:rPr>
              <a:t>کجا «رو به قبله بودن» مکروه است؟</a:t>
            </a:r>
          </a:p>
        </p:txBody>
      </p:sp>
    </p:spTree>
    <p:extLst>
      <p:ext uri="{BB962C8B-B14F-4D97-AF65-F5344CB8AC3E}">
        <p14:creationId xmlns:p14="http://schemas.microsoft.com/office/powerpoint/2010/main" val="393747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righ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righ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righ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right)">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right)">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right)">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wipe(right)">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نمونه شیوه پرسشی</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439464" y="1315795"/>
            <a:ext cx="7600950" cy="5169088"/>
          </a:xfrm>
        </p:spPr>
        <p:txBody>
          <a:bodyPr>
            <a:normAutofit fontScale="92500" lnSpcReduction="20000"/>
          </a:bodyPr>
          <a:lstStyle/>
          <a:p>
            <a:pPr algn="r" rtl="1">
              <a:lnSpc>
                <a:spcPct val="150000"/>
              </a:lnSpc>
            </a:pPr>
            <a:r>
              <a:rPr lang="fa-IR" sz="4000" b="1" dirty="0" smtClean="0">
                <a:solidFill>
                  <a:srgbClr val="FF0000"/>
                </a:solidFill>
                <a:cs typeface="B Jadid" panose="00000700000000000000" pitchFamily="2" charset="-78"/>
              </a:rPr>
              <a:t>مهر</a:t>
            </a:r>
          </a:p>
          <a:p>
            <a:pPr algn="r" rtl="1">
              <a:lnSpc>
                <a:spcPct val="170000"/>
              </a:lnSpc>
            </a:pPr>
            <a:r>
              <a:rPr lang="fa-IR" sz="3500" b="1" dirty="0" smtClean="0">
                <a:latin typeface="Adobe Arabic" panose="02040503050201020203" pitchFamily="18" charset="-78"/>
                <a:cs typeface="Adobe Arabic" panose="02040503050201020203" pitchFamily="18" charset="-78"/>
              </a:rPr>
              <a:t>1- اگر مهر گم شود چه باید کرد؟</a:t>
            </a:r>
          </a:p>
          <a:p>
            <a:pPr algn="r" rtl="1">
              <a:lnSpc>
                <a:spcPct val="170000"/>
              </a:lnSpc>
            </a:pPr>
            <a:r>
              <a:rPr lang="fa-IR" sz="3500" b="1" dirty="0" smtClean="0">
                <a:latin typeface="Adobe Arabic" panose="02040503050201020203" pitchFamily="18" charset="-78"/>
                <a:cs typeface="Adobe Arabic" panose="02040503050201020203" pitchFamily="18" charset="-78"/>
              </a:rPr>
              <a:t>2- اگر مهر به پیشانی بچسبد چه حکمی دارد؟</a:t>
            </a:r>
          </a:p>
          <a:p>
            <a:pPr algn="r" rtl="1">
              <a:lnSpc>
                <a:spcPct val="170000"/>
              </a:lnSpc>
            </a:pPr>
            <a:r>
              <a:rPr lang="fa-IR" sz="3500" b="1" dirty="0" smtClean="0">
                <a:latin typeface="Adobe Arabic" panose="02040503050201020203" pitchFamily="18" charset="-78"/>
                <a:cs typeface="Adobe Arabic" panose="02040503050201020203" pitchFamily="18" charset="-78"/>
              </a:rPr>
              <a:t>3- اگر مهر سیاه شده باشد چه باید کرد؟</a:t>
            </a:r>
          </a:p>
          <a:p>
            <a:pPr algn="r" rtl="1">
              <a:lnSpc>
                <a:spcPct val="170000"/>
              </a:lnSpc>
            </a:pPr>
            <a:r>
              <a:rPr lang="fa-IR" sz="3500" b="1" dirty="0" smtClean="0">
                <a:latin typeface="Adobe Arabic" panose="02040503050201020203" pitchFamily="18" charset="-78"/>
                <a:cs typeface="Adobe Arabic" panose="02040503050201020203" pitchFamily="18" charset="-78"/>
              </a:rPr>
              <a:t>4- آیا با یک مهر دو نفر همزمان می توانند نماز بخوانند؟</a:t>
            </a:r>
          </a:p>
          <a:p>
            <a:pPr algn="r" rtl="1">
              <a:lnSpc>
                <a:spcPct val="170000"/>
              </a:lnSpc>
            </a:pPr>
            <a:r>
              <a:rPr lang="fa-IR" sz="3500" b="1" dirty="0" smtClean="0">
                <a:latin typeface="Adobe Arabic" panose="02040503050201020203" pitchFamily="18" charset="-78"/>
                <a:cs typeface="Adobe Arabic" panose="02040503050201020203" pitchFamily="18" charset="-78"/>
              </a:rPr>
              <a:t>5- آیا می توان مهر را با دست برداشت و به پیشانی زد؟</a:t>
            </a:r>
          </a:p>
        </p:txBody>
      </p:sp>
    </p:spTree>
    <p:extLst>
      <p:ext uri="{BB962C8B-B14F-4D97-AF65-F5344CB8AC3E}">
        <p14:creationId xmlns:p14="http://schemas.microsoft.com/office/powerpoint/2010/main" val="231039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righ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righ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righ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right)">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right)">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right)">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نمونه شیوه پرسشی</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120315" y="1315795"/>
            <a:ext cx="8193505" cy="5169088"/>
          </a:xfrm>
        </p:spPr>
        <p:txBody>
          <a:bodyPr>
            <a:normAutofit fontScale="85000" lnSpcReduction="10000"/>
          </a:bodyPr>
          <a:lstStyle/>
          <a:p>
            <a:pPr algn="r" rtl="1">
              <a:lnSpc>
                <a:spcPct val="150000"/>
              </a:lnSpc>
            </a:pPr>
            <a:r>
              <a:rPr lang="fa-IR" sz="4000" b="1" dirty="0" smtClean="0">
                <a:solidFill>
                  <a:srgbClr val="FF0000"/>
                </a:solidFill>
                <a:cs typeface="B Jadid" panose="00000700000000000000" pitchFamily="2" charset="-78"/>
              </a:rPr>
              <a:t>نماز جماعت</a:t>
            </a:r>
          </a:p>
          <a:p>
            <a:pPr algn="r" rtl="1">
              <a:lnSpc>
                <a:spcPct val="170000"/>
              </a:lnSpc>
            </a:pPr>
            <a:r>
              <a:rPr lang="fa-IR" sz="3500" b="1" dirty="0">
                <a:latin typeface="Adobe Arabic" panose="02040503050201020203" pitchFamily="18" charset="-78"/>
                <a:cs typeface="Adobe Arabic" panose="02040503050201020203" pitchFamily="18" charset="-78"/>
              </a:rPr>
              <a:t>۱- اگر مأموم در رکعت سوم و چهارم وارد جماعت شود، باز نباید حمد و سوره را بخواند؟</a:t>
            </a:r>
          </a:p>
          <a:p>
            <a:pPr algn="r" rtl="1">
              <a:lnSpc>
                <a:spcPct val="170000"/>
              </a:lnSpc>
            </a:pPr>
            <a:r>
              <a:rPr lang="fa-IR" sz="3500" b="1" dirty="0" smtClean="0">
                <a:latin typeface="Adobe Arabic" panose="02040503050201020203" pitchFamily="18" charset="-78"/>
                <a:cs typeface="Adobe Arabic" panose="02040503050201020203" pitchFamily="18" charset="-78"/>
              </a:rPr>
              <a:t>۲- </a:t>
            </a:r>
            <a:r>
              <a:rPr lang="fa-IR" sz="3500" b="1" dirty="0">
                <a:latin typeface="Adobe Arabic" panose="02040503050201020203" pitchFamily="18" charset="-78"/>
                <a:cs typeface="Adobe Arabic" panose="02040503050201020203" pitchFamily="18" charset="-78"/>
              </a:rPr>
              <a:t>اگر مأموم صدای امام جماعت را نمی‌شنود، می‌تواند حمد و سوره را بخواند؟</a:t>
            </a:r>
          </a:p>
          <a:p>
            <a:pPr algn="r" rtl="1">
              <a:lnSpc>
                <a:spcPct val="170000"/>
              </a:lnSpc>
            </a:pPr>
            <a:r>
              <a:rPr lang="fa-IR" sz="3500" b="1" dirty="0" smtClean="0">
                <a:latin typeface="Adobe Arabic" panose="02040503050201020203" pitchFamily="18" charset="-78"/>
                <a:cs typeface="Adobe Arabic" panose="02040503050201020203" pitchFamily="18" charset="-78"/>
              </a:rPr>
              <a:t>۳- </a:t>
            </a:r>
            <a:r>
              <a:rPr lang="fa-IR" sz="3500" b="1" dirty="0">
                <a:latin typeface="Adobe Arabic" panose="02040503050201020203" pitchFamily="18" charset="-78"/>
                <a:cs typeface="Adobe Arabic" panose="02040503050201020203" pitchFamily="18" charset="-78"/>
              </a:rPr>
              <a:t>اگر مأموم به اشتباه حمد و سوره را بخواند، نمازش مشکل پیدا می‌کند؟</a:t>
            </a:r>
          </a:p>
          <a:p>
            <a:pPr algn="r" rtl="1">
              <a:lnSpc>
                <a:spcPct val="170000"/>
              </a:lnSpc>
            </a:pPr>
            <a:r>
              <a:rPr lang="fa-IR" sz="3500" b="1" dirty="0" smtClean="0">
                <a:latin typeface="Adobe Arabic" panose="02040503050201020203" pitchFamily="18" charset="-78"/>
                <a:cs typeface="Adobe Arabic" panose="02040503050201020203" pitchFamily="18" charset="-78"/>
              </a:rPr>
              <a:t>۴- </a:t>
            </a:r>
            <a:r>
              <a:rPr lang="fa-IR" sz="3500" b="1" dirty="0">
                <a:latin typeface="Adobe Arabic" panose="02040503050201020203" pitchFamily="18" charset="-78"/>
                <a:cs typeface="Adobe Arabic" panose="02040503050201020203" pitchFamily="18" charset="-78"/>
              </a:rPr>
              <a:t>اگر مأموم در دو رکعت آخر رسید، می‌تواند حمد و سوره را بلند بخواند؟</a:t>
            </a:r>
            <a:endParaRPr lang="fa-IR" sz="3500" b="1" dirty="0" smtClean="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95524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righ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righ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righ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right)">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right)">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نمونه شیوه پرسشی</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439464" y="1315795"/>
            <a:ext cx="7600950" cy="5169088"/>
          </a:xfrm>
        </p:spPr>
        <p:txBody>
          <a:bodyPr>
            <a:normAutofit fontScale="70000" lnSpcReduction="20000"/>
          </a:bodyPr>
          <a:lstStyle/>
          <a:p>
            <a:pPr algn="r" rtl="1">
              <a:lnSpc>
                <a:spcPct val="150000"/>
              </a:lnSpc>
            </a:pPr>
            <a:r>
              <a:rPr lang="fa-IR" sz="4000" b="1" dirty="0" smtClean="0">
                <a:solidFill>
                  <a:srgbClr val="FF0000"/>
                </a:solidFill>
                <a:cs typeface="B Jadid" panose="00000700000000000000" pitchFamily="2" charset="-78"/>
              </a:rPr>
              <a:t>موسیقی</a:t>
            </a:r>
          </a:p>
          <a:p>
            <a:pPr algn="r" rtl="1">
              <a:lnSpc>
                <a:spcPct val="170000"/>
              </a:lnSpc>
            </a:pPr>
            <a:r>
              <a:rPr lang="fa-IR" sz="3500" b="1" dirty="0" smtClean="0">
                <a:latin typeface="Adobe Arabic" panose="02040503050201020203" pitchFamily="18" charset="-78"/>
                <a:cs typeface="Adobe Arabic" panose="02040503050201020203" pitchFamily="18" charset="-78"/>
              </a:rPr>
              <a:t>1</a:t>
            </a:r>
            <a:r>
              <a:rPr lang="fa-IR" sz="3600" dirty="0"/>
              <a:t>. موسیقی و غنا چیست</a:t>
            </a:r>
            <a:r>
              <a:rPr lang="fa-IR" sz="3600" dirty="0" smtClean="0"/>
              <a:t>؟</a:t>
            </a:r>
          </a:p>
          <a:p>
            <a:pPr algn="r" rtl="1">
              <a:lnSpc>
                <a:spcPct val="170000"/>
              </a:lnSpc>
            </a:pPr>
            <a:r>
              <a:rPr lang="fa-IR" sz="3600" dirty="0" smtClean="0"/>
              <a:t> </a:t>
            </a:r>
            <a:r>
              <a:rPr lang="fa-IR" sz="3600" dirty="0"/>
              <a:t>2. آیا موسیقی و غنا مطلقا حرام است</a:t>
            </a:r>
            <a:r>
              <a:rPr lang="fa-IR" sz="3600" dirty="0" smtClean="0"/>
              <a:t>؟</a:t>
            </a:r>
          </a:p>
          <a:p>
            <a:pPr algn="r" rtl="1">
              <a:lnSpc>
                <a:spcPct val="170000"/>
              </a:lnSpc>
            </a:pPr>
            <a:r>
              <a:rPr lang="fa-IR" sz="3600" dirty="0" smtClean="0"/>
              <a:t> </a:t>
            </a:r>
            <a:r>
              <a:rPr lang="fa-IR" sz="3600" dirty="0"/>
              <a:t>3. ملاک تشخیص موسیقی حلال و حرام چیست</a:t>
            </a:r>
            <a:r>
              <a:rPr lang="fa-IR" sz="3600" dirty="0" smtClean="0"/>
              <a:t>؟</a:t>
            </a:r>
          </a:p>
          <a:p>
            <a:pPr algn="r" rtl="1">
              <a:lnSpc>
                <a:spcPct val="170000"/>
              </a:lnSpc>
            </a:pPr>
            <a:r>
              <a:rPr lang="fa-IR" sz="3600" dirty="0" smtClean="0"/>
              <a:t> </a:t>
            </a:r>
            <a:r>
              <a:rPr lang="fa-IR" sz="3600" dirty="0"/>
              <a:t>4. نواختن و گوش دادن به موسیقی مشکوک چه حکمی دارد</a:t>
            </a:r>
            <a:r>
              <a:rPr lang="fa-IR" sz="3600" dirty="0" smtClean="0"/>
              <a:t>؟</a:t>
            </a:r>
          </a:p>
          <a:p>
            <a:pPr algn="r" rtl="1">
              <a:lnSpc>
                <a:spcPct val="170000"/>
              </a:lnSpc>
            </a:pPr>
            <a:r>
              <a:rPr lang="fa-IR" sz="3600" dirty="0" smtClean="0"/>
              <a:t> </a:t>
            </a:r>
            <a:r>
              <a:rPr lang="fa-IR" sz="3600" dirty="0"/>
              <a:t>5. آیا موسیقی هایی که از رادیو و تلویزیون جمهوری اسلامی ایران پخش می شود یا مجوز ارشاد دارد، حلال است؟ </a:t>
            </a:r>
            <a:endParaRPr lang="fa-IR" sz="3500" b="1" dirty="0" smtClean="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39375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righ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righ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righ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right)">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right)">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right)">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نمونه شیوه عنوانی</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124153" y="1315795"/>
            <a:ext cx="7348702" cy="4753851"/>
          </a:xfrm>
        </p:spPr>
        <p:txBody>
          <a:bodyPr>
            <a:normAutofit fontScale="77500" lnSpcReduction="20000"/>
          </a:bodyPr>
          <a:lstStyle/>
          <a:p>
            <a:pPr algn="r" rtl="1">
              <a:lnSpc>
                <a:spcPct val="150000"/>
              </a:lnSpc>
            </a:pPr>
            <a:r>
              <a:rPr lang="fa-IR" dirty="0">
                <a:cs typeface="B Jadid" panose="00000700000000000000" pitchFamily="2" charset="-78"/>
              </a:rPr>
              <a:t>احکام لباس: </a:t>
            </a:r>
            <a:endParaRPr lang="fa-IR" dirty="0" smtClean="0">
              <a:cs typeface="B Jadid" panose="00000700000000000000" pitchFamily="2" charset="-78"/>
            </a:endParaRPr>
          </a:p>
          <a:p>
            <a:pPr algn="r" rtl="1">
              <a:lnSpc>
                <a:spcPct val="150000"/>
              </a:lnSpc>
            </a:pPr>
            <a:r>
              <a:rPr lang="fa-IR" sz="3200" dirty="0"/>
              <a:t>1. لباس نماز؛</a:t>
            </a:r>
          </a:p>
          <a:p>
            <a:pPr algn="r" rtl="1">
              <a:lnSpc>
                <a:spcPct val="150000"/>
              </a:lnSpc>
            </a:pPr>
            <a:r>
              <a:rPr lang="fa-IR" sz="3200" dirty="0"/>
              <a:t> 2. لباس پوشش (لباس حجاب)؛</a:t>
            </a:r>
          </a:p>
          <a:p>
            <a:pPr lvl="1" algn="r" rtl="1">
              <a:lnSpc>
                <a:spcPct val="150000"/>
              </a:lnSpc>
            </a:pPr>
            <a:r>
              <a:rPr lang="fa-IR" sz="2800" dirty="0"/>
              <a:t>لباس اختصاصی زنان و </a:t>
            </a:r>
            <a:r>
              <a:rPr lang="fa-IR" sz="2800" dirty="0" smtClean="0"/>
              <a:t>مردان</a:t>
            </a:r>
          </a:p>
          <a:p>
            <a:pPr lvl="1" algn="r" rtl="1">
              <a:lnSpc>
                <a:spcPct val="150000"/>
              </a:lnSpc>
            </a:pPr>
            <a:r>
              <a:rPr lang="fa-IR" sz="2800" dirty="0" smtClean="0"/>
              <a:t>لباس نازک و بدن نما</a:t>
            </a:r>
          </a:p>
          <a:p>
            <a:pPr algn="r" rtl="1">
              <a:lnSpc>
                <a:spcPct val="150000"/>
              </a:lnSpc>
            </a:pPr>
            <a:r>
              <a:rPr lang="fa-IR" sz="3200" dirty="0"/>
              <a:t>3. لباس شهرت</a:t>
            </a:r>
          </a:p>
          <a:p>
            <a:pPr algn="r" rtl="1">
              <a:lnSpc>
                <a:spcPct val="150000"/>
              </a:lnSpc>
            </a:pPr>
            <a:r>
              <a:rPr lang="fa-IR" sz="3200" dirty="0" smtClean="0"/>
              <a:t>4- لباس </a:t>
            </a:r>
            <a:r>
              <a:rPr lang="fa-IR" sz="3200" dirty="0"/>
              <a:t>احرام؛</a:t>
            </a:r>
          </a:p>
          <a:p>
            <a:pPr algn="r" rtl="1">
              <a:lnSpc>
                <a:spcPct val="150000"/>
              </a:lnSpc>
            </a:pPr>
            <a:r>
              <a:rPr lang="fa-IR" sz="3200" dirty="0" smtClean="0"/>
              <a:t>5- لباس </a:t>
            </a:r>
            <a:r>
              <a:rPr lang="fa-IR" sz="3200" dirty="0"/>
              <a:t>آخرت، یعنی لباس میّت</a:t>
            </a:r>
            <a:r>
              <a:rPr lang="fa-IR" sz="3200" dirty="0" smtClean="0"/>
              <a:t>.</a:t>
            </a:r>
          </a:p>
        </p:txBody>
      </p:sp>
    </p:spTree>
    <p:extLst>
      <p:ext uri="{BB962C8B-B14F-4D97-AF65-F5344CB8AC3E}">
        <p14:creationId xmlns:p14="http://schemas.microsoft.com/office/powerpoint/2010/main" val="401229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1000"/>
                                        <p:tgtEl>
                                          <p:spTgt spid="3">
                                            <p:txEl>
                                              <p:pRg st="3" end="3"/>
                                            </p:txEl>
                                          </p:spTgt>
                                        </p:tgtEl>
                                      </p:cBhvr>
                                    </p:animEffect>
                                    <p:anim calcmode="lin" valueType="num">
                                      <p:cBhvr>
                                        <p:cTn id="4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fade">
                                      <p:cBhvr>
                                        <p:cTn id="63" dur="1000"/>
                                        <p:tgtEl>
                                          <p:spTgt spid="3">
                                            <p:txEl>
                                              <p:pRg st="6" end="6"/>
                                            </p:txEl>
                                          </p:spTgt>
                                        </p:tgtEl>
                                      </p:cBhvr>
                                    </p:animEffect>
                                    <p:anim calcmode="lin" valueType="num">
                                      <p:cBhvr>
                                        <p:cTn id="6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0"/>
                                        <p:tgtEl>
                                          <p:spTgt spid="3">
                                            <p:txEl>
                                              <p:pRg st="7" end="7"/>
                                            </p:txEl>
                                          </p:spTgt>
                                        </p:tgtEl>
                                      </p:cBhvr>
                                    </p:animEffect>
                                    <p:anim calcmode="lin" valueType="num">
                                      <p:cBhvr>
                                        <p:cTn id="7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نمونه شیوه عنوانی</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124153" y="1315795"/>
            <a:ext cx="7348702" cy="4753851"/>
          </a:xfrm>
        </p:spPr>
        <p:txBody>
          <a:bodyPr>
            <a:normAutofit fontScale="92500" lnSpcReduction="10000"/>
          </a:bodyPr>
          <a:lstStyle/>
          <a:p>
            <a:pPr algn="r" rtl="1">
              <a:lnSpc>
                <a:spcPct val="150000"/>
              </a:lnSpc>
            </a:pPr>
            <a:r>
              <a:rPr lang="fa-IR" dirty="0" smtClean="0">
                <a:cs typeface="B Titr" panose="00000700000000000000" pitchFamily="2" charset="-78"/>
              </a:rPr>
              <a:t>سجده بر کاغذ</a:t>
            </a:r>
          </a:p>
          <a:p>
            <a:pPr algn="r" rtl="1">
              <a:lnSpc>
                <a:spcPct val="150000"/>
              </a:lnSpc>
            </a:pPr>
            <a:r>
              <a:rPr lang="fa-IR" dirty="0" smtClean="0">
                <a:cs typeface="B Titr" panose="00000700000000000000" pitchFamily="2" charset="-78"/>
              </a:rPr>
              <a:t>نجاست </a:t>
            </a:r>
            <a:r>
              <a:rPr lang="fa-IR" dirty="0">
                <a:cs typeface="B Titr" panose="00000700000000000000" pitchFamily="2" charset="-78"/>
              </a:rPr>
              <a:t>داخلی بدن</a:t>
            </a:r>
          </a:p>
          <a:p>
            <a:pPr algn="r" rtl="1">
              <a:lnSpc>
                <a:spcPct val="150000"/>
              </a:lnSpc>
            </a:pPr>
            <a:r>
              <a:rPr lang="fa-IR" dirty="0">
                <a:cs typeface="B Titr" panose="00000700000000000000" pitchFamily="2" charset="-78"/>
              </a:rPr>
              <a:t>وقت نماز </a:t>
            </a:r>
            <a:endParaRPr lang="fa-IR" dirty="0" smtClean="0">
              <a:cs typeface="B Titr" panose="00000700000000000000" pitchFamily="2" charset="-78"/>
            </a:endParaRPr>
          </a:p>
          <a:p>
            <a:pPr algn="r" rtl="1">
              <a:lnSpc>
                <a:spcPct val="150000"/>
              </a:lnSpc>
            </a:pPr>
            <a:r>
              <a:rPr lang="fa-IR" dirty="0" smtClean="0">
                <a:cs typeface="B Titr" panose="00000700000000000000" pitchFamily="2" charset="-78"/>
              </a:rPr>
              <a:t>انحراف </a:t>
            </a:r>
            <a:r>
              <a:rPr lang="fa-IR" dirty="0">
                <a:cs typeface="B Titr" panose="00000700000000000000" pitchFamily="2" charset="-78"/>
              </a:rPr>
              <a:t>از قبله در نماز</a:t>
            </a:r>
          </a:p>
          <a:p>
            <a:pPr algn="r" rtl="1">
              <a:lnSpc>
                <a:spcPct val="150000"/>
              </a:lnSpc>
            </a:pPr>
            <a:r>
              <a:rPr lang="fa-IR" dirty="0">
                <a:cs typeface="B Titr" panose="00000700000000000000" pitchFamily="2" charset="-78"/>
              </a:rPr>
              <a:t>نماز قضای پدر و مادر</a:t>
            </a:r>
          </a:p>
          <a:p>
            <a:pPr algn="r" rtl="1">
              <a:lnSpc>
                <a:spcPct val="150000"/>
              </a:lnSpc>
            </a:pPr>
            <a:r>
              <a:rPr lang="fa-IR" dirty="0" smtClean="0">
                <a:cs typeface="B Titr" panose="00000700000000000000" pitchFamily="2" charset="-78"/>
              </a:rPr>
              <a:t>موی گربه در لباس نمازگزار</a:t>
            </a:r>
          </a:p>
          <a:p>
            <a:pPr algn="r" rtl="1">
              <a:lnSpc>
                <a:spcPct val="150000"/>
              </a:lnSpc>
            </a:pPr>
            <a:r>
              <a:rPr lang="fa-IR" dirty="0" smtClean="0">
                <a:cs typeface="B Titr" panose="00000700000000000000" pitchFamily="2" charset="-78"/>
              </a:rPr>
              <a:t>نماز با غسل های فراموش شده</a:t>
            </a:r>
          </a:p>
          <a:p>
            <a:pPr algn="r" rtl="1"/>
            <a:endParaRPr lang="fa-IR" dirty="0" smtClean="0">
              <a:cs typeface="B Titr" panose="00000700000000000000" pitchFamily="2" charset="-78"/>
            </a:endParaRPr>
          </a:p>
        </p:txBody>
      </p:sp>
    </p:spTree>
    <p:extLst>
      <p:ext uri="{BB962C8B-B14F-4D97-AF65-F5344CB8AC3E}">
        <p14:creationId xmlns:p14="http://schemas.microsoft.com/office/powerpoint/2010/main" val="215619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1000"/>
                                        <p:tgtEl>
                                          <p:spTgt spid="3">
                                            <p:txEl>
                                              <p:pRg st="5" end="5"/>
                                            </p:txEl>
                                          </p:spTgt>
                                        </p:tgtEl>
                                      </p:cBhvr>
                                    </p:animEffect>
                                    <p:anim calcmode="lin" valueType="num">
                                      <p:cBhvr>
                                        <p:cTn id="6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1000"/>
                                        <p:tgtEl>
                                          <p:spTgt spid="3">
                                            <p:txEl>
                                              <p:pRg st="6" end="6"/>
                                            </p:txEl>
                                          </p:spTgt>
                                        </p:tgtEl>
                                      </p:cBhvr>
                                    </p:animEffect>
                                    <p:anim calcmode="lin" valueType="num">
                                      <p:cBhvr>
                                        <p:cTn id="6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تعریف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p:txBody>
          <a:bodyPr>
            <a:normAutofit/>
          </a:bodyPr>
          <a:lstStyle/>
          <a:p>
            <a:pPr algn="ctr" rtl="1">
              <a:lnSpc>
                <a:spcPct val="150000"/>
              </a:lnSpc>
            </a:pPr>
            <a:r>
              <a:rPr lang="fa-IR" sz="4400" b="1" dirty="0" smtClean="0">
                <a:cs typeface="B Tabassom" panose="00000400000000000000" pitchFamily="2" charset="-78"/>
              </a:rPr>
              <a:t>مجموعه‌‌ای </a:t>
            </a:r>
            <a:r>
              <a:rPr lang="fa-IR" sz="4400" b="1" dirty="0">
                <a:cs typeface="B Tabassom" panose="00000400000000000000" pitchFamily="2" charset="-78"/>
              </a:rPr>
              <a:t>از بایدها و نبایدهای عملی که با اعضا و جوارح انسان در ارتباط است و با انجام دادن و ترک آن‌ها اطاعت الهی تحقق می‌یابد</a:t>
            </a:r>
            <a:r>
              <a:rPr lang="fa-IR" sz="3600" dirty="0">
                <a:cs typeface="B Roya" panose="00000400000000000000" pitchFamily="2" charset="-78"/>
              </a:rPr>
              <a:t>.</a:t>
            </a:r>
            <a:endParaRPr lang="en-US" sz="3600" dirty="0">
              <a:cs typeface="B Roya" panose="00000400000000000000" pitchFamily="2" charset="-78"/>
            </a:endParaRPr>
          </a:p>
        </p:txBody>
      </p:sp>
    </p:spTree>
    <p:extLst>
      <p:ext uri="{BB962C8B-B14F-4D97-AF65-F5344CB8AC3E}">
        <p14:creationId xmlns:p14="http://schemas.microsoft.com/office/powerpoint/2010/main" val="227199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right)">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شیوه تلفیقی</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124153" y="1315795"/>
            <a:ext cx="7348702" cy="4753851"/>
          </a:xfrm>
        </p:spPr>
        <p:txBody>
          <a:bodyPr>
            <a:normAutofit/>
          </a:bodyPr>
          <a:lstStyle/>
          <a:p>
            <a:pPr algn="r" rtl="1">
              <a:lnSpc>
                <a:spcPct val="150000"/>
              </a:lnSpc>
            </a:pPr>
            <a:r>
              <a:rPr lang="fa-IR" sz="3600" dirty="0"/>
              <a:t>در این شیوه ممکن است از شیوه عنوانی و پرسشی شروع کنیم و خوشه ای و نموداری پیش برویم؛ یعنی تلفیقی از آن سه شیوه را استفاده کنیم. </a:t>
            </a:r>
            <a:endParaRPr lang="fa-IR" sz="3600" dirty="0" smtClean="0">
              <a:cs typeface="B Jadid" panose="00000700000000000000" pitchFamily="2" charset="-78"/>
            </a:endParaRPr>
          </a:p>
        </p:txBody>
      </p:sp>
    </p:spTree>
    <p:extLst>
      <p:ext uri="{BB962C8B-B14F-4D97-AF65-F5344CB8AC3E}">
        <p14:creationId xmlns:p14="http://schemas.microsoft.com/office/powerpoint/2010/main" val="29409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628650" y="1315796"/>
            <a:ext cx="7348702" cy="5427904"/>
          </a:xfrm>
        </p:spPr>
        <p:txBody>
          <a:bodyPr numCol="2" rtlCol="1">
            <a:normAutofit lnSpcReduction="10000"/>
          </a:bodyPr>
          <a:lstStyle/>
          <a:p>
            <a:pPr algn="r" rtl="1"/>
            <a:r>
              <a:rPr lang="fa-IR" dirty="0" smtClean="0">
                <a:cs typeface="B Jadid" panose="00000700000000000000" pitchFamily="2" charset="-78"/>
              </a:rPr>
              <a:t>1- داشتن تسلط علمی </a:t>
            </a:r>
          </a:p>
          <a:p>
            <a:pPr algn="r" rtl="1"/>
            <a:r>
              <a:rPr lang="fa-IR" sz="1800" dirty="0" smtClean="0">
                <a:cs typeface="B Jadid" panose="00000700000000000000" pitchFamily="2" charset="-78"/>
              </a:rPr>
              <a:t>(البته دانستن جواب 100درصد سوالات ضروری نیست)</a:t>
            </a:r>
          </a:p>
          <a:p>
            <a:pPr algn="r" rtl="1"/>
            <a:r>
              <a:rPr lang="fa-IR" sz="1900" b="1" dirty="0" smtClean="0">
                <a:cs typeface="B Roya" panose="00000400000000000000" pitchFamily="2" charset="-78"/>
              </a:rPr>
              <a:t>مثلا برای تدریس بحث اجتهاد باید به مسائل زید تسلط داشت:</a:t>
            </a:r>
          </a:p>
          <a:p>
            <a:pPr algn="r" rtl="1"/>
            <a:r>
              <a:rPr lang="fa-IR" sz="1900" dirty="0">
                <a:cs typeface="B Roya" panose="00000400000000000000" pitchFamily="2" charset="-78"/>
              </a:rPr>
              <a:t>تعريف تقليد</a:t>
            </a:r>
          </a:p>
          <a:p>
            <a:pPr algn="r" rtl="1"/>
            <a:r>
              <a:rPr lang="fa-IR" sz="1900" dirty="0">
                <a:cs typeface="B Roya" panose="00000400000000000000" pitchFamily="2" charset="-78"/>
              </a:rPr>
              <a:t>ضرورت تقليد</a:t>
            </a:r>
          </a:p>
          <a:p>
            <a:pPr algn="r" rtl="1"/>
            <a:r>
              <a:rPr lang="fa-IR" sz="1900" dirty="0">
                <a:cs typeface="B Roya" panose="00000400000000000000" pitchFamily="2" charset="-78"/>
              </a:rPr>
              <a:t>اقسام تقليد</a:t>
            </a:r>
          </a:p>
          <a:p>
            <a:pPr algn="r" rtl="1"/>
            <a:r>
              <a:rPr lang="fa-IR" sz="1900" dirty="0">
                <a:cs typeface="B Roya" panose="00000400000000000000" pitchFamily="2" charset="-78"/>
              </a:rPr>
              <a:t>تعبد در تقليد</a:t>
            </a:r>
          </a:p>
          <a:p>
            <a:pPr algn="r" rtl="1"/>
            <a:r>
              <a:rPr lang="fa-IR" sz="1900" dirty="0">
                <a:cs typeface="B Roya" panose="00000400000000000000" pitchFamily="2" charset="-78"/>
              </a:rPr>
              <a:t>شرايط تقليد ( شرايط مقلد ، مرجع تقليد ، ولي فقيه ) </a:t>
            </a:r>
          </a:p>
          <a:p>
            <a:pPr algn="r" rtl="1"/>
            <a:r>
              <a:rPr lang="fa-IR" sz="1900" dirty="0">
                <a:cs typeface="B Roya" panose="00000400000000000000" pitchFamily="2" charset="-78"/>
              </a:rPr>
              <a:t>راه­هاي شناخت مجتهد و اعلم</a:t>
            </a:r>
          </a:p>
          <a:p>
            <a:pPr algn="r" rtl="1"/>
            <a:r>
              <a:rPr lang="fa-IR" sz="1900" dirty="0">
                <a:cs typeface="B Roya" panose="00000400000000000000" pitchFamily="2" charset="-78"/>
              </a:rPr>
              <a:t>راه­هاي بدست آوردن فتوا</a:t>
            </a:r>
          </a:p>
          <a:p>
            <a:pPr algn="r" rtl="1"/>
            <a:r>
              <a:rPr lang="fa-IR" sz="1900" dirty="0">
                <a:cs typeface="B Roya" panose="00000400000000000000" pitchFamily="2" charset="-78"/>
              </a:rPr>
              <a:t>قلمرو و محدوده تقليد</a:t>
            </a:r>
          </a:p>
          <a:p>
            <a:pPr algn="r" rtl="1"/>
            <a:r>
              <a:rPr lang="fa-IR" sz="1900" dirty="0">
                <a:cs typeface="B Roya" panose="00000400000000000000" pitchFamily="2" charset="-78"/>
              </a:rPr>
              <a:t>تغيير مرجع تقليد ( عدول و رجوع )</a:t>
            </a:r>
          </a:p>
          <a:p>
            <a:pPr algn="r" rtl="1"/>
            <a:r>
              <a:rPr lang="fa-IR" sz="1900" dirty="0">
                <a:cs typeface="B Roya" panose="00000400000000000000" pitchFamily="2" charset="-78"/>
              </a:rPr>
              <a:t>تعريف </a:t>
            </a:r>
            <a:r>
              <a:rPr lang="fa-IR" sz="1900" dirty="0" smtClean="0">
                <a:cs typeface="B Roya" panose="00000400000000000000" pitchFamily="2" charset="-78"/>
              </a:rPr>
              <a:t>اجتهاد</a:t>
            </a:r>
          </a:p>
          <a:p>
            <a:pPr algn="r" rtl="1"/>
            <a:r>
              <a:rPr lang="fa-IR" sz="1900" dirty="0">
                <a:cs typeface="B Roya" panose="00000400000000000000" pitchFamily="2" charset="-78"/>
              </a:rPr>
              <a:t>ضرورت اجتهاد</a:t>
            </a:r>
          </a:p>
          <a:p>
            <a:pPr algn="r" rtl="1"/>
            <a:r>
              <a:rPr lang="fa-IR" sz="1900" dirty="0">
                <a:cs typeface="B Roya" panose="00000400000000000000" pitchFamily="2" charset="-78"/>
              </a:rPr>
              <a:t>تاريخچه اجتهاد ( دوره تشريع و تفريع ) </a:t>
            </a:r>
          </a:p>
          <a:p>
            <a:pPr algn="r" rtl="1"/>
            <a:r>
              <a:rPr lang="fa-IR" sz="1900" dirty="0">
                <a:cs typeface="B Roya" panose="00000400000000000000" pitchFamily="2" charset="-78"/>
              </a:rPr>
              <a:t>منابع اجتهاد و استنباط احكام ( كتاب ، سنت ، اجماع ، عقل )</a:t>
            </a:r>
          </a:p>
          <a:p>
            <a:pPr algn="r" rtl="1"/>
            <a:r>
              <a:rPr lang="fa-IR" sz="1900" dirty="0">
                <a:cs typeface="B Roya" panose="00000400000000000000" pitchFamily="2" charset="-78"/>
              </a:rPr>
              <a:t>اقسام اجتهاد ( مشروع و ممنوع )</a:t>
            </a:r>
          </a:p>
          <a:p>
            <a:pPr algn="r" rtl="1"/>
            <a:r>
              <a:rPr lang="fa-IR" sz="1900" dirty="0">
                <a:cs typeface="B Roya" panose="00000400000000000000" pitchFamily="2" charset="-78"/>
              </a:rPr>
              <a:t>شرايط اجتهاد</a:t>
            </a:r>
          </a:p>
          <a:p>
            <a:pPr algn="r" rtl="1"/>
            <a:r>
              <a:rPr lang="fa-IR" sz="1900" dirty="0">
                <a:cs typeface="B Roya" panose="00000400000000000000" pitchFamily="2" charset="-78"/>
              </a:rPr>
              <a:t>اقسام نظريات مجتهد ( حكم ، فتوا و احتياط )</a:t>
            </a:r>
          </a:p>
          <a:p>
            <a:pPr algn="r" rtl="1"/>
            <a:r>
              <a:rPr lang="fa-IR" sz="1900" dirty="0">
                <a:cs typeface="B Roya" panose="00000400000000000000" pitchFamily="2" charset="-78"/>
              </a:rPr>
              <a:t>وظايف مرجع تقليد و ولي فقيه</a:t>
            </a:r>
          </a:p>
          <a:p>
            <a:pPr algn="r" rtl="1"/>
            <a:r>
              <a:rPr lang="fa-IR" sz="1900" dirty="0">
                <a:cs typeface="B Roya" panose="00000400000000000000" pitchFamily="2" charset="-78"/>
              </a:rPr>
              <a:t>علت اختلاف فتواي مجتهدان</a:t>
            </a:r>
          </a:p>
          <a:p>
            <a:pPr algn="r" rtl="1"/>
            <a:r>
              <a:rPr lang="fa-IR" sz="1900" dirty="0">
                <a:cs typeface="B Roya" panose="00000400000000000000" pitchFamily="2" charset="-78"/>
              </a:rPr>
              <a:t>روش اجتهاد</a:t>
            </a:r>
          </a:p>
          <a:p>
            <a:pPr algn="r" rtl="1"/>
            <a:r>
              <a:rPr lang="fa-IR" sz="1900" dirty="0">
                <a:cs typeface="B Roya" panose="00000400000000000000" pitchFamily="2" charset="-78"/>
              </a:rPr>
              <a:t>عامل زمان و مكان در اجتهاد </a:t>
            </a:r>
          </a:p>
          <a:p>
            <a:pPr algn="r" rtl="1"/>
            <a:endParaRPr lang="fa-IR" sz="1900" dirty="0" smtClean="0">
              <a:cs typeface="B Roya" panose="00000400000000000000" pitchFamily="2" charset="-78"/>
            </a:endParaRPr>
          </a:p>
          <a:p>
            <a:pPr algn="r" rtl="1"/>
            <a:endParaRPr lang="fa-IR" dirty="0" smtClean="0">
              <a:cs typeface="B Jadid" panose="00000700000000000000" pitchFamily="2" charset="-78"/>
            </a:endParaRPr>
          </a:p>
        </p:txBody>
      </p:sp>
    </p:spTree>
    <p:extLst>
      <p:ext uri="{BB962C8B-B14F-4D97-AF65-F5344CB8AC3E}">
        <p14:creationId xmlns:p14="http://schemas.microsoft.com/office/powerpoint/2010/main" val="199584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5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500"/>
                                        <p:tgtEl>
                                          <p:spTgt spid="3">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500"/>
                                        <p:tgtEl>
                                          <p:spTgt spid="3">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Effect transition="in" filter="fade">
                                      <p:cBhvr>
                                        <p:cTn id="75" dur="500"/>
                                        <p:tgtEl>
                                          <p:spTgt spid="3">
                                            <p:txEl>
                                              <p:pRg st="12" end="1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
                                            <p:txEl>
                                              <p:pRg st="13" end="13"/>
                                            </p:txEl>
                                          </p:spTgt>
                                        </p:tgtEl>
                                        <p:attrNameLst>
                                          <p:attrName>style.visibility</p:attrName>
                                        </p:attrNameLst>
                                      </p:cBhvr>
                                      <p:to>
                                        <p:strVal val="visible"/>
                                      </p:to>
                                    </p:set>
                                    <p:animEffect transition="in" filter="fade">
                                      <p:cBhvr>
                                        <p:cTn id="80" dur="500"/>
                                        <p:tgtEl>
                                          <p:spTgt spid="3">
                                            <p:txEl>
                                              <p:pRg st="13" end="1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Effect transition="in" filter="fade">
                                      <p:cBhvr>
                                        <p:cTn id="85" dur="500"/>
                                        <p:tgtEl>
                                          <p:spTgt spid="3">
                                            <p:txEl>
                                              <p:pRg st="14" end="1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
                                            <p:txEl>
                                              <p:pRg st="15" end="15"/>
                                            </p:txEl>
                                          </p:spTgt>
                                        </p:tgtEl>
                                        <p:attrNameLst>
                                          <p:attrName>style.visibility</p:attrName>
                                        </p:attrNameLst>
                                      </p:cBhvr>
                                      <p:to>
                                        <p:strVal val="visible"/>
                                      </p:to>
                                    </p:set>
                                    <p:animEffect transition="in" filter="fade">
                                      <p:cBhvr>
                                        <p:cTn id="90" dur="500"/>
                                        <p:tgtEl>
                                          <p:spTgt spid="3">
                                            <p:txEl>
                                              <p:pRg st="15" end="15"/>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
                                            <p:txEl>
                                              <p:pRg st="16" end="16"/>
                                            </p:txEl>
                                          </p:spTgt>
                                        </p:tgtEl>
                                        <p:attrNameLst>
                                          <p:attrName>style.visibility</p:attrName>
                                        </p:attrNameLst>
                                      </p:cBhvr>
                                      <p:to>
                                        <p:strVal val="visible"/>
                                      </p:to>
                                    </p:set>
                                    <p:animEffect transition="in" filter="fade">
                                      <p:cBhvr>
                                        <p:cTn id="95" dur="500"/>
                                        <p:tgtEl>
                                          <p:spTgt spid="3">
                                            <p:txEl>
                                              <p:pRg st="16" end="16"/>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
                                            <p:txEl>
                                              <p:pRg st="17" end="17"/>
                                            </p:txEl>
                                          </p:spTgt>
                                        </p:tgtEl>
                                        <p:attrNameLst>
                                          <p:attrName>style.visibility</p:attrName>
                                        </p:attrNameLst>
                                      </p:cBhvr>
                                      <p:to>
                                        <p:strVal val="visible"/>
                                      </p:to>
                                    </p:set>
                                    <p:animEffect transition="in" filter="fade">
                                      <p:cBhvr>
                                        <p:cTn id="100" dur="500"/>
                                        <p:tgtEl>
                                          <p:spTgt spid="3">
                                            <p:txEl>
                                              <p:pRg st="17" end="17"/>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
                                            <p:txEl>
                                              <p:pRg st="18" end="18"/>
                                            </p:txEl>
                                          </p:spTgt>
                                        </p:tgtEl>
                                        <p:attrNameLst>
                                          <p:attrName>style.visibility</p:attrName>
                                        </p:attrNameLst>
                                      </p:cBhvr>
                                      <p:to>
                                        <p:strVal val="visible"/>
                                      </p:to>
                                    </p:set>
                                    <p:animEffect transition="in" filter="fade">
                                      <p:cBhvr>
                                        <p:cTn id="105" dur="500"/>
                                        <p:tgtEl>
                                          <p:spTgt spid="3">
                                            <p:txEl>
                                              <p:pRg st="18" end="18"/>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
                                            <p:txEl>
                                              <p:pRg st="19" end="19"/>
                                            </p:txEl>
                                          </p:spTgt>
                                        </p:tgtEl>
                                        <p:attrNameLst>
                                          <p:attrName>style.visibility</p:attrName>
                                        </p:attrNameLst>
                                      </p:cBhvr>
                                      <p:to>
                                        <p:strVal val="visible"/>
                                      </p:to>
                                    </p:set>
                                    <p:animEffect transition="in" filter="fade">
                                      <p:cBhvr>
                                        <p:cTn id="110" dur="500"/>
                                        <p:tgtEl>
                                          <p:spTgt spid="3">
                                            <p:txEl>
                                              <p:pRg st="19" end="19"/>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
                                            <p:txEl>
                                              <p:pRg st="20" end="20"/>
                                            </p:txEl>
                                          </p:spTgt>
                                        </p:tgtEl>
                                        <p:attrNameLst>
                                          <p:attrName>style.visibility</p:attrName>
                                        </p:attrNameLst>
                                      </p:cBhvr>
                                      <p:to>
                                        <p:strVal val="visible"/>
                                      </p:to>
                                    </p:set>
                                    <p:animEffect transition="in" filter="fade">
                                      <p:cBhvr>
                                        <p:cTn id="115" dur="500"/>
                                        <p:tgtEl>
                                          <p:spTgt spid="3">
                                            <p:txEl>
                                              <p:pRg st="20" end="2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
                                            <p:txEl>
                                              <p:pRg st="21" end="21"/>
                                            </p:txEl>
                                          </p:spTgt>
                                        </p:tgtEl>
                                        <p:attrNameLst>
                                          <p:attrName>style.visibility</p:attrName>
                                        </p:attrNameLst>
                                      </p:cBhvr>
                                      <p:to>
                                        <p:strVal val="visible"/>
                                      </p:to>
                                    </p:set>
                                    <p:animEffect transition="in" filter="fade">
                                      <p:cBhvr>
                                        <p:cTn id="120" dur="500"/>
                                        <p:tgtEl>
                                          <p:spTgt spid="3">
                                            <p:txEl>
                                              <p:pRg st="21" end="21"/>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
                                            <p:txEl>
                                              <p:pRg st="22" end="22"/>
                                            </p:txEl>
                                          </p:spTgt>
                                        </p:tgtEl>
                                        <p:attrNameLst>
                                          <p:attrName>style.visibility</p:attrName>
                                        </p:attrNameLst>
                                      </p:cBhvr>
                                      <p:to>
                                        <p:strVal val="visible"/>
                                      </p:to>
                                    </p:set>
                                    <p:animEffect transition="in" filter="fade">
                                      <p:cBhvr>
                                        <p:cTn id="125" dur="500"/>
                                        <p:tgtEl>
                                          <p:spTgt spid="3">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439463" y="1051034"/>
            <a:ext cx="7516867" cy="5724197"/>
          </a:xfrm>
        </p:spPr>
        <p:txBody>
          <a:bodyPr numCol="1" rtlCol="1">
            <a:noAutofit/>
          </a:bodyPr>
          <a:lstStyle/>
          <a:p>
            <a:pPr algn="r" rtl="1">
              <a:lnSpc>
                <a:spcPct val="150000"/>
              </a:lnSpc>
            </a:pPr>
            <a:r>
              <a:rPr lang="fa-IR" dirty="0">
                <a:cs typeface="B Titr" panose="00000700000000000000" pitchFamily="2" charset="-78"/>
              </a:rPr>
              <a:t>2- زمان بندي درسي و برنامه ريزي </a:t>
            </a:r>
            <a:r>
              <a:rPr lang="fa-IR" dirty="0" smtClean="0">
                <a:cs typeface="B Titr" panose="00000700000000000000" pitchFamily="2" charset="-78"/>
              </a:rPr>
              <a:t>آموزشي</a:t>
            </a:r>
          </a:p>
          <a:p>
            <a:pPr algn="r" rtl="1">
              <a:lnSpc>
                <a:spcPct val="150000"/>
              </a:lnSpc>
            </a:pPr>
            <a:r>
              <a:rPr lang="fa-IR" dirty="0">
                <a:cs typeface="B Traffic" panose="00000400000000000000" pitchFamily="2" charset="-78"/>
              </a:rPr>
              <a:t> </a:t>
            </a:r>
            <a:r>
              <a:rPr lang="ar-SA" dirty="0">
                <a:cs typeface="B Traffic" panose="00000400000000000000" pitchFamily="2" charset="-78"/>
              </a:rPr>
              <a:t>1</a:t>
            </a:r>
            <a:r>
              <a:rPr lang="ar-SA" dirty="0" smtClean="0">
                <a:cs typeface="B Traffic" panose="00000400000000000000" pitchFamily="2" charset="-78"/>
              </a:rPr>
              <a:t>) </a:t>
            </a:r>
            <a:r>
              <a:rPr lang="ar-SA" b="1" dirty="0" smtClean="0">
                <a:solidFill>
                  <a:srgbClr val="FF0000"/>
                </a:solidFill>
                <a:cs typeface="B Traffic" panose="00000400000000000000" pitchFamily="2" charset="-78"/>
              </a:rPr>
              <a:t>«كوتاه مدت» </a:t>
            </a:r>
            <a:r>
              <a:rPr lang="ar-SA" dirty="0">
                <a:cs typeface="B Traffic" panose="00000400000000000000" pitchFamily="2" charset="-78"/>
              </a:rPr>
              <a:t>كه حدود يك تا ده جلسه خواهد بود ،  مثلاً تدريس احكام در دهه اول محرم يا دهه آخر صفر .</a:t>
            </a:r>
            <a:endParaRPr lang="en-US" dirty="0">
              <a:cs typeface="B Traffic" panose="00000400000000000000" pitchFamily="2" charset="-78"/>
            </a:endParaRPr>
          </a:p>
          <a:p>
            <a:pPr algn="r" rtl="1">
              <a:lnSpc>
                <a:spcPct val="150000"/>
              </a:lnSpc>
            </a:pPr>
            <a:r>
              <a:rPr lang="fa-IR" dirty="0">
                <a:cs typeface="B Traffic" panose="00000400000000000000" pitchFamily="2" charset="-78"/>
              </a:rPr>
              <a:t> </a:t>
            </a:r>
            <a:r>
              <a:rPr lang="ar-SA" dirty="0">
                <a:cs typeface="B Traffic" panose="00000400000000000000" pitchFamily="2" charset="-78"/>
              </a:rPr>
              <a:t>2) </a:t>
            </a:r>
            <a:r>
              <a:rPr lang="ar-SA" b="1" dirty="0" smtClean="0">
                <a:solidFill>
                  <a:srgbClr val="FF0000"/>
                </a:solidFill>
                <a:cs typeface="B Traffic" panose="00000400000000000000" pitchFamily="2" charset="-78"/>
              </a:rPr>
              <a:t>«ميان مدت» </a:t>
            </a:r>
            <a:r>
              <a:rPr lang="ar-SA" dirty="0">
                <a:cs typeface="B Traffic" panose="00000400000000000000" pitchFamily="2" charset="-78"/>
              </a:rPr>
              <a:t>كه حدود سي جلسه خواهد بود ، مثلاً تدريس احكام در ماه مبارك رمضان .</a:t>
            </a:r>
            <a:endParaRPr lang="en-US" dirty="0">
              <a:cs typeface="B Traffic" panose="00000400000000000000" pitchFamily="2" charset="-78"/>
            </a:endParaRPr>
          </a:p>
          <a:p>
            <a:pPr algn="r" rtl="1">
              <a:lnSpc>
                <a:spcPct val="150000"/>
              </a:lnSpc>
            </a:pPr>
            <a:r>
              <a:rPr lang="fa-IR" dirty="0">
                <a:cs typeface="B Traffic" panose="00000400000000000000" pitchFamily="2" charset="-78"/>
              </a:rPr>
              <a:t> </a:t>
            </a:r>
            <a:r>
              <a:rPr lang="ar-SA" dirty="0">
                <a:cs typeface="B Traffic" panose="00000400000000000000" pitchFamily="2" charset="-78"/>
              </a:rPr>
              <a:t>3) </a:t>
            </a:r>
            <a:r>
              <a:rPr lang="ar-SA" b="1" dirty="0" smtClean="0">
                <a:solidFill>
                  <a:srgbClr val="FF0000"/>
                </a:solidFill>
                <a:cs typeface="B Traffic" panose="00000400000000000000" pitchFamily="2" charset="-78"/>
              </a:rPr>
              <a:t>«بلند مدت» </a:t>
            </a:r>
            <a:r>
              <a:rPr lang="ar-SA" dirty="0">
                <a:cs typeface="B Traffic" panose="00000400000000000000" pitchFamily="2" charset="-78"/>
              </a:rPr>
              <a:t>كه حدود بيش از سي جلسه خواهد بود ، مثلاً تدريس احكام در فصل تابستان يا در يك سال </a:t>
            </a:r>
            <a:r>
              <a:rPr lang="ar-SA" dirty="0" smtClean="0">
                <a:cs typeface="B Traffic" panose="00000400000000000000" pitchFamily="2" charset="-78"/>
              </a:rPr>
              <a:t>.</a:t>
            </a:r>
            <a:endParaRPr lang="en-US" dirty="0">
              <a:cs typeface="B Traffic" panose="00000400000000000000" pitchFamily="2" charset="-78"/>
            </a:endParaRPr>
          </a:p>
        </p:txBody>
      </p:sp>
    </p:spTree>
    <p:extLst>
      <p:ext uri="{BB962C8B-B14F-4D97-AF65-F5344CB8AC3E}">
        <p14:creationId xmlns:p14="http://schemas.microsoft.com/office/powerpoint/2010/main" val="153262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439463" y="1051034"/>
            <a:ext cx="7516867" cy="5724197"/>
          </a:xfrm>
        </p:spPr>
        <p:txBody>
          <a:bodyPr numCol="1" rtlCol="1">
            <a:noAutofit/>
          </a:bodyPr>
          <a:lstStyle/>
          <a:p>
            <a:pPr algn="r" rtl="1">
              <a:lnSpc>
                <a:spcPct val="150000"/>
              </a:lnSpc>
            </a:pPr>
            <a:r>
              <a:rPr lang="fa-IR" dirty="0">
                <a:cs typeface="B Titr" panose="00000700000000000000" pitchFamily="2" charset="-78"/>
              </a:rPr>
              <a:t>2- زمان بندي درسي و برنامه ريزي آموزشي</a:t>
            </a:r>
          </a:p>
          <a:p>
            <a:pPr algn="r" rtl="1">
              <a:lnSpc>
                <a:spcPct val="100000"/>
              </a:lnSpc>
            </a:pPr>
            <a:endParaRPr lang="fa-IR" dirty="0">
              <a:cs typeface="B Traffic" panose="00000400000000000000" pitchFamily="2" charset="-78"/>
            </a:endParaRPr>
          </a:p>
          <a:p>
            <a:pPr algn="r" rtl="1">
              <a:lnSpc>
                <a:spcPct val="100000"/>
              </a:lnSpc>
            </a:pPr>
            <a:r>
              <a:rPr lang="fa-IR" b="1" dirty="0" smtClean="0">
                <a:cs typeface="B Traffic" panose="00000400000000000000" pitchFamily="2" charset="-78"/>
              </a:rPr>
              <a:t>نکته:</a:t>
            </a:r>
          </a:p>
          <a:p>
            <a:pPr algn="r" rtl="1">
              <a:lnSpc>
                <a:spcPct val="100000"/>
              </a:lnSpc>
            </a:pPr>
            <a:r>
              <a:rPr lang="fa-IR" dirty="0" smtClean="0">
                <a:cs typeface="B Traffic" panose="00000400000000000000" pitchFamily="2" charset="-78"/>
              </a:rPr>
              <a:t>ترجیحا از پاسخ به سوالات مخاطبین که مربوط به بحث جاری نیست و بعدا به آن ها پرداخته خواهد شد، خودداری شود.</a:t>
            </a:r>
          </a:p>
          <a:p>
            <a:pPr algn="r" rtl="1">
              <a:lnSpc>
                <a:spcPct val="100000"/>
              </a:lnSpc>
            </a:pPr>
            <a:endParaRPr lang="en-US" dirty="0">
              <a:cs typeface="B Traffic" panose="00000400000000000000" pitchFamily="2" charset="-78"/>
            </a:endParaRPr>
          </a:p>
        </p:txBody>
      </p:sp>
    </p:spTree>
    <p:extLst>
      <p:ext uri="{BB962C8B-B14F-4D97-AF65-F5344CB8AC3E}">
        <p14:creationId xmlns:p14="http://schemas.microsoft.com/office/powerpoint/2010/main" val="313626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6023214" y="1060528"/>
            <a:ext cx="2850963" cy="5724197"/>
          </a:xfrm>
        </p:spPr>
        <p:txBody>
          <a:bodyPr numCol="1" rtlCol="1">
            <a:noAutofit/>
          </a:bodyPr>
          <a:lstStyle/>
          <a:p>
            <a:pPr algn="ctr" rtl="1">
              <a:lnSpc>
                <a:spcPct val="100000"/>
              </a:lnSpc>
            </a:pPr>
            <a:r>
              <a:rPr lang="fa-IR" dirty="0" smtClean="0">
                <a:cs typeface="B Titr" panose="00000700000000000000" pitchFamily="2" charset="-78"/>
              </a:rPr>
              <a:t>3- مطالعه پیش از تدریس</a:t>
            </a:r>
          </a:p>
          <a:p>
            <a:pPr algn="r" rtl="1">
              <a:lnSpc>
                <a:spcPct val="100000"/>
              </a:lnSpc>
            </a:pPr>
            <a:endParaRPr lang="en-US" dirty="0">
              <a:cs typeface="B Traffic" panose="00000400000000000000" pitchFamily="2" charset="-78"/>
            </a:endParaRPr>
          </a:p>
        </p:txBody>
      </p:sp>
      <p:graphicFrame>
        <p:nvGraphicFramePr>
          <p:cNvPr id="4" name="Diagram 3"/>
          <p:cNvGraphicFramePr/>
          <p:nvPr>
            <p:extLst>
              <p:ext uri="{D42A27DB-BD31-4B8C-83A1-F6EECF244321}">
                <p14:modId xmlns:p14="http://schemas.microsoft.com/office/powerpoint/2010/main" val="721243799"/>
              </p:ext>
            </p:extLst>
          </p:nvPr>
        </p:nvGraphicFramePr>
        <p:xfrm>
          <a:off x="179883" y="1060528"/>
          <a:ext cx="7620000" cy="5724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498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6086007" y="1001002"/>
            <a:ext cx="2679792" cy="5459436"/>
          </a:xfrm>
        </p:spPr>
        <p:txBody>
          <a:bodyPr numCol="1" rtlCol="1">
            <a:noAutofit/>
          </a:bodyPr>
          <a:lstStyle/>
          <a:p>
            <a:pPr algn="ctr" rtl="1"/>
            <a:r>
              <a:rPr lang="fa-IR" dirty="0" smtClean="0">
                <a:cs typeface="B Titr" panose="00000700000000000000" pitchFamily="2" charset="-78"/>
              </a:rPr>
              <a:t>4-  </a:t>
            </a:r>
            <a:r>
              <a:rPr lang="fa-IR" dirty="0">
                <a:cs typeface="B Titr" panose="00000700000000000000" pitchFamily="2" charset="-78"/>
              </a:rPr>
              <a:t>داشتن متن </a:t>
            </a:r>
            <a:r>
              <a:rPr lang="fa-IR" dirty="0" smtClean="0">
                <a:cs typeface="B Titr" panose="00000700000000000000" pitchFamily="2" charset="-78"/>
              </a:rPr>
              <a:t>درسی</a:t>
            </a:r>
          </a:p>
          <a:p>
            <a:pPr algn="r" rtl="1"/>
            <a:endParaRPr lang="fa-IR" dirty="0">
              <a:cs typeface="B Jadid" panose="00000700000000000000" pitchFamily="2" charset="-78"/>
            </a:endParaRPr>
          </a:p>
        </p:txBody>
      </p:sp>
      <p:graphicFrame>
        <p:nvGraphicFramePr>
          <p:cNvPr id="4" name="Diagram 3"/>
          <p:cNvGraphicFramePr/>
          <p:nvPr>
            <p:extLst>
              <p:ext uri="{D42A27DB-BD31-4B8C-83A1-F6EECF244321}">
                <p14:modId xmlns:p14="http://schemas.microsoft.com/office/powerpoint/2010/main" val="3981773621"/>
              </p:ext>
            </p:extLst>
          </p:nvPr>
        </p:nvGraphicFramePr>
        <p:xfrm>
          <a:off x="134912" y="1026018"/>
          <a:ext cx="8199619" cy="5724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29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6" name="Content Placeholder 5"/>
          <p:cNvSpPr>
            <a:spLocks noGrp="1"/>
          </p:cNvSpPr>
          <p:nvPr>
            <p:ph idx="1"/>
          </p:nvPr>
        </p:nvSpPr>
        <p:spPr/>
        <p:txBody>
          <a:bodyPr/>
          <a:lstStyle/>
          <a:p>
            <a:endParaRPr lang="fa-IR"/>
          </a:p>
        </p:txBody>
      </p:sp>
      <p:graphicFrame>
        <p:nvGraphicFramePr>
          <p:cNvPr id="4" name="Diagram 3"/>
          <p:cNvGraphicFramePr/>
          <p:nvPr>
            <p:extLst>
              <p:ext uri="{D42A27DB-BD31-4B8C-83A1-F6EECF244321}">
                <p14:modId xmlns:p14="http://schemas.microsoft.com/office/powerpoint/2010/main" val="3885776170"/>
              </p:ext>
            </p:extLst>
          </p:nvPr>
        </p:nvGraphicFramePr>
        <p:xfrm>
          <a:off x="134912" y="1026018"/>
          <a:ext cx="8199619" cy="5724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457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439463" y="1051034"/>
            <a:ext cx="7516867" cy="5724197"/>
          </a:xfrm>
        </p:spPr>
        <p:txBody>
          <a:bodyPr numCol="1" rtlCol="1">
            <a:noAutofit/>
          </a:bodyPr>
          <a:lstStyle/>
          <a:p>
            <a:pPr algn="r" rtl="1"/>
            <a:r>
              <a:rPr lang="fa-IR" sz="3200" b="1" dirty="0" smtClean="0">
                <a:latin typeface="Adobe Arabic" panose="02040503050201020203" pitchFamily="18" charset="-78"/>
                <a:cs typeface="B Titr" panose="00000700000000000000" pitchFamily="2" charset="-78"/>
              </a:rPr>
              <a:t>5- از منابع معتبر نقل شود:</a:t>
            </a:r>
          </a:p>
          <a:p>
            <a:pPr algn="r" rtl="1"/>
            <a:r>
              <a:rPr lang="fa-IR" sz="3200" b="1" dirty="0" smtClean="0">
                <a:latin typeface="Adobe Arabic" panose="02040503050201020203" pitchFamily="18" charset="-78"/>
                <a:cs typeface="Adobe Arabic" panose="02040503050201020203" pitchFamily="18" charset="-78"/>
              </a:rPr>
              <a:t>رساله های عملیه مراجع</a:t>
            </a:r>
          </a:p>
          <a:p>
            <a:pPr algn="r" rtl="1"/>
            <a:r>
              <a:rPr lang="fa-IR" sz="3200" b="1" dirty="0" smtClean="0">
                <a:latin typeface="Adobe Arabic" panose="02040503050201020203" pitchFamily="18" charset="-78"/>
                <a:cs typeface="Adobe Arabic" panose="02040503050201020203" pitchFamily="18" charset="-78"/>
              </a:rPr>
              <a:t>استفتائات</a:t>
            </a:r>
          </a:p>
          <a:p>
            <a:pPr algn="r" rtl="1"/>
            <a:r>
              <a:rPr lang="fa-IR" sz="3200" b="1" dirty="0" smtClean="0">
                <a:latin typeface="Adobe Arabic" panose="02040503050201020203" pitchFamily="18" charset="-78"/>
                <a:cs typeface="Adobe Arabic" panose="02040503050201020203" pitchFamily="18" charset="-78"/>
              </a:rPr>
              <a:t>سایت رسمی و معتبر مراجع</a:t>
            </a:r>
          </a:p>
          <a:p>
            <a:pPr algn="r" rtl="1"/>
            <a:endParaRPr lang="fa-IR" sz="3200" b="1" dirty="0" smtClean="0">
              <a:latin typeface="Adobe Arabic" panose="02040503050201020203" pitchFamily="18" charset="-78"/>
              <a:cs typeface="Adobe Arabic" panose="02040503050201020203" pitchFamily="18" charset="-78"/>
            </a:endParaRPr>
          </a:p>
          <a:p>
            <a:pPr algn="r" rtl="1"/>
            <a:r>
              <a:rPr lang="fa-IR" sz="3200" b="1" dirty="0" smtClean="0">
                <a:latin typeface="Adobe Arabic" panose="02040503050201020203" pitchFamily="18" charset="-78"/>
                <a:cs typeface="Adobe Arabic" panose="02040503050201020203" pitchFamily="18" charset="-78"/>
              </a:rPr>
              <a:t>و در </a:t>
            </a:r>
            <a:r>
              <a:rPr lang="fa-IR" sz="3200" b="1" dirty="0">
                <a:latin typeface="Adobe Arabic" panose="02040503050201020203" pitchFamily="18" charset="-78"/>
                <a:cs typeface="Adobe Arabic" panose="02040503050201020203" pitchFamily="18" charset="-78"/>
              </a:rPr>
              <a:t>مرحله بعد</a:t>
            </a:r>
            <a:r>
              <a:rPr lang="fa-IR" sz="3200" b="1" dirty="0" smtClean="0">
                <a:latin typeface="Adobe Arabic" panose="02040503050201020203" pitchFamily="18" charset="-78"/>
                <a:cs typeface="Adobe Arabic" panose="02040503050201020203" pitchFamily="18" charset="-78"/>
              </a:rPr>
              <a:t>:</a:t>
            </a:r>
          </a:p>
          <a:p>
            <a:pPr algn="r" rtl="1"/>
            <a:r>
              <a:rPr lang="fa-IR" sz="3200" b="1" dirty="0" smtClean="0">
                <a:latin typeface="Adobe Arabic" panose="02040503050201020203" pitchFamily="18" charset="-78"/>
                <a:cs typeface="Adobe Arabic" panose="02040503050201020203" pitchFamily="18" charset="-78"/>
              </a:rPr>
              <a:t>دفاتر </a:t>
            </a:r>
            <a:r>
              <a:rPr lang="fa-IR" sz="3200" b="1" dirty="0">
                <a:latin typeface="Adobe Arabic" panose="02040503050201020203" pitchFamily="18" charset="-78"/>
                <a:cs typeface="Adobe Arabic" panose="02040503050201020203" pitchFamily="18" charset="-78"/>
              </a:rPr>
              <a:t>مراجع</a:t>
            </a:r>
          </a:p>
          <a:p>
            <a:pPr algn="r" rtl="1"/>
            <a:r>
              <a:rPr lang="fa-IR" sz="3200" b="1" dirty="0" smtClean="0">
                <a:latin typeface="Adobe Arabic" panose="02040503050201020203" pitchFamily="18" charset="-78"/>
                <a:cs typeface="Adobe Arabic" panose="02040503050201020203" pitchFamily="18" charset="-78"/>
              </a:rPr>
              <a:t>سایت های معتبر پاسخگویی و دینی</a:t>
            </a:r>
          </a:p>
        </p:txBody>
      </p:sp>
    </p:spTree>
    <p:extLst>
      <p:ext uri="{BB962C8B-B14F-4D97-AF65-F5344CB8AC3E}">
        <p14:creationId xmlns:p14="http://schemas.microsoft.com/office/powerpoint/2010/main" val="14092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673" y="324307"/>
            <a:ext cx="6589199" cy="786049"/>
          </a:xfrm>
        </p:spPr>
        <p:txBody>
          <a:bodyPr>
            <a:normAutofit/>
          </a:bodyPr>
          <a:lstStyle/>
          <a:p>
            <a:pPr algn="ctr"/>
            <a:r>
              <a:rPr lang="fa-IR" b="1" dirty="0">
                <a:solidFill>
                  <a:srgbClr val="FF0000"/>
                </a:solidFill>
                <a:effectLst>
                  <a:outerShdw blurRad="38100" dist="38100" dir="2700000" algn="tl">
                    <a:srgbClr val="000000">
                      <a:alpha val="43137"/>
                    </a:srgbClr>
                  </a:outerShdw>
                </a:effectLst>
                <a:cs typeface="B Titr" panose="00000700000000000000" pitchFamily="2" charset="-78"/>
              </a:rPr>
              <a:t>دفاتر مراجع عظام تقلید</a:t>
            </a:r>
          </a:p>
        </p:txBody>
      </p:sp>
      <p:sp>
        <p:nvSpPr>
          <p:cNvPr id="3" name="Content Placeholder 2"/>
          <p:cNvSpPr>
            <a:spLocks noGrp="1"/>
          </p:cNvSpPr>
          <p:nvPr>
            <p:ph idx="1"/>
          </p:nvPr>
        </p:nvSpPr>
        <p:spPr>
          <a:xfrm>
            <a:off x="329785" y="1410159"/>
            <a:ext cx="7689954" cy="5321147"/>
          </a:xfrm>
        </p:spPr>
        <p:txBody>
          <a:bodyPr>
            <a:noAutofit/>
          </a:bodyPr>
          <a:lstStyle/>
          <a:p>
            <a:pPr marL="0" indent="0" algn="r" rtl="1">
              <a:buNone/>
            </a:pPr>
            <a:r>
              <a:rPr lang="fa-IR" sz="2000" dirty="0" smtClean="0">
                <a:solidFill>
                  <a:srgbClr val="C00000"/>
                </a:solidFill>
                <a:cs typeface="B Titr" panose="00000700000000000000" pitchFamily="2" charset="-78"/>
              </a:rPr>
              <a:t>دفتر </a:t>
            </a:r>
            <a:r>
              <a:rPr lang="fa-IR" sz="2000" dirty="0">
                <a:solidFill>
                  <a:srgbClr val="C00000"/>
                </a:solidFill>
                <a:cs typeface="B Titr" panose="00000700000000000000" pitchFamily="2" charset="-78"/>
              </a:rPr>
              <a:t>حضرت آیةالله العظمی امام خامنه ای: </a:t>
            </a:r>
            <a:endParaRPr lang="en-US" sz="2000" dirty="0">
              <a:solidFill>
                <a:srgbClr val="C00000"/>
              </a:solidFill>
              <a:cs typeface="B Titr" panose="00000700000000000000" pitchFamily="2" charset="-78"/>
            </a:endParaRPr>
          </a:p>
          <a:p>
            <a:pPr algn="r" rtl="1"/>
            <a:r>
              <a:rPr lang="fa-IR" sz="2000" dirty="0">
                <a:cs typeface="B Titr" panose="00000700000000000000" pitchFamily="2" charset="-78"/>
              </a:rPr>
              <a:t>(تلفن: 02537746666).</a:t>
            </a:r>
            <a:endParaRPr lang="en-US" sz="2000" dirty="0">
              <a:cs typeface="B Titr" panose="00000700000000000000" pitchFamily="2" charset="-78"/>
            </a:endParaRPr>
          </a:p>
          <a:p>
            <a:pPr algn="r" rtl="1"/>
            <a:r>
              <a:rPr lang="fa-IR" sz="2000" dirty="0">
                <a:cs typeface="B Titr" panose="00000700000000000000" pitchFamily="2" charset="-78"/>
              </a:rPr>
              <a:t>پاسخگویی خواهران (مسائل اختصاصی بانوان): </a:t>
            </a:r>
            <a:r>
              <a:rPr lang="fa-IR" sz="2000" dirty="0" smtClean="0">
                <a:cs typeface="B Titr" panose="00000700000000000000" pitchFamily="2" charset="-78"/>
              </a:rPr>
              <a:t> 6 -02537112253</a:t>
            </a:r>
            <a:endParaRPr lang="en-US" sz="2000" dirty="0" smtClean="0">
              <a:cs typeface="B Titr" panose="00000700000000000000" pitchFamily="2" charset="-78"/>
            </a:endParaRPr>
          </a:p>
          <a:p>
            <a:pPr algn="r" rtl="1"/>
            <a:r>
              <a:rPr lang="fa-IR" sz="2000" dirty="0" smtClean="0">
                <a:cs typeface="B Titr" panose="00000700000000000000" pitchFamily="2" charset="-78"/>
              </a:rPr>
              <a:t>پایگاه </a:t>
            </a:r>
            <a:r>
              <a:rPr lang="fa-IR" sz="2000" dirty="0">
                <a:cs typeface="B Titr" panose="00000700000000000000" pitchFamily="2" charset="-78"/>
              </a:rPr>
              <a:t>اینترنتی: </a:t>
            </a:r>
            <a:r>
              <a:rPr lang="en-US" sz="2000" u="sng" dirty="0">
                <a:cs typeface="B Titr" panose="00000700000000000000" pitchFamily="2" charset="-78"/>
                <a:hlinkClick r:id="rId2"/>
              </a:rPr>
              <a:t>http://www.leader.ir</a:t>
            </a:r>
            <a:r>
              <a:rPr lang="fa-IR" sz="2000" u="sng" dirty="0">
                <a:cs typeface="B Titr" panose="00000700000000000000" pitchFamily="2" charset="-78"/>
                <a:hlinkClick r:id="rId2"/>
              </a:rPr>
              <a:t>/</a:t>
            </a:r>
            <a:endParaRPr lang="en-US" sz="2000" dirty="0">
              <a:cs typeface="B Titr" panose="00000700000000000000" pitchFamily="2" charset="-78"/>
            </a:endParaRPr>
          </a:p>
          <a:p>
            <a:pPr marL="0" indent="0" algn="r" rtl="1">
              <a:buNone/>
            </a:pPr>
            <a:endParaRPr lang="fa-IR" sz="2000" dirty="0" smtClean="0">
              <a:cs typeface="B Titr" panose="00000700000000000000" pitchFamily="2" charset="-78"/>
            </a:endParaRPr>
          </a:p>
          <a:p>
            <a:pPr marL="0" indent="0" algn="r" rtl="1">
              <a:buNone/>
            </a:pPr>
            <a:r>
              <a:rPr lang="fa-IR" sz="2000" dirty="0" smtClean="0">
                <a:solidFill>
                  <a:srgbClr val="C00000"/>
                </a:solidFill>
                <a:cs typeface="B Titr" panose="00000700000000000000" pitchFamily="2" charset="-78"/>
              </a:rPr>
              <a:t>دفتر </a:t>
            </a:r>
            <a:r>
              <a:rPr lang="fa-IR" sz="2000" dirty="0">
                <a:solidFill>
                  <a:srgbClr val="C00000"/>
                </a:solidFill>
                <a:cs typeface="B Titr" panose="00000700000000000000" pitchFamily="2" charset="-78"/>
              </a:rPr>
              <a:t>حضرت آیةالله العظمی سیستانی: </a:t>
            </a:r>
            <a:endParaRPr lang="en-US" sz="2000" dirty="0">
              <a:solidFill>
                <a:srgbClr val="C00000"/>
              </a:solidFill>
              <a:cs typeface="B Titr" panose="00000700000000000000" pitchFamily="2" charset="-78"/>
            </a:endParaRPr>
          </a:p>
          <a:p>
            <a:pPr algn="r" rtl="1"/>
            <a:r>
              <a:rPr lang="fa-IR" sz="2000" dirty="0">
                <a:cs typeface="B Titr" panose="00000700000000000000" pitchFamily="2" charset="-78"/>
              </a:rPr>
              <a:t>(تلفن: 02537741415).</a:t>
            </a:r>
            <a:endParaRPr lang="en-US" sz="2000" dirty="0">
              <a:cs typeface="B Titr" panose="00000700000000000000" pitchFamily="2" charset="-78"/>
            </a:endParaRPr>
          </a:p>
          <a:p>
            <a:pPr algn="r" rtl="1"/>
            <a:r>
              <a:rPr lang="fa-IR" sz="2000" dirty="0">
                <a:cs typeface="B Titr" panose="00000700000000000000" pitchFamily="2" charset="-78"/>
              </a:rPr>
              <a:t>شماره پیامک استفتاء </a:t>
            </a:r>
            <a:r>
              <a:rPr lang="en-US" sz="2000" dirty="0">
                <a:cs typeface="B Titr" panose="00000700000000000000" pitchFamily="2" charset="-78"/>
              </a:rPr>
              <a:t>SMS </a:t>
            </a:r>
            <a:r>
              <a:rPr lang="en-US" sz="2000" dirty="0" smtClean="0">
                <a:cs typeface="B Titr" panose="00000700000000000000" pitchFamily="2" charset="-78"/>
              </a:rPr>
              <a:t>: </a:t>
            </a:r>
            <a:r>
              <a:rPr lang="en-US" sz="2000" dirty="0">
                <a:cs typeface="B Titr" panose="00000700000000000000" pitchFamily="2" charset="-78"/>
              </a:rPr>
              <a:t>09198507500</a:t>
            </a:r>
          </a:p>
          <a:p>
            <a:pPr algn="r" rtl="1"/>
            <a:r>
              <a:rPr lang="fa-IR" sz="2000" dirty="0">
                <a:cs typeface="B Titr" panose="00000700000000000000" pitchFamily="2" charset="-78"/>
              </a:rPr>
              <a:t>پایگاه اینترنتی: </a:t>
            </a:r>
            <a:r>
              <a:rPr lang="en-US" sz="2000" u="sng" dirty="0">
                <a:cs typeface="B Titr" panose="00000700000000000000" pitchFamily="2" charset="-78"/>
                <a:hlinkClick r:id="rId3"/>
              </a:rPr>
              <a:t>http://www.sistani.org</a:t>
            </a:r>
            <a:r>
              <a:rPr lang="fa-IR" sz="2000" u="sng" dirty="0">
                <a:cs typeface="B Titr" panose="00000700000000000000" pitchFamily="2" charset="-78"/>
                <a:hlinkClick r:id="rId3"/>
              </a:rPr>
              <a:t>/</a:t>
            </a:r>
            <a:endParaRPr lang="en-US" sz="2000" dirty="0">
              <a:cs typeface="B Titr" panose="00000700000000000000" pitchFamily="2" charset="-78"/>
            </a:endParaRPr>
          </a:p>
          <a:p>
            <a:pPr marL="0" indent="0" algn="r" rtl="1">
              <a:buNone/>
            </a:pPr>
            <a:endParaRPr lang="fa-IR" sz="2000" dirty="0" smtClean="0">
              <a:cs typeface="B Titr" panose="00000700000000000000" pitchFamily="2" charset="-78"/>
            </a:endParaRPr>
          </a:p>
          <a:p>
            <a:pPr marL="0" indent="0" algn="r" rtl="1">
              <a:buNone/>
            </a:pPr>
            <a:r>
              <a:rPr lang="fa-IR" sz="2000" dirty="0" smtClean="0">
                <a:solidFill>
                  <a:srgbClr val="C00000"/>
                </a:solidFill>
                <a:cs typeface="B Titr" panose="00000700000000000000" pitchFamily="2" charset="-78"/>
              </a:rPr>
              <a:t>دفتر </a:t>
            </a:r>
            <a:r>
              <a:rPr lang="fa-IR" sz="2000" dirty="0">
                <a:solidFill>
                  <a:srgbClr val="C00000"/>
                </a:solidFill>
                <a:cs typeface="B Titr" panose="00000700000000000000" pitchFamily="2" charset="-78"/>
              </a:rPr>
              <a:t>حضرت آیةالله العظمی مکارم شیرازی: </a:t>
            </a:r>
            <a:endParaRPr lang="en-US" sz="2000" dirty="0">
              <a:solidFill>
                <a:srgbClr val="C00000"/>
              </a:solidFill>
              <a:cs typeface="B Titr" panose="00000700000000000000" pitchFamily="2" charset="-78"/>
            </a:endParaRPr>
          </a:p>
          <a:p>
            <a:pPr algn="r" rtl="1"/>
            <a:r>
              <a:rPr lang="fa-IR" sz="2000" dirty="0">
                <a:cs typeface="B Titr" panose="00000700000000000000" pitchFamily="2" charset="-78"/>
              </a:rPr>
              <a:t>(تلفن: </a:t>
            </a:r>
            <a:r>
              <a:rPr lang="fa-IR" sz="2000" dirty="0" smtClean="0">
                <a:cs typeface="B Titr" panose="00000700000000000000" pitchFamily="2" charset="-78"/>
              </a:rPr>
              <a:t>02537473         025371020)  شماره پیامک استفتا: 10000100</a:t>
            </a:r>
            <a:endParaRPr lang="en-US" sz="2000" dirty="0">
              <a:cs typeface="B Titr" panose="00000700000000000000" pitchFamily="2" charset="-78"/>
            </a:endParaRPr>
          </a:p>
          <a:p>
            <a:pPr algn="r" rtl="1"/>
            <a:r>
              <a:rPr lang="fa-IR" sz="2000" dirty="0">
                <a:cs typeface="B Titr" panose="00000700000000000000" pitchFamily="2" charset="-78"/>
              </a:rPr>
              <a:t>پایگاه اینترنتی: </a:t>
            </a:r>
            <a:r>
              <a:rPr lang="en-US" sz="2000" u="sng" dirty="0" smtClean="0">
                <a:cs typeface="B Titr" panose="00000700000000000000" pitchFamily="2" charset="-78"/>
                <a:hlinkClick r:id="rId4"/>
              </a:rPr>
              <a:t>http://makarem.ir</a:t>
            </a:r>
            <a:r>
              <a:rPr lang="fa-IR" sz="2000" u="sng" dirty="0" smtClean="0">
                <a:cs typeface="B Titr" panose="00000700000000000000" pitchFamily="2" charset="-78"/>
                <a:hlinkClick r:id="rId4"/>
              </a:rPr>
              <a:t>/</a:t>
            </a:r>
            <a:endParaRPr lang="en-US" sz="2000" dirty="0">
              <a:cs typeface="B Titr" panose="00000700000000000000" pitchFamily="2" charset="-78"/>
            </a:endParaRPr>
          </a:p>
        </p:txBody>
      </p:sp>
    </p:spTree>
    <p:extLst>
      <p:ext uri="{BB962C8B-B14F-4D97-AF65-F5344CB8AC3E}">
        <p14:creationId xmlns:p14="http://schemas.microsoft.com/office/powerpoint/2010/main" val="289931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5" end="5"/>
                                            </p:txEl>
                                          </p:spTgt>
                                        </p:tgtEl>
                                      </p:cBhvr>
                                    </p:animEffect>
                                  </p:childTnLst>
                                </p:cTn>
                              </p:par>
                              <p:par>
                                <p:cTn id="42" presetID="31"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6" end="6"/>
                                            </p:txEl>
                                          </p:spTgt>
                                        </p:tgtEl>
                                      </p:cBhvr>
                                    </p:animEffect>
                                  </p:childTnLst>
                                </p:cTn>
                              </p:par>
                              <p:par>
                                <p:cTn id="48" presetID="31"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7" end="7"/>
                                            </p:txEl>
                                          </p:spTgt>
                                        </p:tgtEl>
                                      </p:cBhvr>
                                    </p:animEffect>
                                  </p:childTnLst>
                                </p:cTn>
                              </p:par>
                              <p:par>
                                <p:cTn id="54" presetID="31" presetClass="entr" presetSubtype="0" fill="hold"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8"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9" dur="10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 calcmode="lin" valueType="num">
                                      <p:cBhvr>
                                        <p:cTn id="64"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5"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6"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67" dur="1000"/>
                                        <p:tgtEl>
                                          <p:spTgt spid="3">
                                            <p:txEl>
                                              <p:pRg st="10" end="10"/>
                                            </p:txEl>
                                          </p:spTgt>
                                        </p:tgtEl>
                                      </p:cBhvr>
                                    </p:animEffect>
                                  </p:childTnLst>
                                </p:cTn>
                              </p:par>
                              <p:par>
                                <p:cTn id="68" presetID="31" presetClass="entr" presetSubtype="0" fill="hold"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 calcmode="lin" valueType="num">
                                      <p:cBhvr>
                                        <p:cTn id="70"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1"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72"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73" dur="1000"/>
                                        <p:tgtEl>
                                          <p:spTgt spid="3">
                                            <p:txEl>
                                              <p:pRg st="11" end="11"/>
                                            </p:txEl>
                                          </p:spTgt>
                                        </p:tgtEl>
                                      </p:cBhvr>
                                    </p:animEffect>
                                  </p:childTnLst>
                                </p:cTn>
                              </p:par>
                              <p:par>
                                <p:cTn id="74" presetID="31" presetClass="entr" presetSubtype="0" fill="hold" nodeType="with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 calcmode="lin" valueType="num">
                                      <p:cBhvr>
                                        <p:cTn id="76"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7"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78"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79"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1007" y="1410159"/>
            <a:ext cx="6798672" cy="5321147"/>
          </a:xfrm>
        </p:spPr>
        <p:txBody>
          <a:bodyPr>
            <a:normAutofit/>
          </a:bodyPr>
          <a:lstStyle/>
          <a:p>
            <a:pPr algn="r" rtl="1"/>
            <a:r>
              <a:rPr lang="fa-IR" sz="2400" dirty="0">
                <a:solidFill>
                  <a:srgbClr val="C00000"/>
                </a:solidFill>
                <a:cs typeface="B Titr" panose="00000700000000000000" pitchFamily="2" charset="-78"/>
              </a:rPr>
              <a:t>دفتر حضرت آیةالله العظمی نوری همدانی: </a:t>
            </a:r>
            <a:endParaRPr lang="en-US" sz="2400" dirty="0">
              <a:solidFill>
                <a:srgbClr val="C00000"/>
              </a:solidFill>
              <a:cs typeface="B Titr" panose="00000700000000000000" pitchFamily="2" charset="-78"/>
            </a:endParaRPr>
          </a:p>
          <a:p>
            <a:pPr algn="r" rtl="1"/>
            <a:r>
              <a:rPr lang="fa-IR" sz="2400" dirty="0">
                <a:cs typeface="B Titr" panose="00000700000000000000" pitchFamily="2" charset="-78"/>
              </a:rPr>
              <a:t>(تلفن: 02537741850).</a:t>
            </a:r>
            <a:endParaRPr lang="en-US" sz="2400" dirty="0">
              <a:cs typeface="B Titr" panose="00000700000000000000" pitchFamily="2" charset="-78"/>
            </a:endParaRPr>
          </a:p>
          <a:p>
            <a:pPr algn="r" rtl="1"/>
            <a:r>
              <a:rPr lang="fa-IR" sz="2400" dirty="0">
                <a:cs typeface="B Titr" panose="00000700000000000000" pitchFamily="2" charset="-78"/>
              </a:rPr>
              <a:t>پایگاه اینترنتی: </a:t>
            </a:r>
            <a:r>
              <a:rPr lang="en-US" sz="2400" u="sng" dirty="0">
                <a:cs typeface="B Titr" panose="00000700000000000000" pitchFamily="2" charset="-78"/>
                <a:hlinkClick r:id="rId2"/>
              </a:rPr>
              <a:t>http://www.noorihamedani.com</a:t>
            </a:r>
            <a:r>
              <a:rPr lang="fa-IR" sz="2400" u="sng" dirty="0">
                <a:cs typeface="B Titr" panose="00000700000000000000" pitchFamily="2" charset="-78"/>
                <a:hlinkClick r:id="rId2"/>
              </a:rPr>
              <a:t>/</a:t>
            </a:r>
            <a:endParaRPr lang="en-US" sz="2400" dirty="0">
              <a:cs typeface="B Titr" panose="00000700000000000000" pitchFamily="2" charset="-78"/>
            </a:endParaRPr>
          </a:p>
          <a:p>
            <a:pPr marL="0" indent="0" algn="r" rtl="1">
              <a:buNone/>
            </a:pPr>
            <a:endParaRPr lang="fa-IR" sz="2400" dirty="0" smtClean="0">
              <a:solidFill>
                <a:srgbClr val="C00000"/>
              </a:solidFill>
              <a:cs typeface="B Titr" panose="00000700000000000000" pitchFamily="2" charset="-78"/>
            </a:endParaRPr>
          </a:p>
          <a:p>
            <a:pPr marL="0" indent="0" algn="r" rtl="1">
              <a:buNone/>
            </a:pPr>
            <a:r>
              <a:rPr lang="fa-IR" sz="2400" dirty="0" smtClean="0">
                <a:solidFill>
                  <a:srgbClr val="C00000"/>
                </a:solidFill>
                <a:cs typeface="B Titr" panose="00000700000000000000" pitchFamily="2" charset="-78"/>
              </a:rPr>
              <a:t>دفتر </a:t>
            </a:r>
            <a:r>
              <a:rPr lang="fa-IR" sz="2400" dirty="0">
                <a:solidFill>
                  <a:srgbClr val="C00000"/>
                </a:solidFill>
                <a:cs typeface="B Titr" panose="00000700000000000000" pitchFamily="2" charset="-78"/>
              </a:rPr>
              <a:t>حضرت آیةالله العظمی صافی گلپایگانی: </a:t>
            </a:r>
            <a:endParaRPr lang="en-US" sz="2400" dirty="0">
              <a:solidFill>
                <a:srgbClr val="C00000"/>
              </a:solidFill>
              <a:cs typeface="B Titr" panose="00000700000000000000" pitchFamily="2" charset="-78"/>
            </a:endParaRPr>
          </a:p>
          <a:p>
            <a:pPr algn="r" rtl="1"/>
            <a:r>
              <a:rPr lang="fa-IR" sz="2400" dirty="0">
                <a:cs typeface="B Titr" panose="00000700000000000000" pitchFamily="2" charset="-78"/>
              </a:rPr>
              <a:t>(تلفن: 02537479).</a:t>
            </a:r>
            <a:endParaRPr lang="en-US" sz="2400" dirty="0">
              <a:cs typeface="B Titr" panose="00000700000000000000" pitchFamily="2" charset="-78"/>
            </a:endParaRPr>
          </a:p>
          <a:p>
            <a:pPr algn="r" rtl="1"/>
            <a:r>
              <a:rPr lang="fa-IR" sz="2400" dirty="0">
                <a:cs typeface="B Titr" panose="00000700000000000000" pitchFamily="2" charset="-78"/>
              </a:rPr>
              <a:t>پایگاه اینترنتی: </a:t>
            </a:r>
            <a:r>
              <a:rPr lang="en-US" sz="2400" u="sng" dirty="0">
                <a:cs typeface="B Titr" panose="00000700000000000000" pitchFamily="2" charset="-78"/>
                <a:hlinkClick r:id="rId3"/>
              </a:rPr>
              <a:t>http://saafi.com</a:t>
            </a:r>
            <a:r>
              <a:rPr lang="fa-IR" sz="2400" u="sng" dirty="0">
                <a:cs typeface="B Titr" panose="00000700000000000000" pitchFamily="2" charset="-78"/>
                <a:hlinkClick r:id="rId3"/>
              </a:rPr>
              <a:t>/</a:t>
            </a:r>
            <a:endParaRPr lang="en-US" sz="2400" dirty="0">
              <a:cs typeface="B Titr" panose="00000700000000000000" pitchFamily="2" charset="-78"/>
            </a:endParaRPr>
          </a:p>
          <a:p>
            <a:pPr marL="0" indent="0" algn="r" rtl="1">
              <a:buNone/>
            </a:pPr>
            <a:endParaRPr lang="fa-IR" sz="2400" dirty="0" smtClean="0">
              <a:solidFill>
                <a:srgbClr val="C00000"/>
              </a:solidFill>
              <a:cs typeface="B Titr" panose="00000700000000000000" pitchFamily="2" charset="-78"/>
            </a:endParaRPr>
          </a:p>
          <a:p>
            <a:pPr marL="0" indent="0" algn="r" rtl="1">
              <a:buNone/>
            </a:pPr>
            <a:r>
              <a:rPr lang="fa-IR" sz="2400" dirty="0" smtClean="0">
                <a:solidFill>
                  <a:srgbClr val="C00000"/>
                </a:solidFill>
                <a:cs typeface="B Titr" panose="00000700000000000000" pitchFamily="2" charset="-78"/>
              </a:rPr>
              <a:t>دفتر </a:t>
            </a:r>
            <a:r>
              <a:rPr lang="fa-IR" sz="2400" dirty="0">
                <a:solidFill>
                  <a:srgbClr val="C00000"/>
                </a:solidFill>
                <a:cs typeface="B Titr" panose="00000700000000000000" pitchFamily="2" charset="-78"/>
              </a:rPr>
              <a:t>حضرت آیةالله العظمی شبیری زنجانی: </a:t>
            </a:r>
            <a:endParaRPr lang="en-US" sz="2400" dirty="0">
              <a:solidFill>
                <a:srgbClr val="C00000"/>
              </a:solidFill>
              <a:cs typeface="B Titr" panose="00000700000000000000" pitchFamily="2" charset="-78"/>
            </a:endParaRPr>
          </a:p>
          <a:p>
            <a:pPr algn="r" rtl="1"/>
            <a:r>
              <a:rPr lang="fa-IR" sz="2400" dirty="0">
                <a:cs typeface="B Titr" panose="00000700000000000000" pitchFamily="2" charset="-78"/>
              </a:rPr>
              <a:t>(تلفن: 3-02537740321).</a:t>
            </a:r>
            <a:endParaRPr lang="en-US" sz="2400" dirty="0">
              <a:cs typeface="B Titr" panose="00000700000000000000" pitchFamily="2" charset="-78"/>
            </a:endParaRPr>
          </a:p>
          <a:p>
            <a:pPr algn="r" rtl="1"/>
            <a:r>
              <a:rPr lang="fa-IR" sz="2400" dirty="0">
                <a:cs typeface="B Titr" panose="00000700000000000000" pitchFamily="2" charset="-78"/>
              </a:rPr>
              <a:t>پایگاه اینترنتی: </a:t>
            </a:r>
            <a:r>
              <a:rPr lang="en-US" sz="2400" u="sng" dirty="0">
                <a:cs typeface="B Titr" panose="00000700000000000000" pitchFamily="2" charset="-78"/>
                <a:hlinkClick r:id="rId4"/>
              </a:rPr>
              <a:t>http://www.zanjani.ir</a:t>
            </a:r>
            <a:r>
              <a:rPr lang="fa-IR" sz="2400" u="sng" dirty="0">
                <a:cs typeface="B Titr" panose="00000700000000000000" pitchFamily="2" charset="-78"/>
                <a:hlinkClick r:id="rId4"/>
              </a:rPr>
              <a:t>/</a:t>
            </a:r>
            <a:endParaRPr lang="en-US" sz="2400" dirty="0">
              <a:cs typeface="B Titr" panose="00000700000000000000" pitchFamily="2" charset="-78"/>
            </a:endParaRPr>
          </a:p>
        </p:txBody>
      </p:sp>
      <p:sp>
        <p:nvSpPr>
          <p:cNvPr id="4" name="Title 3"/>
          <p:cNvSpPr>
            <a:spLocks noGrp="1"/>
          </p:cNvSpPr>
          <p:nvPr>
            <p:ph type="title"/>
          </p:nvPr>
        </p:nvSpPr>
        <p:spPr/>
        <p:txBody>
          <a:bodyPr/>
          <a:lstStyle/>
          <a:p>
            <a:endParaRPr lang="fa-IR"/>
          </a:p>
        </p:txBody>
      </p:sp>
      <p:sp>
        <p:nvSpPr>
          <p:cNvPr id="5" name="Title 1"/>
          <p:cNvSpPr txBox="1">
            <a:spLocks/>
          </p:cNvSpPr>
          <p:nvPr/>
        </p:nvSpPr>
        <p:spPr>
          <a:xfrm>
            <a:off x="1225673" y="324307"/>
            <a:ext cx="6589199" cy="7860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b="1" smtClean="0">
                <a:solidFill>
                  <a:srgbClr val="FF0000"/>
                </a:solidFill>
                <a:effectLst>
                  <a:outerShdw blurRad="38100" dist="38100" dir="2700000" algn="tl">
                    <a:srgbClr val="000000">
                      <a:alpha val="43137"/>
                    </a:srgbClr>
                  </a:outerShdw>
                </a:effectLst>
                <a:cs typeface="B Titr" panose="00000700000000000000" pitchFamily="2" charset="-78"/>
              </a:rPr>
              <a:t>دفاتر مراجع عظام تقلید</a:t>
            </a:r>
            <a:endParaRPr lang="fa-IR" b="1" dirty="0">
              <a:solidFill>
                <a:srgbClr val="FF0000"/>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316798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8" end="8"/>
                                            </p:txEl>
                                          </p:spTgt>
                                        </p:tgtEl>
                                      </p:cBhvr>
                                    </p:animEffect>
                                  </p:childTnLst>
                                </p:cTn>
                              </p:par>
                              <p:par>
                                <p:cTn id="51" presetID="31"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p:cTn id="53"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9" end="9"/>
                                            </p:txEl>
                                          </p:spTgt>
                                        </p:tgtEl>
                                      </p:cBhvr>
                                    </p:animEffect>
                                  </p:childTnLst>
                                </p:cTn>
                              </p:par>
                              <p:par>
                                <p:cTn id="57" presetID="31"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p:cTn id="59"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ضرورت یادگیری و بیان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1862" y="1315795"/>
            <a:ext cx="5549462" cy="55605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6900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1007" y="1410159"/>
            <a:ext cx="6753701" cy="5321147"/>
          </a:xfrm>
        </p:spPr>
        <p:txBody>
          <a:bodyPr>
            <a:normAutofit/>
          </a:bodyPr>
          <a:lstStyle/>
          <a:p>
            <a:pPr marL="0" indent="0" algn="r" rtl="1">
              <a:buNone/>
            </a:pPr>
            <a:r>
              <a:rPr lang="fa-IR" sz="2400" dirty="0">
                <a:solidFill>
                  <a:srgbClr val="C00000"/>
                </a:solidFill>
                <a:cs typeface="B Titr" panose="00000700000000000000" pitchFamily="2" charset="-78"/>
              </a:rPr>
              <a:t>دفتر حضرت آیةالله العظمی تبریزی: </a:t>
            </a:r>
            <a:endParaRPr lang="en-US" sz="2400" dirty="0">
              <a:solidFill>
                <a:srgbClr val="C00000"/>
              </a:solidFill>
              <a:cs typeface="B Titr" panose="00000700000000000000" pitchFamily="2" charset="-78"/>
            </a:endParaRPr>
          </a:p>
          <a:p>
            <a:pPr algn="r" rtl="1"/>
            <a:r>
              <a:rPr lang="fa-IR" sz="2400" dirty="0">
                <a:cs typeface="B Titr" panose="00000700000000000000" pitchFamily="2" charset="-78"/>
              </a:rPr>
              <a:t>(تلفن: 02537744286).</a:t>
            </a:r>
            <a:endParaRPr lang="en-US" sz="2400" dirty="0">
              <a:cs typeface="B Titr" panose="00000700000000000000" pitchFamily="2" charset="-78"/>
            </a:endParaRPr>
          </a:p>
          <a:p>
            <a:pPr algn="r" rtl="1"/>
            <a:r>
              <a:rPr lang="fa-IR" sz="2400" dirty="0">
                <a:cs typeface="B Titr" panose="00000700000000000000" pitchFamily="2" charset="-78"/>
              </a:rPr>
              <a:t>پایگاه اینترنتی: </a:t>
            </a:r>
            <a:r>
              <a:rPr lang="en-US" sz="2400" u="sng" dirty="0">
                <a:cs typeface="B Titr" panose="00000700000000000000" pitchFamily="2" charset="-78"/>
                <a:hlinkClick r:id="rId2"/>
              </a:rPr>
              <a:t>http://www.tabrizi.org</a:t>
            </a:r>
            <a:r>
              <a:rPr lang="fa-IR" sz="2400" u="sng" dirty="0" smtClean="0">
                <a:cs typeface="B Titr" panose="00000700000000000000" pitchFamily="2" charset="-78"/>
                <a:hlinkClick r:id="rId2"/>
              </a:rPr>
              <a:t>/</a:t>
            </a:r>
            <a:r>
              <a:rPr lang="fa-IR" sz="2400" dirty="0">
                <a:cs typeface="B Titr" panose="00000700000000000000" pitchFamily="2" charset="-78"/>
              </a:rPr>
              <a:t> </a:t>
            </a:r>
            <a:endParaRPr lang="en-US" sz="2400" dirty="0">
              <a:cs typeface="B Titr" panose="00000700000000000000" pitchFamily="2" charset="-78"/>
            </a:endParaRPr>
          </a:p>
          <a:p>
            <a:pPr marL="0" indent="0" algn="r" rtl="1">
              <a:buNone/>
            </a:pPr>
            <a:endParaRPr lang="fa-IR" sz="2400" dirty="0" smtClean="0">
              <a:solidFill>
                <a:srgbClr val="C00000"/>
              </a:solidFill>
              <a:cs typeface="B Titr" panose="00000700000000000000" pitchFamily="2" charset="-78"/>
            </a:endParaRPr>
          </a:p>
          <a:p>
            <a:pPr marL="0" indent="0" algn="r" rtl="1">
              <a:buNone/>
            </a:pPr>
            <a:r>
              <a:rPr lang="fa-IR" sz="2400" dirty="0" smtClean="0">
                <a:solidFill>
                  <a:srgbClr val="C00000"/>
                </a:solidFill>
                <a:cs typeface="B Titr" panose="00000700000000000000" pitchFamily="2" charset="-78"/>
              </a:rPr>
              <a:t>دفتر </a:t>
            </a:r>
            <a:r>
              <a:rPr lang="fa-IR" sz="2400" dirty="0">
                <a:solidFill>
                  <a:srgbClr val="C00000"/>
                </a:solidFill>
                <a:cs typeface="B Titr" panose="00000700000000000000" pitchFamily="2" charset="-78"/>
              </a:rPr>
              <a:t>حضرت آیةالله العظمی فاضل لنکرانی: </a:t>
            </a:r>
            <a:endParaRPr lang="en-US" sz="2400" dirty="0">
              <a:solidFill>
                <a:srgbClr val="C00000"/>
              </a:solidFill>
              <a:cs typeface="B Titr" panose="00000700000000000000" pitchFamily="2" charset="-78"/>
            </a:endParaRPr>
          </a:p>
          <a:p>
            <a:pPr algn="r" rtl="1"/>
            <a:r>
              <a:rPr lang="fa-IR" sz="2400" dirty="0">
                <a:cs typeface="B Titr" panose="00000700000000000000" pitchFamily="2" charset="-78"/>
              </a:rPr>
              <a:t>(تلفن: 02537706040).</a:t>
            </a:r>
            <a:endParaRPr lang="en-US" sz="2400" dirty="0">
              <a:cs typeface="B Titr" panose="00000700000000000000" pitchFamily="2" charset="-78"/>
            </a:endParaRPr>
          </a:p>
          <a:p>
            <a:pPr algn="r" rtl="1"/>
            <a:r>
              <a:rPr lang="fa-IR" sz="2400" dirty="0">
                <a:cs typeface="B Titr" panose="00000700000000000000" pitchFamily="2" charset="-78"/>
              </a:rPr>
              <a:t>پایگاه اینترنتی: </a:t>
            </a:r>
            <a:r>
              <a:rPr lang="en-US" sz="2400" u="sng" dirty="0">
                <a:cs typeface="B Titr" panose="00000700000000000000" pitchFamily="2" charset="-78"/>
                <a:hlinkClick r:id="rId3"/>
              </a:rPr>
              <a:t>http://lankarani.com</a:t>
            </a:r>
            <a:r>
              <a:rPr lang="fa-IR" sz="2400" u="sng" dirty="0">
                <a:cs typeface="B Titr" panose="00000700000000000000" pitchFamily="2" charset="-78"/>
                <a:hlinkClick r:id="rId3"/>
              </a:rPr>
              <a:t>/</a:t>
            </a:r>
            <a:endParaRPr lang="en-US" sz="2400" dirty="0">
              <a:cs typeface="B Titr" panose="00000700000000000000" pitchFamily="2" charset="-78"/>
            </a:endParaRPr>
          </a:p>
          <a:p>
            <a:pPr marL="0" indent="0" algn="r" rtl="1">
              <a:buNone/>
            </a:pPr>
            <a:endParaRPr lang="fa-IR" sz="2400" dirty="0">
              <a:cs typeface="B Titr" panose="00000700000000000000" pitchFamily="2" charset="-78"/>
            </a:endParaRPr>
          </a:p>
          <a:p>
            <a:pPr marL="0" indent="0" algn="r" rtl="1">
              <a:buNone/>
            </a:pPr>
            <a:r>
              <a:rPr lang="fa-IR" sz="2400" dirty="0" smtClean="0">
                <a:solidFill>
                  <a:srgbClr val="C00000"/>
                </a:solidFill>
                <a:cs typeface="B Titr" panose="00000700000000000000" pitchFamily="2" charset="-78"/>
              </a:rPr>
              <a:t>دفتر </a:t>
            </a:r>
            <a:r>
              <a:rPr lang="fa-IR" sz="2400" dirty="0">
                <a:solidFill>
                  <a:srgbClr val="C00000"/>
                </a:solidFill>
                <a:cs typeface="B Titr" panose="00000700000000000000" pitchFamily="2" charset="-78"/>
              </a:rPr>
              <a:t>حضرت آیةالله العظمی بهجت: </a:t>
            </a:r>
            <a:endParaRPr lang="en-US" sz="2400" dirty="0">
              <a:solidFill>
                <a:srgbClr val="C00000"/>
              </a:solidFill>
              <a:cs typeface="B Titr" panose="00000700000000000000" pitchFamily="2" charset="-78"/>
            </a:endParaRPr>
          </a:p>
          <a:p>
            <a:pPr algn="r" rtl="1"/>
            <a:r>
              <a:rPr lang="fa-IR" sz="2400" dirty="0">
                <a:cs typeface="B Titr" panose="00000700000000000000" pitchFamily="2" charset="-78"/>
              </a:rPr>
              <a:t>(تلفن: 02537732740).</a:t>
            </a:r>
            <a:endParaRPr lang="en-US" sz="2400" dirty="0">
              <a:cs typeface="B Titr" panose="00000700000000000000" pitchFamily="2" charset="-78"/>
            </a:endParaRPr>
          </a:p>
          <a:p>
            <a:pPr algn="r" rtl="1"/>
            <a:r>
              <a:rPr lang="fa-IR" sz="2400" dirty="0">
                <a:cs typeface="B Titr" panose="00000700000000000000" pitchFamily="2" charset="-78"/>
              </a:rPr>
              <a:t>پایگاه اینترنتی: </a:t>
            </a:r>
            <a:r>
              <a:rPr lang="en-US" sz="2400" u="sng" dirty="0">
                <a:cs typeface="B Titr" panose="00000700000000000000" pitchFamily="2" charset="-78"/>
                <a:hlinkClick r:id="rId4"/>
              </a:rPr>
              <a:t>http://v0.bahjat.ir</a:t>
            </a:r>
            <a:endParaRPr lang="en-US" sz="2400" dirty="0">
              <a:cs typeface="B Titr" panose="00000700000000000000" pitchFamily="2" charset="-78"/>
            </a:endParaRPr>
          </a:p>
        </p:txBody>
      </p:sp>
      <p:sp>
        <p:nvSpPr>
          <p:cNvPr id="4" name="Title 1"/>
          <p:cNvSpPr txBox="1">
            <a:spLocks/>
          </p:cNvSpPr>
          <p:nvPr/>
        </p:nvSpPr>
        <p:spPr>
          <a:xfrm>
            <a:off x="1225673" y="324307"/>
            <a:ext cx="6589199" cy="7860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b="1" smtClean="0">
                <a:solidFill>
                  <a:srgbClr val="FF0000"/>
                </a:solidFill>
                <a:effectLst>
                  <a:outerShdw blurRad="38100" dist="38100" dir="2700000" algn="tl">
                    <a:srgbClr val="000000">
                      <a:alpha val="43137"/>
                    </a:srgbClr>
                  </a:outerShdw>
                </a:effectLst>
                <a:cs typeface="B Titr" panose="00000700000000000000" pitchFamily="2" charset="-78"/>
              </a:rPr>
              <a:t>دفاتر مراجع عظام تقلید</a:t>
            </a:r>
            <a:endParaRPr lang="fa-IR" b="1"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5" name="Title 4"/>
          <p:cNvSpPr>
            <a:spLocks noGrp="1"/>
          </p:cNvSpPr>
          <p:nvPr>
            <p:ph type="title"/>
          </p:nvPr>
        </p:nvSpPr>
        <p:spPr/>
        <p:txBody>
          <a:bodyPr/>
          <a:lstStyle/>
          <a:p>
            <a:endParaRPr lang="fa-IR"/>
          </a:p>
        </p:txBody>
      </p:sp>
    </p:spTree>
    <p:extLst>
      <p:ext uri="{BB962C8B-B14F-4D97-AF65-F5344CB8AC3E}">
        <p14:creationId xmlns:p14="http://schemas.microsoft.com/office/powerpoint/2010/main" val="289656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8" end="8"/>
                                            </p:txEl>
                                          </p:spTgt>
                                        </p:tgtEl>
                                      </p:cBhvr>
                                    </p:animEffect>
                                  </p:childTnLst>
                                </p:cTn>
                              </p:par>
                              <p:par>
                                <p:cTn id="51" presetID="31"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p:cTn id="53"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9" end="9"/>
                                            </p:txEl>
                                          </p:spTgt>
                                        </p:tgtEl>
                                      </p:cBhvr>
                                    </p:animEffect>
                                  </p:childTnLst>
                                </p:cTn>
                              </p:par>
                              <p:par>
                                <p:cTn id="57" presetID="31"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p:cTn id="59"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755" y="1410159"/>
            <a:ext cx="7644984" cy="5321147"/>
          </a:xfrm>
        </p:spPr>
        <p:txBody>
          <a:bodyPr>
            <a:normAutofit fontScale="92500" lnSpcReduction="20000"/>
          </a:bodyPr>
          <a:lstStyle/>
          <a:p>
            <a:pPr marL="0" indent="0" algn="r" rtl="1">
              <a:buNone/>
            </a:pPr>
            <a:r>
              <a:rPr lang="fa-IR" dirty="0">
                <a:solidFill>
                  <a:srgbClr val="C00000"/>
                </a:solidFill>
                <a:cs typeface="B Titr" panose="00000700000000000000" pitchFamily="2" charset="-78"/>
              </a:rPr>
              <a:t>دفتر حضرت آیةالله العظمی سبحانی: </a:t>
            </a:r>
            <a:endParaRPr lang="en-US" dirty="0">
              <a:solidFill>
                <a:srgbClr val="C00000"/>
              </a:solidFill>
              <a:cs typeface="B Titr" panose="00000700000000000000" pitchFamily="2" charset="-78"/>
            </a:endParaRPr>
          </a:p>
          <a:p>
            <a:pPr algn="r" rtl="1"/>
            <a:r>
              <a:rPr lang="fa-IR" dirty="0">
                <a:cs typeface="B Titr" panose="00000700000000000000" pitchFamily="2" charset="-78"/>
              </a:rPr>
              <a:t>(تلفن: 02537743151).</a:t>
            </a:r>
            <a:endParaRPr lang="en-US" dirty="0">
              <a:cs typeface="B Titr" panose="00000700000000000000" pitchFamily="2" charset="-78"/>
            </a:endParaRPr>
          </a:p>
          <a:p>
            <a:pPr algn="r" rtl="1"/>
            <a:r>
              <a:rPr lang="fa-IR" dirty="0">
                <a:cs typeface="B Titr" panose="00000700000000000000" pitchFamily="2" charset="-78"/>
              </a:rPr>
              <a:t>پایگاه اینترنتی: </a:t>
            </a:r>
            <a:r>
              <a:rPr lang="en-US" u="sng" dirty="0">
                <a:cs typeface="B Titr" panose="00000700000000000000" pitchFamily="2" charset="-78"/>
                <a:hlinkClick r:id="rId2"/>
              </a:rPr>
              <a:t>http://</a:t>
            </a:r>
            <a:r>
              <a:rPr lang="en-US" u="sng" dirty="0" smtClean="0">
                <a:cs typeface="B Titr" panose="00000700000000000000" pitchFamily="2" charset="-78"/>
                <a:hlinkClick r:id="rId2"/>
              </a:rPr>
              <a:t>tohid.ir/fa/persian</a:t>
            </a:r>
            <a:endParaRPr lang="en-US" dirty="0" smtClean="0">
              <a:cs typeface="B Titr" panose="00000700000000000000" pitchFamily="2" charset="-78"/>
            </a:endParaRPr>
          </a:p>
          <a:p>
            <a:pPr marL="0" indent="0" algn="r" rtl="1">
              <a:buNone/>
            </a:pPr>
            <a:endParaRPr lang="fa-IR" dirty="0">
              <a:cs typeface="B Titr" panose="00000700000000000000" pitchFamily="2" charset="-78"/>
            </a:endParaRPr>
          </a:p>
          <a:p>
            <a:pPr marL="0" indent="0" algn="r" rtl="1">
              <a:buNone/>
            </a:pPr>
            <a:r>
              <a:rPr lang="fa-IR" dirty="0" smtClean="0">
                <a:solidFill>
                  <a:srgbClr val="C00000"/>
                </a:solidFill>
                <a:cs typeface="B Titr" panose="00000700000000000000" pitchFamily="2" charset="-78"/>
              </a:rPr>
              <a:t>دفتر </a:t>
            </a:r>
            <a:r>
              <a:rPr lang="fa-IR" dirty="0">
                <a:solidFill>
                  <a:srgbClr val="C00000"/>
                </a:solidFill>
                <a:cs typeface="B Titr" panose="00000700000000000000" pitchFamily="2" charset="-78"/>
              </a:rPr>
              <a:t>حضرت آیةالله العظمی وحید خراسانی: </a:t>
            </a:r>
            <a:endParaRPr lang="en-US" dirty="0">
              <a:solidFill>
                <a:srgbClr val="C00000"/>
              </a:solidFill>
              <a:cs typeface="B Titr" panose="00000700000000000000" pitchFamily="2" charset="-78"/>
            </a:endParaRPr>
          </a:p>
          <a:p>
            <a:pPr algn="r" rtl="1"/>
            <a:r>
              <a:rPr lang="fa-IR" dirty="0">
                <a:cs typeface="B Titr" panose="00000700000000000000" pitchFamily="2" charset="-78"/>
              </a:rPr>
              <a:t>(تلفن: 02537740611).</a:t>
            </a:r>
            <a:endParaRPr lang="en-US" dirty="0">
              <a:cs typeface="B Titr" panose="00000700000000000000" pitchFamily="2" charset="-78"/>
            </a:endParaRPr>
          </a:p>
          <a:p>
            <a:pPr algn="r" rtl="1"/>
            <a:r>
              <a:rPr lang="fa-IR" dirty="0">
                <a:cs typeface="B Titr" panose="00000700000000000000" pitchFamily="2" charset="-78"/>
              </a:rPr>
              <a:t>02537742445</a:t>
            </a:r>
            <a:endParaRPr lang="en-US" dirty="0">
              <a:cs typeface="B Titr" panose="00000700000000000000" pitchFamily="2" charset="-78"/>
            </a:endParaRPr>
          </a:p>
          <a:p>
            <a:pPr algn="r" rtl="1"/>
            <a:r>
              <a:rPr lang="fa-IR" dirty="0">
                <a:cs typeface="B Titr" panose="00000700000000000000" pitchFamily="2" charset="-78"/>
              </a:rPr>
              <a:t>پایگاه اینترنتی: </a:t>
            </a:r>
            <a:r>
              <a:rPr lang="en-US" u="sng" dirty="0">
                <a:cs typeface="B Titr" panose="00000700000000000000" pitchFamily="2" charset="-78"/>
                <a:hlinkClick r:id="rId3"/>
              </a:rPr>
              <a:t>http://wahidkhorasani.com</a:t>
            </a:r>
            <a:endParaRPr lang="en-US" dirty="0">
              <a:cs typeface="B Titr" panose="00000700000000000000" pitchFamily="2" charset="-78"/>
            </a:endParaRPr>
          </a:p>
          <a:p>
            <a:pPr marL="0" indent="0" algn="r" rtl="1">
              <a:buNone/>
            </a:pPr>
            <a:endParaRPr lang="fa-IR" dirty="0">
              <a:cs typeface="B Titr" panose="00000700000000000000" pitchFamily="2" charset="-78"/>
            </a:endParaRPr>
          </a:p>
          <a:p>
            <a:pPr marL="0" indent="0" algn="r" rtl="1">
              <a:buNone/>
            </a:pPr>
            <a:r>
              <a:rPr lang="fa-IR" dirty="0" smtClean="0">
                <a:solidFill>
                  <a:srgbClr val="C00000"/>
                </a:solidFill>
                <a:cs typeface="B Titr" panose="00000700000000000000" pitchFamily="2" charset="-78"/>
              </a:rPr>
              <a:t>دفتر </a:t>
            </a:r>
            <a:r>
              <a:rPr lang="fa-IR" dirty="0">
                <a:solidFill>
                  <a:srgbClr val="C00000"/>
                </a:solidFill>
                <a:cs typeface="B Titr" panose="00000700000000000000" pitchFamily="2" charset="-78"/>
              </a:rPr>
              <a:t>حضرت آیةالله العظمی مظاهری: </a:t>
            </a:r>
            <a:endParaRPr lang="en-US" dirty="0">
              <a:solidFill>
                <a:srgbClr val="C00000"/>
              </a:solidFill>
              <a:cs typeface="B Titr" panose="00000700000000000000" pitchFamily="2" charset="-78"/>
            </a:endParaRPr>
          </a:p>
          <a:p>
            <a:pPr algn="r" rtl="1"/>
            <a:r>
              <a:rPr lang="fa-IR" dirty="0">
                <a:cs typeface="B Titr" panose="00000700000000000000" pitchFamily="2" charset="-78"/>
              </a:rPr>
              <a:t>(تلفن اصفهان: 03134494691).</a:t>
            </a:r>
            <a:endParaRPr lang="en-US" dirty="0">
              <a:cs typeface="B Titr" panose="00000700000000000000" pitchFamily="2" charset="-78"/>
            </a:endParaRPr>
          </a:p>
          <a:p>
            <a:pPr algn="r" rtl="1"/>
            <a:r>
              <a:rPr lang="fa-IR" dirty="0">
                <a:cs typeface="B Titr" panose="00000700000000000000" pitchFamily="2" charset="-78"/>
              </a:rPr>
              <a:t>تلفن قم: 02537743595</a:t>
            </a:r>
            <a:endParaRPr lang="en-US" dirty="0">
              <a:cs typeface="B Titr" panose="00000700000000000000" pitchFamily="2" charset="-78"/>
            </a:endParaRPr>
          </a:p>
          <a:p>
            <a:pPr algn="r" rtl="1"/>
            <a:r>
              <a:rPr lang="fa-IR" dirty="0">
                <a:cs typeface="B Titr" panose="00000700000000000000" pitchFamily="2" charset="-78"/>
              </a:rPr>
              <a:t>پایگاه اینترنتی: </a:t>
            </a:r>
            <a:r>
              <a:rPr lang="en-US" u="sng" dirty="0">
                <a:cs typeface="B Titr" panose="00000700000000000000" pitchFamily="2" charset="-78"/>
                <a:hlinkClick r:id="rId4"/>
              </a:rPr>
              <a:t>http://www.almazaheri.org</a:t>
            </a:r>
            <a:r>
              <a:rPr lang="fa-IR" u="sng" dirty="0">
                <a:cs typeface="B Titr" panose="00000700000000000000" pitchFamily="2" charset="-78"/>
                <a:hlinkClick r:id="rId4"/>
              </a:rPr>
              <a:t>/</a:t>
            </a:r>
            <a:endParaRPr lang="en-US" dirty="0">
              <a:cs typeface="B Titr" panose="00000700000000000000" pitchFamily="2" charset="-78"/>
            </a:endParaRPr>
          </a:p>
        </p:txBody>
      </p:sp>
      <p:sp>
        <p:nvSpPr>
          <p:cNvPr id="4" name="Title 1"/>
          <p:cNvSpPr txBox="1">
            <a:spLocks/>
          </p:cNvSpPr>
          <p:nvPr/>
        </p:nvSpPr>
        <p:spPr>
          <a:xfrm>
            <a:off x="1225673" y="324307"/>
            <a:ext cx="6589199" cy="7860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b="1" smtClean="0">
                <a:solidFill>
                  <a:srgbClr val="FF0000"/>
                </a:solidFill>
                <a:effectLst>
                  <a:outerShdw blurRad="38100" dist="38100" dir="2700000" algn="tl">
                    <a:srgbClr val="000000">
                      <a:alpha val="43137"/>
                    </a:srgbClr>
                  </a:outerShdw>
                </a:effectLst>
                <a:cs typeface="B Titr" panose="00000700000000000000" pitchFamily="2" charset="-78"/>
              </a:rPr>
              <a:t>دفاتر مراجع عظام تقلید</a:t>
            </a:r>
            <a:endParaRPr lang="fa-IR" b="1"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5" name="Title 4"/>
          <p:cNvSpPr>
            <a:spLocks noGrp="1"/>
          </p:cNvSpPr>
          <p:nvPr>
            <p:ph type="title"/>
          </p:nvPr>
        </p:nvSpPr>
        <p:spPr/>
        <p:txBody>
          <a:bodyPr/>
          <a:lstStyle/>
          <a:p>
            <a:endParaRPr lang="fa-IR"/>
          </a:p>
        </p:txBody>
      </p:sp>
    </p:spTree>
    <p:extLst>
      <p:ext uri="{BB962C8B-B14F-4D97-AF65-F5344CB8AC3E}">
        <p14:creationId xmlns:p14="http://schemas.microsoft.com/office/powerpoint/2010/main" val="382257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p:cTn id="53"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9" end="9"/>
                                            </p:txEl>
                                          </p:spTgt>
                                        </p:tgtEl>
                                      </p:cBhvr>
                                    </p:animEffect>
                                  </p:childTnLst>
                                </p:cTn>
                              </p:par>
                              <p:par>
                                <p:cTn id="57" presetID="31"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p:cTn id="59"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10" end="10"/>
                                            </p:txEl>
                                          </p:spTgt>
                                        </p:tgtEl>
                                      </p:cBhvr>
                                    </p:animEffect>
                                  </p:childTnLst>
                                </p:cTn>
                              </p:par>
                              <p:par>
                                <p:cTn id="63" presetID="31" presetClass="entr" presetSubtype="0" fill="hold"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 calcmode="lin" valueType="num">
                                      <p:cBhvr>
                                        <p:cTn id="65"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11" end="11"/>
                                            </p:txEl>
                                          </p:spTgt>
                                        </p:tgtEl>
                                      </p:cBhvr>
                                    </p:animEffect>
                                  </p:childTnLst>
                                </p:cTn>
                              </p:par>
                              <p:par>
                                <p:cTn id="69" presetID="31" presetClass="entr" presetSubtype="0" fill="hold"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 calcmode="lin" valueType="num">
                                      <p:cBhvr>
                                        <p:cTn id="71"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5586" y="279336"/>
            <a:ext cx="7234410" cy="940285"/>
          </a:xfrm>
        </p:spPr>
        <p:txBody>
          <a:bodyPr>
            <a:normAutofit/>
          </a:bodyPr>
          <a:lstStyle/>
          <a:p>
            <a:pPr algn="ctr"/>
            <a:r>
              <a:rPr lang="fa-IR" b="1" dirty="0">
                <a:solidFill>
                  <a:srgbClr val="FF0000"/>
                </a:solidFill>
                <a:effectLst>
                  <a:outerShdw blurRad="38100" dist="38100" dir="2700000" algn="tl">
                    <a:srgbClr val="000000">
                      <a:alpha val="43137"/>
                    </a:srgbClr>
                  </a:outerShdw>
                </a:effectLst>
                <a:cs typeface="B Titr" panose="00000700000000000000" pitchFamily="2" charset="-78"/>
              </a:rPr>
              <a:t>آدرس سایت های پاسخگویی دینی</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18497165"/>
              </p:ext>
            </p:extLst>
          </p:nvPr>
        </p:nvGraphicFramePr>
        <p:xfrm>
          <a:off x="226117" y="1219621"/>
          <a:ext cx="7899095" cy="4784864"/>
        </p:xfrm>
        <a:graphic>
          <a:graphicData uri="http://schemas.openxmlformats.org/drawingml/2006/table">
            <a:tbl>
              <a:tblPr rtl="1" firstRow="1" firstCol="1" bandRow="1">
                <a:tableStyleId>{00A15C55-8517-42AA-B614-E9B94910E393}</a:tableStyleId>
              </a:tblPr>
              <a:tblGrid>
                <a:gridCol w="754417">
                  <a:extLst>
                    <a:ext uri="{9D8B030D-6E8A-4147-A177-3AD203B41FA5}">
                      <a16:colId xmlns:a16="http://schemas.microsoft.com/office/drawing/2014/main" val="2929249790"/>
                    </a:ext>
                  </a:extLst>
                </a:gridCol>
                <a:gridCol w="3939728">
                  <a:extLst>
                    <a:ext uri="{9D8B030D-6E8A-4147-A177-3AD203B41FA5}">
                      <a16:colId xmlns:a16="http://schemas.microsoft.com/office/drawing/2014/main" val="2825714667"/>
                    </a:ext>
                  </a:extLst>
                </a:gridCol>
                <a:gridCol w="3204950">
                  <a:extLst>
                    <a:ext uri="{9D8B030D-6E8A-4147-A177-3AD203B41FA5}">
                      <a16:colId xmlns:a16="http://schemas.microsoft.com/office/drawing/2014/main" val="2528328101"/>
                    </a:ext>
                  </a:extLst>
                </a:gridCol>
              </a:tblGrid>
              <a:tr h="534454">
                <a:tc>
                  <a:txBody>
                    <a:bodyPr/>
                    <a:lstStyle/>
                    <a:p>
                      <a:pPr algn="ctr" rtl="1">
                        <a:lnSpc>
                          <a:spcPct val="107000"/>
                        </a:lnSpc>
                        <a:spcAft>
                          <a:spcPts val="0"/>
                        </a:spcAft>
                      </a:pPr>
                      <a:endParaRPr lang="en-US" sz="20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ctr" rtl="1">
                        <a:lnSpc>
                          <a:spcPct val="107000"/>
                        </a:lnSpc>
                        <a:spcAft>
                          <a:spcPts val="0"/>
                        </a:spcAft>
                      </a:pPr>
                      <a:r>
                        <a:rPr lang="fa-IR" sz="2800" dirty="0" smtClean="0">
                          <a:effectLst/>
                        </a:rPr>
                        <a:t>نام سایت</a:t>
                      </a:r>
                      <a:endParaRPr lang="en-US" sz="20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ctr" rtl="1">
                        <a:lnSpc>
                          <a:spcPct val="107000"/>
                        </a:lnSpc>
                        <a:spcAft>
                          <a:spcPts val="0"/>
                        </a:spcAft>
                      </a:pPr>
                      <a:r>
                        <a:rPr lang="fa-IR" sz="2800" dirty="0">
                          <a:effectLst/>
                        </a:rPr>
                        <a:t>آدرس</a:t>
                      </a:r>
                      <a:endParaRPr lang="en-US" sz="20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extLst>
                  <a:ext uri="{0D108BD9-81ED-4DB2-BD59-A6C34878D82A}">
                    <a16:rowId xmlns:a16="http://schemas.microsoft.com/office/drawing/2014/main" val="892350635"/>
                  </a:ext>
                </a:extLst>
              </a:tr>
              <a:tr h="514564">
                <a:tc>
                  <a:txBody>
                    <a:bodyPr/>
                    <a:lstStyle/>
                    <a:p>
                      <a:pPr marL="0" indent="0" algn="ctr" rtl="1">
                        <a:lnSpc>
                          <a:spcPct val="107000"/>
                        </a:lnSpc>
                        <a:spcAft>
                          <a:spcPts val="0"/>
                        </a:spcAft>
                        <a:buFontTx/>
                        <a:buNone/>
                      </a:pPr>
                      <a:r>
                        <a:rPr lang="fa-IR" sz="3200" dirty="0" smtClean="0">
                          <a:effectLst/>
                        </a:rPr>
                        <a:t>1</a:t>
                      </a:r>
                      <a:endParaRPr lang="en-US" sz="32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400" dirty="0">
                          <a:effectLst/>
                        </a:rPr>
                        <a:t>مرکز ملی پاسخگویی به سوالات دینی</a:t>
                      </a:r>
                      <a:endParaRPr lang="en-US" sz="1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algn="r" rtl="1">
                        <a:lnSpc>
                          <a:spcPct val="107000"/>
                        </a:lnSpc>
                        <a:spcAft>
                          <a:spcPts val="0"/>
                        </a:spcAft>
                      </a:pPr>
                      <a:r>
                        <a:rPr lang="en-US" sz="2400" u="sng">
                          <a:effectLst/>
                          <a:hlinkClick r:id="rId2"/>
                        </a:rPr>
                        <a:t>www.pasokhgoo.ir</a:t>
                      </a:r>
                      <a:endParaRPr lang="en-US" sz="2400">
                        <a:solidFill>
                          <a:srgbClr val="0070C0"/>
                        </a:solidFill>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extLst>
                  <a:ext uri="{0D108BD9-81ED-4DB2-BD59-A6C34878D82A}">
                    <a16:rowId xmlns:a16="http://schemas.microsoft.com/office/drawing/2014/main" val="3606944611"/>
                  </a:ext>
                </a:extLst>
              </a:tr>
              <a:tr h="534454">
                <a:tc>
                  <a:txBody>
                    <a:bodyPr/>
                    <a:lstStyle/>
                    <a:p>
                      <a:pPr marL="0" indent="0" algn="ctr" rtl="1">
                        <a:lnSpc>
                          <a:spcPct val="107000"/>
                        </a:lnSpc>
                        <a:spcAft>
                          <a:spcPts val="0"/>
                        </a:spcAft>
                        <a:buFontTx/>
                        <a:buNone/>
                      </a:pPr>
                      <a:r>
                        <a:rPr lang="fa-IR" sz="3200" dirty="0" smtClean="0">
                          <a:effectLst/>
                        </a:rPr>
                        <a:t>2</a:t>
                      </a:r>
                      <a:endParaRPr lang="en-US" sz="32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800" dirty="0">
                          <a:effectLst/>
                        </a:rPr>
                        <a:t>اسلام کوئست</a:t>
                      </a:r>
                      <a:endParaRPr lang="en-US" sz="20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algn="r" rtl="1">
                        <a:lnSpc>
                          <a:spcPct val="107000"/>
                        </a:lnSpc>
                        <a:spcAft>
                          <a:spcPts val="0"/>
                        </a:spcAft>
                      </a:pPr>
                      <a:r>
                        <a:rPr lang="en-US" sz="2400" u="sng">
                          <a:effectLst/>
                          <a:hlinkClick r:id="rId3"/>
                        </a:rPr>
                        <a:t>www.islamquest.net</a:t>
                      </a:r>
                      <a:endParaRPr lang="en-US" sz="2400">
                        <a:solidFill>
                          <a:srgbClr val="0070C0"/>
                        </a:solidFill>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extLst>
                  <a:ext uri="{0D108BD9-81ED-4DB2-BD59-A6C34878D82A}">
                    <a16:rowId xmlns:a16="http://schemas.microsoft.com/office/drawing/2014/main" val="1686999711"/>
                  </a:ext>
                </a:extLst>
              </a:tr>
              <a:tr h="534454">
                <a:tc>
                  <a:txBody>
                    <a:bodyPr/>
                    <a:lstStyle/>
                    <a:p>
                      <a:pPr marL="0" indent="0" algn="ctr" rtl="1">
                        <a:lnSpc>
                          <a:spcPct val="107000"/>
                        </a:lnSpc>
                        <a:spcAft>
                          <a:spcPts val="0"/>
                        </a:spcAft>
                        <a:buFontTx/>
                        <a:buNone/>
                      </a:pPr>
                      <a:r>
                        <a:rPr lang="fa-IR" sz="3200" dirty="0" smtClean="0">
                          <a:effectLst/>
                        </a:rPr>
                        <a:t>3</a:t>
                      </a:r>
                      <a:endParaRPr lang="en-US" sz="32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800" dirty="0">
                          <a:effectLst/>
                        </a:rPr>
                        <a:t>گفتگوی دینی</a:t>
                      </a:r>
                      <a:endParaRPr lang="en-US" sz="20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algn="r" rtl="1">
                        <a:lnSpc>
                          <a:spcPct val="107000"/>
                        </a:lnSpc>
                        <a:spcAft>
                          <a:spcPts val="0"/>
                        </a:spcAft>
                      </a:pPr>
                      <a:r>
                        <a:rPr lang="en-US" sz="2400" u="sng">
                          <a:effectLst/>
                          <a:hlinkClick r:id="rId4"/>
                        </a:rPr>
                        <a:t>www.askdin.com</a:t>
                      </a:r>
                      <a:endParaRPr lang="en-US" sz="2400">
                        <a:solidFill>
                          <a:srgbClr val="0070C0"/>
                        </a:solidFill>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extLst>
                  <a:ext uri="{0D108BD9-81ED-4DB2-BD59-A6C34878D82A}">
                    <a16:rowId xmlns:a16="http://schemas.microsoft.com/office/drawing/2014/main" val="2777405339"/>
                  </a:ext>
                </a:extLst>
              </a:tr>
              <a:tr h="534454">
                <a:tc>
                  <a:txBody>
                    <a:bodyPr/>
                    <a:lstStyle/>
                    <a:p>
                      <a:pPr marL="0" indent="0" algn="ctr" rtl="1">
                        <a:lnSpc>
                          <a:spcPct val="107000"/>
                        </a:lnSpc>
                        <a:spcAft>
                          <a:spcPts val="0"/>
                        </a:spcAft>
                        <a:buFontTx/>
                        <a:buNone/>
                      </a:pPr>
                      <a:r>
                        <a:rPr lang="fa-IR" sz="3200" dirty="0" smtClean="0">
                          <a:effectLst/>
                        </a:rPr>
                        <a:t>4</a:t>
                      </a:r>
                      <a:endParaRPr lang="en-US" sz="32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800">
                          <a:effectLst/>
                        </a:rPr>
                        <a:t>اندیشه قم</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algn="r" rtl="1">
                        <a:lnSpc>
                          <a:spcPct val="107000"/>
                        </a:lnSpc>
                        <a:spcAft>
                          <a:spcPts val="0"/>
                        </a:spcAft>
                      </a:pPr>
                      <a:r>
                        <a:rPr lang="en-US" sz="2400" u="sng">
                          <a:effectLst/>
                          <a:hlinkClick r:id="rId5"/>
                        </a:rPr>
                        <a:t>www.andisheqom.com</a:t>
                      </a:r>
                      <a:endParaRPr lang="en-US" sz="2400">
                        <a:solidFill>
                          <a:srgbClr val="0070C0"/>
                        </a:solidFill>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extLst>
                  <a:ext uri="{0D108BD9-81ED-4DB2-BD59-A6C34878D82A}">
                    <a16:rowId xmlns:a16="http://schemas.microsoft.com/office/drawing/2014/main" val="3552446482"/>
                  </a:ext>
                </a:extLst>
              </a:tr>
              <a:tr h="534454">
                <a:tc>
                  <a:txBody>
                    <a:bodyPr/>
                    <a:lstStyle/>
                    <a:p>
                      <a:pPr marL="0" indent="0" algn="ctr" rtl="1">
                        <a:lnSpc>
                          <a:spcPct val="107000"/>
                        </a:lnSpc>
                        <a:spcAft>
                          <a:spcPts val="0"/>
                        </a:spcAft>
                        <a:buFontTx/>
                        <a:buNone/>
                      </a:pPr>
                      <a:r>
                        <a:rPr lang="fa-IR" sz="3200" dirty="0" smtClean="0">
                          <a:effectLst/>
                        </a:rPr>
                        <a:t>5</a:t>
                      </a:r>
                      <a:endParaRPr lang="en-US" sz="32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800">
                          <a:effectLst/>
                        </a:rPr>
                        <a:t>پاسخگویی به سوالات دینی</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algn="r" rtl="1">
                        <a:lnSpc>
                          <a:spcPct val="107000"/>
                        </a:lnSpc>
                        <a:spcAft>
                          <a:spcPts val="0"/>
                        </a:spcAft>
                      </a:pPr>
                      <a:r>
                        <a:rPr lang="en-US" sz="2400" u="sng">
                          <a:effectLst/>
                          <a:hlinkClick r:id="rId6"/>
                        </a:rPr>
                        <a:t>www.eporsesh.com</a:t>
                      </a:r>
                      <a:endParaRPr lang="en-US" sz="2400">
                        <a:solidFill>
                          <a:srgbClr val="0070C0"/>
                        </a:solidFill>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extLst>
                  <a:ext uri="{0D108BD9-81ED-4DB2-BD59-A6C34878D82A}">
                    <a16:rowId xmlns:a16="http://schemas.microsoft.com/office/drawing/2014/main" val="1760280826"/>
                  </a:ext>
                </a:extLst>
              </a:tr>
              <a:tr h="534454">
                <a:tc>
                  <a:txBody>
                    <a:bodyPr/>
                    <a:lstStyle/>
                    <a:p>
                      <a:pPr marL="0" indent="0" algn="ctr" rtl="1">
                        <a:lnSpc>
                          <a:spcPct val="107000"/>
                        </a:lnSpc>
                        <a:spcAft>
                          <a:spcPts val="0"/>
                        </a:spcAft>
                        <a:buFontTx/>
                        <a:buNone/>
                      </a:pPr>
                      <a:r>
                        <a:rPr lang="fa-IR" sz="3200" dirty="0" smtClean="0">
                          <a:effectLst/>
                        </a:rPr>
                        <a:t>6</a:t>
                      </a:r>
                      <a:endParaRPr lang="en-US" sz="32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800">
                          <a:effectLst/>
                        </a:rPr>
                        <a:t>شهر سوال</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algn="r" rtl="1">
                        <a:lnSpc>
                          <a:spcPct val="107000"/>
                        </a:lnSpc>
                        <a:spcAft>
                          <a:spcPts val="0"/>
                        </a:spcAft>
                      </a:pPr>
                      <a:r>
                        <a:rPr lang="en-US" sz="2400" u="sng">
                          <a:effectLst/>
                          <a:hlinkClick r:id="rId7"/>
                        </a:rPr>
                        <a:t>www.soalcity.ir</a:t>
                      </a:r>
                      <a:endParaRPr lang="en-US" sz="2400">
                        <a:solidFill>
                          <a:srgbClr val="0070C0"/>
                        </a:solidFill>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extLst>
                  <a:ext uri="{0D108BD9-81ED-4DB2-BD59-A6C34878D82A}">
                    <a16:rowId xmlns:a16="http://schemas.microsoft.com/office/drawing/2014/main" val="3908178055"/>
                  </a:ext>
                </a:extLst>
              </a:tr>
              <a:tr h="514564">
                <a:tc>
                  <a:txBody>
                    <a:bodyPr/>
                    <a:lstStyle/>
                    <a:p>
                      <a:pPr marL="0" indent="0" algn="ctr" rtl="1">
                        <a:lnSpc>
                          <a:spcPct val="107000"/>
                        </a:lnSpc>
                        <a:spcAft>
                          <a:spcPts val="0"/>
                        </a:spcAft>
                        <a:buFontTx/>
                        <a:buNone/>
                      </a:pPr>
                      <a:r>
                        <a:rPr lang="fa-IR" sz="3200" dirty="0" smtClean="0">
                          <a:effectLst/>
                        </a:rPr>
                        <a:t>7</a:t>
                      </a:r>
                      <a:endParaRPr lang="en-US" sz="32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000" dirty="0">
                          <a:effectLst/>
                        </a:rPr>
                        <a:t>پاسخ به سوالات فقهی و دینی جامعه الزهرا</a:t>
                      </a:r>
                      <a:endParaRPr lang="en-US" sz="16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algn="r" rtl="1">
                        <a:lnSpc>
                          <a:spcPct val="107000"/>
                        </a:lnSpc>
                        <a:spcAft>
                          <a:spcPts val="0"/>
                        </a:spcAft>
                      </a:pPr>
                      <a:r>
                        <a:rPr lang="en-US" sz="2400" u="sng">
                          <a:effectLst/>
                          <a:hlinkClick r:id="rId8"/>
                        </a:rPr>
                        <a:t>www.pasokhbesoalat.ir</a:t>
                      </a:r>
                      <a:endParaRPr lang="en-US" sz="2400">
                        <a:solidFill>
                          <a:srgbClr val="0070C0"/>
                        </a:solidFill>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extLst>
                  <a:ext uri="{0D108BD9-81ED-4DB2-BD59-A6C34878D82A}">
                    <a16:rowId xmlns:a16="http://schemas.microsoft.com/office/drawing/2014/main" val="2005139442"/>
                  </a:ext>
                </a:extLst>
              </a:tr>
              <a:tr h="534454">
                <a:tc>
                  <a:txBody>
                    <a:bodyPr/>
                    <a:lstStyle/>
                    <a:p>
                      <a:pPr marL="0" indent="0" algn="ctr" rtl="1">
                        <a:lnSpc>
                          <a:spcPct val="107000"/>
                        </a:lnSpc>
                        <a:spcAft>
                          <a:spcPts val="0"/>
                        </a:spcAft>
                        <a:buFontTx/>
                        <a:buNone/>
                      </a:pPr>
                      <a:r>
                        <a:rPr lang="fa-IR" sz="3200" dirty="0" smtClean="0">
                          <a:effectLst/>
                        </a:rPr>
                        <a:t>8</a:t>
                      </a:r>
                      <a:endParaRPr lang="en-US" sz="32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800" dirty="0">
                          <a:effectLst/>
                        </a:rPr>
                        <a:t>نشریه الکترونیکی پرسمان</a:t>
                      </a:r>
                      <a:endParaRPr lang="en-US" sz="20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algn="r" rtl="1">
                        <a:lnSpc>
                          <a:spcPct val="107000"/>
                        </a:lnSpc>
                        <a:spcAft>
                          <a:spcPts val="0"/>
                        </a:spcAft>
                      </a:pPr>
                      <a:r>
                        <a:rPr lang="en-US" sz="2400" u="sng" dirty="0">
                          <a:effectLst/>
                          <a:hlinkClick r:id="rId9"/>
                        </a:rPr>
                        <a:t>www.porseman.org</a:t>
                      </a:r>
                      <a:endParaRPr lang="en-US" sz="2400" dirty="0">
                        <a:solidFill>
                          <a:srgbClr val="0070C0"/>
                        </a:solidFill>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extLst>
                  <a:ext uri="{0D108BD9-81ED-4DB2-BD59-A6C34878D82A}">
                    <a16:rowId xmlns:a16="http://schemas.microsoft.com/office/drawing/2014/main" val="348569757"/>
                  </a:ext>
                </a:extLst>
              </a:tr>
            </a:tbl>
          </a:graphicData>
        </a:graphic>
      </p:graphicFrame>
    </p:spTree>
    <p:extLst>
      <p:ext uri="{BB962C8B-B14F-4D97-AF65-F5344CB8AC3E}">
        <p14:creationId xmlns:p14="http://schemas.microsoft.com/office/powerpoint/2010/main" val="385449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6415015" y="1315795"/>
            <a:ext cx="2409969" cy="5724197"/>
          </a:xfrm>
        </p:spPr>
        <p:txBody>
          <a:bodyPr numCol="1" rtlCol="1">
            <a:noAutofit/>
          </a:bodyPr>
          <a:lstStyle/>
          <a:p>
            <a:pPr marL="0" indent="0" algn="r" rtl="1">
              <a:buNone/>
            </a:pPr>
            <a:r>
              <a:rPr lang="fa-IR" sz="3200" b="1" dirty="0" smtClean="0">
                <a:latin typeface="Adobe Arabic" panose="02040503050201020203" pitchFamily="18" charset="-78"/>
                <a:cs typeface="B Titr" panose="00000700000000000000" pitchFamily="2" charset="-78"/>
              </a:rPr>
              <a:t>6-  توجه به اولویت ها</a:t>
            </a:r>
          </a:p>
          <a:p>
            <a:pPr algn="r" rtl="1"/>
            <a:endParaRPr lang="fa-IR" sz="3200" b="1" dirty="0" smtClean="0">
              <a:latin typeface="Adobe Arabic" panose="02040503050201020203" pitchFamily="18" charset="-78"/>
              <a:cs typeface="Adobe Arabic" panose="02040503050201020203" pitchFamily="18" charset="-78"/>
            </a:endParaRPr>
          </a:p>
        </p:txBody>
      </p:sp>
      <p:graphicFrame>
        <p:nvGraphicFramePr>
          <p:cNvPr id="4" name="Diagram 3"/>
          <p:cNvGraphicFramePr/>
          <p:nvPr>
            <p:extLst>
              <p:ext uri="{D42A27DB-BD31-4B8C-83A1-F6EECF244321}">
                <p14:modId xmlns:p14="http://schemas.microsoft.com/office/powerpoint/2010/main" val="2225776629"/>
              </p:ext>
            </p:extLst>
          </p:nvPr>
        </p:nvGraphicFramePr>
        <p:xfrm>
          <a:off x="723243" y="944381"/>
          <a:ext cx="6896757" cy="5531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931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4">
                                            <p:graphicEl>
                                              <a:dgm id="{585D5264-97D7-4AA6-9976-689F535CB7C2}"/>
                                            </p:graphicEl>
                                          </p:spTgt>
                                        </p:tgtEl>
                                        <p:attrNameLst>
                                          <p:attrName>style.visibility</p:attrName>
                                        </p:attrNameLst>
                                      </p:cBhvr>
                                      <p:to>
                                        <p:strVal val="visible"/>
                                      </p:to>
                                    </p:set>
                                    <p:animEffect transition="in" filter="wipe(right)">
                                      <p:cBhvr>
                                        <p:cTn id="32" dur="500"/>
                                        <p:tgtEl>
                                          <p:spTgt spid="4">
                                            <p:graphicEl>
                                              <a:dgm id="{585D5264-97D7-4AA6-9976-689F535CB7C2}"/>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4">
                                            <p:graphicEl>
                                              <a:dgm id="{5062E763-3F78-47C2-8F1A-83D5B0CCF498}"/>
                                            </p:graphicEl>
                                          </p:spTgt>
                                        </p:tgtEl>
                                        <p:attrNameLst>
                                          <p:attrName>style.visibility</p:attrName>
                                        </p:attrNameLst>
                                      </p:cBhvr>
                                      <p:to>
                                        <p:strVal val="visible"/>
                                      </p:to>
                                    </p:set>
                                    <p:animEffect transition="in" filter="wipe(right)">
                                      <p:cBhvr>
                                        <p:cTn id="37" dur="500"/>
                                        <p:tgtEl>
                                          <p:spTgt spid="4">
                                            <p:graphicEl>
                                              <a:dgm id="{5062E763-3F78-47C2-8F1A-83D5B0CCF498}"/>
                                            </p:graphicEl>
                                          </p:spTgt>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4">
                                            <p:graphicEl>
                                              <a:dgm id="{6C12C1CF-9E4A-4341-A6F8-6E538015F38A}"/>
                                            </p:graphicEl>
                                          </p:spTgt>
                                        </p:tgtEl>
                                        <p:attrNameLst>
                                          <p:attrName>style.visibility</p:attrName>
                                        </p:attrNameLst>
                                      </p:cBhvr>
                                      <p:to>
                                        <p:strVal val="visible"/>
                                      </p:to>
                                    </p:set>
                                    <p:animEffect transition="in" filter="wipe(right)">
                                      <p:cBhvr>
                                        <p:cTn id="40" dur="500"/>
                                        <p:tgtEl>
                                          <p:spTgt spid="4">
                                            <p:graphicEl>
                                              <a:dgm id="{6C12C1CF-9E4A-4341-A6F8-6E538015F38A}"/>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4">
                                            <p:graphicEl>
                                              <a:dgm id="{4E733722-0CB4-434C-BBE7-F9252E6766E5}"/>
                                            </p:graphicEl>
                                          </p:spTgt>
                                        </p:tgtEl>
                                        <p:attrNameLst>
                                          <p:attrName>style.visibility</p:attrName>
                                        </p:attrNameLst>
                                      </p:cBhvr>
                                      <p:to>
                                        <p:strVal val="visible"/>
                                      </p:to>
                                    </p:set>
                                    <p:animEffect transition="in" filter="wipe(right)">
                                      <p:cBhvr>
                                        <p:cTn id="45" dur="500"/>
                                        <p:tgtEl>
                                          <p:spTgt spid="4">
                                            <p:graphicEl>
                                              <a:dgm id="{4E733722-0CB4-434C-BBE7-F9252E6766E5}"/>
                                            </p:graphicEl>
                                          </p:spTgt>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
                                            <p:graphicEl>
                                              <a:dgm id="{02CCEBD4-48CA-40C0-80C0-8829B4127665}"/>
                                            </p:graphicEl>
                                          </p:spTgt>
                                        </p:tgtEl>
                                        <p:attrNameLst>
                                          <p:attrName>style.visibility</p:attrName>
                                        </p:attrNameLst>
                                      </p:cBhvr>
                                      <p:to>
                                        <p:strVal val="visible"/>
                                      </p:to>
                                    </p:set>
                                    <p:animEffect transition="in" filter="wipe(right)">
                                      <p:cBhvr>
                                        <p:cTn id="48" dur="500"/>
                                        <p:tgtEl>
                                          <p:spTgt spid="4">
                                            <p:graphicEl>
                                              <a:dgm id="{02CCEBD4-48CA-40C0-80C0-8829B4127665}"/>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4">
                                            <p:graphicEl>
                                              <a:dgm id="{7AD87129-4D1E-491A-B8F0-40DE2B44DBC4}"/>
                                            </p:graphicEl>
                                          </p:spTgt>
                                        </p:tgtEl>
                                        <p:attrNameLst>
                                          <p:attrName>style.visibility</p:attrName>
                                        </p:attrNameLst>
                                      </p:cBhvr>
                                      <p:to>
                                        <p:strVal val="visible"/>
                                      </p:to>
                                    </p:set>
                                    <p:animEffect transition="in" filter="wipe(right)">
                                      <p:cBhvr>
                                        <p:cTn id="53" dur="500"/>
                                        <p:tgtEl>
                                          <p:spTgt spid="4">
                                            <p:graphicEl>
                                              <a:dgm id="{7AD87129-4D1E-491A-B8F0-40DE2B44DBC4}"/>
                                            </p:graphicEl>
                                          </p:spTgt>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4">
                                            <p:graphicEl>
                                              <a:dgm id="{F64BC8E2-C17B-4797-9287-9519E53B3526}"/>
                                            </p:graphicEl>
                                          </p:spTgt>
                                        </p:tgtEl>
                                        <p:attrNameLst>
                                          <p:attrName>style.visibility</p:attrName>
                                        </p:attrNameLst>
                                      </p:cBhvr>
                                      <p:to>
                                        <p:strVal val="visible"/>
                                      </p:to>
                                    </p:set>
                                    <p:animEffect transition="in" filter="wipe(right)">
                                      <p:cBhvr>
                                        <p:cTn id="56" dur="500"/>
                                        <p:tgtEl>
                                          <p:spTgt spid="4">
                                            <p:graphicEl>
                                              <a:dgm id="{F64BC8E2-C17B-4797-9287-9519E53B3526}"/>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4">
                                            <p:graphicEl>
                                              <a:dgm id="{626DE3FB-688B-453D-9856-B665AF7C1044}"/>
                                            </p:graphicEl>
                                          </p:spTgt>
                                        </p:tgtEl>
                                        <p:attrNameLst>
                                          <p:attrName>style.visibility</p:attrName>
                                        </p:attrNameLst>
                                      </p:cBhvr>
                                      <p:to>
                                        <p:strVal val="visible"/>
                                      </p:to>
                                    </p:set>
                                    <p:animEffect transition="in" filter="wipe(right)">
                                      <p:cBhvr>
                                        <p:cTn id="61" dur="500"/>
                                        <p:tgtEl>
                                          <p:spTgt spid="4">
                                            <p:graphicEl>
                                              <a:dgm id="{626DE3FB-688B-453D-9856-B665AF7C1044}"/>
                                            </p:graphicEl>
                                          </p:spTgt>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4">
                                            <p:graphicEl>
                                              <a:dgm id="{34FCF4A1-1E14-4B80-AFD0-829331106CE5}"/>
                                            </p:graphicEl>
                                          </p:spTgt>
                                        </p:tgtEl>
                                        <p:attrNameLst>
                                          <p:attrName>style.visibility</p:attrName>
                                        </p:attrNameLst>
                                      </p:cBhvr>
                                      <p:to>
                                        <p:strVal val="visible"/>
                                      </p:to>
                                    </p:set>
                                    <p:animEffect transition="in" filter="wipe(right)">
                                      <p:cBhvr>
                                        <p:cTn id="64" dur="500"/>
                                        <p:tgtEl>
                                          <p:spTgt spid="4">
                                            <p:graphicEl>
                                              <a:dgm id="{34FCF4A1-1E14-4B80-AFD0-829331106CE5}"/>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4">
                                            <p:graphicEl>
                                              <a:dgm id="{6D459EBF-5050-4283-8A11-CFAFE56EE653}"/>
                                            </p:graphicEl>
                                          </p:spTgt>
                                        </p:tgtEl>
                                        <p:attrNameLst>
                                          <p:attrName>style.visibility</p:attrName>
                                        </p:attrNameLst>
                                      </p:cBhvr>
                                      <p:to>
                                        <p:strVal val="visible"/>
                                      </p:to>
                                    </p:set>
                                    <p:animEffect transition="in" filter="wipe(right)">
                                      <p:cBhvr>
                                        <p:cTn id="69" dur="500"/>
                                        <p:tgtEl>
                                          <p:spTgt spid="4">
                                            <p:graphicEl>
                                              <a:dgm id="{6D459EBF-5050-4283-8A11-CFAFE56EE653}"/>
                                            </p:graphicEl>
                                          </p:spTgt>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4">
                                            <p:graphicEl>
                                              <a:dgm id="{F8C79B1E-3FE7-4C2B-85C5-DF1CC09A5583}"/>
                                            </p:graphicEl>
                                          </p:spTgt>
                                        </p:tgtEl>
                                        <p:attrNameLst>
                                          <p:attrName>style.visibility</p:attrName>
                                        </p:attrNameLst>
                                      </p:cBhvr>
                                      <p:to>
                                        <p:strVal val="visible"/>
                                      </p:to>
                                    </p:set>
                                    <p:animEffect transition="in" filter="wipe(right)">
                                      <p:cBhvr>
                                        <p:cTn id="72" dur="500"/>
                                        <p:tgtEl>
                                          <p:spTgt spid="4">
                                            <p:graphicEl>
                                              <a:dgm id="{F8C79B1E-3FE7-4C2B-85C5-DF1CC09A5583}"/>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4">
                                            <p:graphicEl>
                                              <a:dgm id="{39E1130F-5B89-44DA-B586-3A38D78CC00D}"/>
                                            </p:graphicEl>
                                          </p:spTgt>
                                        </p:tgtEl>
                                        <p:attrNameLst>
                                          <p:attrName>style.visibility</p:attrName>
                                        </p:attrNameLst>
                                      </p:cBhvr>
                                      <p:to>
                                        <p:strVal val="visible"/>
                                      </p:to>
                                    </p:set>
                                    <p:animEffect transition="in" filter="wipe(right)">
                                      <p:cBhvr>
                                        <p:cTn id="77" dur="500"/>
                                        <p:tgtEl>
                                          <p:spTgt spid="4">
                                            <p:graphicEl>
                                              <a:dgm id="{39E1130F-5B89-44DA-B586-3A38D78CC00D}"/>
                                            </p:graphicEl>
                                          </p:spTgt>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4">
                                            <p:graphicEl>
                                              <a:dgm id="{5E2D618B-8F69-4A50-9BE0-0605BD7B8DDA}"/>
                                            </p:graphicEl>
                                          </p:spTgt>
                                        </p:tgtEl>
                                        <p:attrNameLst>
                                          <p:attrName>style.visibility</p:attrName>
                                        </p:attrNameLst>
                                      </p:cBhvr>
                                      <p:to>
                                        <p:strVal val="visible"/>
                                      </p:to>
                                    </p:set>
                                    <p:animEffect transition="in" filter="wipe(right)">
                                      <p:cBhvr>
                                        <p:cTn id="80" dur="500"/>
                                        <p:tgtEl>
                                          <p:spTgt spid="4">
                                            <p:graphicEl>
                                              <a:dgm id="{5E2D618B-8F69-4A50-9BE0-0605BD7B8DDA}"/>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4">
                                            <p:graphicEl>
                                              <a:dgm id="{6FC91E4A-A015-4232-9620-95B9EED8E3B0}"/>
                                            </p:graphicEl>
                                          </p:spTgt>
                                        </p:tgtEl>
                                        <p:attrNameLst>
                                          <p:attrName>style.visibility</p:attrName>
                                        </p:attrNameLst>
                                      </p:cBhvr>
                                      <p:to>
                                        <p:strVal val="visible"/>
                                      </p:to>
                                    </p:set>
                                    <p:animEffect transition="in" filter="wipe(right)">
                                      <p:cBhvr>
                                        <p:cTn id="85" dur="500"/>
                                        <p:tgtEl>
                                          <p:spTgt spid="4">
                                            <p:graphicEl>
                                              <a:dgm id="{6FC91E4A-A015-4232-9620-95B9EED8E3B0}"/>
                                            </p:graphicEl>
                                          </p:spTgt>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4">
                                            <p:graphicEl>
                                              <a:dgm id="{616E73FA-3434-4930-86F6-DD4BACEBB758}"/>
                                            </p:graphicEl>
                                          </p:spTgt>
                                        </p:tgtEl>
                                        <p:attrNameLst>
                                          <p:attrName>style.visibility</p:attrName>
                                        </p:attrNameLst>
                                      </p:cBhvr>
                                      <p:to>
                                        <p:strVal val="visible"/>
                                      </p:to>
                                    </p:set>
                                    <p:animEffect transition="in" filter="wipe(right)">
                                      <p:cBhvr>
                                        <p:cTn id="88" dur="500"/>
                                        <p:tgtEl>
                                          <p:spTgt spid="4">
                                            <p:graphicEl>
                                              <a:dgm id="{616E73FA-3434-4930-86F6-DD4BACEBB758}"/>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4">
                                            <p:graphicEl>
                                              <a:dgm id="{07441651-3457-4262-87E8-7C05E9163396}"/>
                                            </p:graphicEl>
                                          </p:spTgt>
                                        </p:tgtEl>
                                        <p:attrNameLst>
                                          <p:attrName>style.visibility</p:attrName>
                                        </p:attrNameLst>
                                      </p:cBhvr>
                                      <p:to>
                                        <p:strVal val="visible"/>
                                      </p:to>
                                    </p:set>
                                    <p:animEffect transition="in" filter="wipe(right)">
                                      <p:cBhvr>
                                        <p:cTn id="93" dur="500"/>
                                        <p:tgtEl>
                                          <p:spTgt spid="4">
                                            <p:graphicEl>
                                              <a:dgm id="{07441651-3457-4262-87E8-7C05E9163396}"/>
                                            </p:graphicEl>
                                          </p:spTgt>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4">
                                            <p:graphicEl>
                                              <a:dgm id="{B1732F31-20D0-4F24-B268-7AFE92A8F4E8}"/>
                                            </p:graphicEl>
                                          </p:spTgt>
                                        </p:tgtEl>
                                        <p:attrNameLst>
                                          <p:attrName>style.visibility</p:attrName>
                                        </p:attrNameLst>
                                      </p:cBhvr>
                                      <p:to>
                                        <p:strVal val="visible"/>
                                      </p:to>
                                    </p:set>
                                    <p:animEffect transition="in" filter="wipe(right)">
                                      <p:cBhvr>
                                        <p:cTn id="96" dur="500"/>
                                        <p:tgtEl>
                                          <p:spTgt spid="4">
                                            <p:graphicEl>
                                              <a:dgm id="{B1732F31-20D0-4F24-B268-7AFE92A8F4E8}"/>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grpId="0" nodeType="clickEffect">
                                  <p:stCondLst>
                                    <p:cond delay="0"/>
                                  </p:stCondLst>
                                  <p:childTnLst>
                                    <p:set>
                                      <p:cBhvr>
                                        <p:cTn id="100" dur="1" fill="hold">
                                          <p:stCondLst>
                                            <p:cond delay="0"/>
                                          </p:stCondLst>
                                        </p:cTn>
                                        <p:tgtEl>
                                          <p:spTgt spid="4">
                                            <p:graphicEl>
                                              <a:dgm id="{A1610678-C478-4D21-96C6-2D54F70DED75}"/>
                                            </p:graphicEl>
                                          </p:spTgt>
                                        </p:tgtEl>
                                        <p:attrNameLst>
                                          <p:attrName>style.visibility</p:attrName>
                                        </p:attrNameLst>
                                      </p:cBhvr>
                                      <p:to>
                                        <p:strVal val="visible"/>
                                      </p:to>
                                    </p:set>
                                    <p:animEffect transition="in" filter="wipe(right)">
                                      <p:cBhvr>
                                        <p:cTn id="101" dur="500"/>
                                        <p:tgtEl>
                                          <p:spTgt spid="4">
                                            <p:graphicEl>
                                              <a:dgm id="{A1610678-C478-4D21-96C6-2D54F70DED75}"/>
                                            </p:graphicEl>
                                          </p:spTgt>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4">
                                            <p:graphicEl>
                                              <a:dgm id="{EFDF7D18-4B32-442D-B26B-C0C0640C2623}"/>
                                            </p:graphicEl>
                                          </p:spTgt>
                                        </p:tgtEl>
                                        <p:attrNameLst>
                                          <p:attrName>style.visibility</p:attrName>
                                        </p:attrNameLst>
                                      </p:cBhvr>
                                      <p:to>
                                        <p:strVal val="visible"/>
                                      </p:to>
                                    </p:set>
                                    <p:animEffect transition="in" filter="wipe(right)">
                                      <p:cBhvr>
                                        <p:cTn id="104" dur="500"/>
                                        <p:tgtEl>
                                          <p:spTgt spid="4">
                                            <p:graphicEl>
                                              <a:dgm id="{EFDF7D18-4B32-442D-B26B-C0C0640C2623}"/>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4">
                                            <p:graphicEl>
                                              <a:dgm id="{A4BF72B2-4C16-49BC-97C6-C0F2F83FCA5E}"/>
                                            </p:graphicEl>
                                          </p:spTgt>
                                        </p:tgtEl>
                                        <p:attrNameLst>
                                          <p:attrName>style.visibility</p:attrName>
                                        </p:attrNameLst>
                                      </p:cBhvr>
                                      <p:to>
                                        <p:strVal val="visible"/>
                                      </p:to>
                                    </p:set>
                                    <p:animEffect transition="in" filter="wipe(right)">
                                      <p:cBhvr>
                                        <p:cTn id="109" dur="500"/>
                                        <p:tgtEl>
                                          <p:spTgt spid="4">
                                            <p:graphicEl>
                                              <a:dgm id="{A4BF72B2-4C16-49BC-97C6-C0F2F83FCA5E}"/>
                                            </p:graphicEl>
                                          </p:spTgt>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4">
                                            <p:graphicEl>
                                              <a:dgm id="{A737701D-4137-49E0-B334-814DB4339D30}"/>
                                            </p:graphicEl>
                                          </p:spTgt>
                                        </p:tgtEl>
                                        <p:attrNameLst>
                                          <p:attrName>style.visibility</p:attrName>
                                        </p:attrNameLst>
                                      </p:cBhvr>
                                      <p:to>
                                        <p:strVal val="visible"/>
                                      </p:to>
                                    </p:set>
                                    <p:animEffect transition="in" filter="wipe(right)">
                                      <p:cBhvr>
                                        <p:cTn id="112" dur="500"/>
                                        <p:tgtEl>
                                          <p:spTgt spid="4">
                                            <p:graphicEl>
                                              <a:dgm id="{A737701D-4137-49E0-B334-814DB4339D30}"/>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2" fill="hold" grpId="0" nodeType="clickEffect">
                                  <p:stCondLst>
                                    <p:cond delay="0"/>
                                  </p:stCondLst>
                                  <p:childTnLst>
                                    <p:set>
                                      <p:cBhvr>
                                        <p:cTn id="116" dur="1" fill="hold">
                                          <p:stCondLst>
                                            <p:cond delay="0"/>
                                          </p:stCondLst>
                                        </p:cTn>
                                        <p:tgtEl>
                                          <p:spTgt spid="4">
                                            <p:graphicEl>
                                              <a:dgm id="{D01E327D-5B1E-4AE1-ACC8-5A49C8669B4E}"/>
                                            </p:graphicEl>
                                          </p:spTgt>
                                        </p:tgtEl>
                                        <p:attrNameLst>
                                          <p:attrName>style.visibility</p:attrName>
                                        </p:attrNameLst>
                                      </p:cBhvr>
                                      <p:to>
                                        <p:strVal val="visible"/>
                                      </p:to>
                                    </p:set>
                                    <p:animEffect transition="in" filter="wipe(right)">
                                      <p:cBhvr>
                                        <p:cTn id="117" dur="500"/>
                                        <p:tgtEl>
                                          <p:spTgt spid="4">
                                            <p:graphicEl>
                                              <a:dgm id="{D01E327D-5B1E-4AE1-ACC8-5A49C8669B4E}"/>
                                            </p:graphicEl>
                                          </p:spTgt>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4">
                                            <p:graphicEl>
                                              <a:dgm id="{52F8170F-F029-464E-8963-763EB747B740}"/>
                                            </p:graphicEl>
                                          </p:spTgt>
                                        </p:tgtEl>
                                        <p:attrNameLst>
                                          <p:attrName>style.visibility</p:attrName>
                                        </p:attrNameLst>
                                      </p:cBhvr>
                                      <p:to>
                                        <p:strVal val="visible"/>
                                      </p:to>
                                    </p:set>
                                    <p:animEffect transition="in" filter="wipe(right)">
                                      <p:cBhvr>
                                        <p:cTn id="120" dur="500"/>
                                        <p:tgtEl>
                                          <p:spTgt spid="4">
                                            <p:graphicEl>
                                              <a:dgm id="{52F8170F-F029-464E-8963-763EB747B740}"/>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2" fill="hold" grpId="0" nodeType="clickEffect">
                                  <p:stCondLst>
                                    <p:cond delay="0"/>
                                  </p:stCondLst>
                                  <p:childTnLst>
                                    <p:set>
                                      <p:cBhvr>
                                        <p:cTn id="124" dur="1" fill="hold">
                                          <p:stCondLst>
                                            <p:cond delay="0"/>
                                          </p:stCondLst>
                                        </p:cTn>
                                        <p:tgtEl>
                                          <p:spTgt spid="4">
                                            <p:graphicEl>
                                              <a:dgm id="{E2ECA078-6F1D-4B5C-804E-2D765C304CCA}"/>
                                            </p:graphicEl>
                                          </p:spTgt>
                                        </p:tgtEl>
                                        <p:attrNameLst>
                                          <p:attrName>style.visibility</p:attrName>
                                        </p:attrNameLst>
                                      </p:cBhvr>
                                      <p:to>
                                        <p:strVal val="visible"/>
                                      </p:to>
                                    </p:set>
                                    <p:animEffect transition="in" filter="wipe(right)">
                                      <p:cBhvr>
                                        <p:cTn id="125" dur="500"/>
                                        <p:tgtEl>
                                          <p:spTgt spid="4">
                                            <p:graphicEl>
                                              <a:dgm id="{E2ECA078-6F1D-4B5C-804E-2D765C304CCA}"/>
                                            </p:graphicEl>
                                          </p:spTgt>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
                                            <p:graphicEl>
                                              <a:dgm id="{781CBC4A-08AC-40DC-9F67-F362DA0B16ED}"/>
                                            </p:graphicEl>
                                          </p:spTgt>
                                        </p:tgtEl>
                                        <p:attrNameLst>
                                          <p:attrName>style.visibility</p:attrName>
                                        </p:attrNameLst>
                                      </p:cBhvr>
                                      <p:to>
                                        <p:strVal val="visible"/>
                                      </p:to>
                                    </p:set>
                                    <p:animEffect transition="in" filter="wipe(right)">
                                      <p:cBhvr>
                                        <p:cTn id="128" dur="500"/>
                                        <p:tgtEl>
                                          <p:spTgt spid="4">
                                            <p:graphicEl>
                                              <a:dgm id="{781CBC4A-08AC-40DC-9F67-F362DA0B16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Sub>
          <a:bldDgm bld="lvl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1094283" y="1315795"/>
            <a:ext cx="7730702" cy="5724197"/>
          </a:xfrm>
        </p:spPr>
        <p:txBody>
          <a:bodyPr numCol="1" rtlCol="1">
            <a:noAutofit/>
          </a:bodyPr>
          <a:lstStyle/>
          <a:p>
            <a:pPr marL="0" indent="0" algn="r" rtl="1">
              <a:buNone/>
            </a:pPr>
            <a:r>
              <a:rPr lang="fa-IR" sz="3200" b="1" dirty="0" smtClean="0">
                <a:latin typeface="Adobe Arabic" panose="02040503050201020203" pitchFamily="18" charset="-78"/>
                <a:cs typeface="B Titr" panose="00000700000000000000" pitchFamily="2" charset="-78"/>
              </a:rPr>
              <a:t>6-  توجه به اولویت ها</a:t>
            </a:r>
          </a:p>
          <a:p>
            <a:pPr marL="0" indent="0" algn="r" rtl="1">
              <a:buNone/>
            </a:pPr>
            <a:r>
              <a:rPr lang="fa-IR" sz="3200" b="1" dirty="0">
                <a:latin typeface="Adobe Arabic" panose="02040503050201020203" pitchFamily="18" charset="-78"/>
                <a:cs typeface="Adobe Arabic" panose="02040503050201020203" pitchFamily="18" charset="-78"/>
              </a:rPr>
              <a:t>مثال</a:t>
            </a:r>
            <a:r>
              <a:rPr lang="fa-IR" sz="3200" b="1" dirty="0" smtClean="0">
                <a:latin typeface="Adobe Arabic" panose="02040503050201020203" pitchFamily="18" charset="-78"/>
                <a:cs typeface="Adobe Arabic" panose="02040503050201020203" pitchFamily="18" charset="-78"/>
              </a:rPr>
              <a:t>:</a:t>
            </a:r>
          </a:p>
          <a:p>
            <a:pPr marL="0" indent="0" algn="r" rtl="1">
              <a:buNone/>
            </a:pPr>
            <a:r>
              <a:rPr lang="fa-IR" sz="3200" b="1" dirty="0" smtClean="0">
                <a:latin typeface="Adobe Arabic" panose="02040503050201020203" pitchFamily="18" charset="-78"/>
                <a:cs typeface="Adobe Arabic" panose="02040503050201020203" pitchFamily="18" charset="-78"/>
              </a:rPr>
              <a:t>در مدرسه ابتدایی یا راهنمایی از موجبات جنابت گفته نشود</a:t>
            </a:r>
          </a:p>
          <a:p>
            <a:pPr marL="0" indent="0" algn="r" rtl="1">
              <a:buNone/>
            </a:pPr>
            <a:r>
              <a:rPr lang="fa-IR" sz="3200" b="1" dirty="0" smtClean="0">
                <a:latin typeface="Adobe Arabic" panose="02040503050201020203" pitchFamily="18" charset="-78"/>
                <a:cs typeface="Adobe Arabic" panose="02040503050201020203" pitchFamily="18" charset="-78"/>
              </a:rPr>
              <a:t>در بین علما از حرمت شراب گفته نمی شود. </a:t>
            </a:r>
          </a:p>
          <a:p>
            <a:pPr marL="0" indent="0" algn="r" rtl="1">
              <a:buNone/>
            </a:pPr>
            <a:endParaRPr lang="fa-IR" sz="3200" b="1" dirty="0">
              <a:latin typeface="Adobe Arabic" panose="02040503050201020203" pitchFamily="18" charset="-78"/>
              <a:cs typeface="Adobe Arabic" panose="02040503050201020203" pitchFamily="18" charset="-78"/>
            </a:endParaRPr>
          </a:p>
          <a:p>
            <a:pPr algn="r" rtl="1"/>
            <a:endParaRPr lang="fa-IR" sz="3200" b="1" dirty="0" smtClean="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14797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439463" y="1051034"/>
            <a:ext cx="7516867" cy="5724197"/>
          </a:xfrm>
        </p:spPr>
        <p:txBody>
          <a:bodyPr numCol="1" rtlCol="1">
            <a:noAutofit/>
          </a:bodyPr>
          <a:lstStyle/>
          <a:p>
            <a:pPr marL="0" indent="0" algn="r" rtl="1">
              <a:buNone/>
            </a:pPr>
            <a:r>
              <a:rPr lang="fa-IR" sz="3200" b="1" dirty="0" smtClean="0">
                <a:latin typeface="Adobe Arabic" panose="02040503050201020203" pitchFamily="18" charset="-78"/>
                <a:cs typeface="B Titr" panose="00000700000000000000" pitchFamily="2" charset="-78"/>
              </a:rPr>
              <a:t>7- توجه به شاخه های مختلف برخی مسائل</a:t>
            </a:r>
          </a:p>
          <a:p>
            <a:pPr algn="r" rtl="1"/>
            <a:r>
              <a:rPr lang="fa-IR" sz="3200" b="1" dirty="0" smtClean="0">
                <a:latin typeface="Adobe Arabic" panose="02040503050201020203" pitchFamily="18" charset="-78"/>
                <a:cs typeface="Adobe Arabic" panose="02040503050201020203" pitchFamily="18" charset="-78"/>
              </a:rPr>
              <a:t>مثال:</a:t>
            </a:r>
          </a:p>
          <a:p>
            <a:pPr algn="r" rtl="1"/>
            <a:r>
              <a:rPr lang="fa-IR" sz="3200" b="1" dirty="0" smtClean="0">
                <a:latin typeface="Adobe Arabic" panose="02040503050201020203" pitchFamily="18" charset="-78"/>
                <a:cs typeface="Adobe Arabic" panose="02040503050201020203" pitchFamily="18" charset="-78"/>
              </a:rPr>
              <a:t>اگر کسی به جماعت دیر برسد و به رکوع امام نرسد...</a:t>
            </a:r>
          </a:p>
          <a:p>
            <a:pPr algn="r" rtl="1"/>
            <a:r>
              <a:rPr lang="fa-IR" sz="3200" b="1" dirty="0" smtClean="0">
                <a:latin typeface="Adobe Arabic" panose="02040503050201020203" pitchFamily="18" charset="-78"/>
                <a:cs typeface="Adobe Arabic" panose="02040503050201020203" pitchFamily="18" charset="-78"/>
              </a:rPr>
              <a:t>اگر شک کند به رکوع رسیده یا نه</a:t>
            </a:r>
          </a:p>
          <a:p>
            <a:pPr algn="r" rtl="1"/>
            <a:r>
              <a:rPr lang="fa-IR" sz="3200" b="1" dirty="0" smtClean="0">
                <a:latin typeface="Adobe Arabic" panose="02040503050201020203" pitchFamily="18" charset="-78"/>
                <a:cs typeface="Adobe Arabic" panose="02040503050201020203" pitchFamily="18" charset="-78"/>
              </a:rPr>
              <a:t>اگر تکبیر بگوید و به رکوع نرسد</a:t>
            </a:r>
          </a:p>
          <a:p>
            <a:pPr algn="r" rtl="1"/>
            <a:r>
              <a:rPr lang="fa-IR" sz="3200" b="1" dirty="0" smtClean="0">
                <a:latin typeface="Adobe Arabic" panose="02040503050201020203" pitchFamily="18" charset="-78"/>
                <a:cs typeface="Adobe Arabic" panose="02040503050201020203" pitchFamily="18" charset="-78"/>
              </a:rPr>
              <a:t>اگر رکعت های بعدی به رکوع امام نرسد...</a:t>
            </a:r>
          </a:p>
          <a:p>
            <a:pPr algn="r" rtl="1"/>
            <a:r>
              <a:rPr lang="fa-IR" sz="3200" b="1" dirty="0" smtClean="0">
                <a:latin typeface="Adobe Arabic" panose="02040503050201020203" pitchFamily="18" charset="-78"/>
                <a:cs typeface="Adobe Arabic" panose="02040503050201020203" pitchFamily="18" charset="-78"/>
              </a:rPr>
              <a:t>اگر می داند به رکوع نمی رسد و اقتدا کند...</a:t>
            </a:r>
          </a:p>
          <a:p>
            <a:pPr algn="r" rtl="1"/>
            <a:r>
              <a:rPr lang="fa-IR" sz="3200" b="1" dirty="0" smtClean="0">
                <a:latin typeface="Adobe Arabic" panose="02040503050201020203" pitchFamily="18" charset="-78"/>
                <a:cs typeface="Adobe Arabic" panose="02040503050201020203" pitchFamily="18" charset="-78"/>
              </a:rPr>
              <a:t>اگر </a:t>
            </a:r>
          </a:p>
        </p:txBody>
      </p:sp>
    </p:spTree>
    <p:extLst>
      <p:ext uri="{BB962C8B-B14F-4D97-AF65-F5344CB8AC3E}">
        <p14:creationId xmlns:p14="http://schemas.microsoft.com/office/powerpoint/2010/main" val="231330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439463" y="1051034"/>
            <a:ext cx="7516867" cy="5724197"/>
          </a:xfrm>
        </p:spPr>
        <p:txBody>
          <a:bodyPr numCol="1" rtlCol="1">
            <a:noAutofit/>
          </a:bodyPr>
          <a:lstStyle/>
          <a:p>
            <a:pPr marL="0" lvl="0" indent="0" algn="r" rtl="1">
              <a:buNone/>
            </a:pPr>
            <a:r>
              <a:rPr lang="fa-IR" sz="3200" b="1" dirty="0">
                <a:solidFill>
                  <a:prstClr val="black"/>
                </a:solidFill>
                <a:latin typeface="Adobe Arabic" panose="02040503050201020203" pitchFamily="18" charset="-78"/>
                <a:cs typeface="B Titr" panose="00000700000000000000" pitchFamily="2" charset="-78"/>
              </a:rPr>
              <a:t>7- توجه به شاخه های مختلف برخی مسائل</a:t>
            </a:r>
          </a:p>
          <a:p>
            <a:pPr algn="r" rtl="1"/>
            <a:r>
              <a:rPr lang="fa-IR" sz="3200" b="1" dirty="0" smtClean="0">
                <a:latin typeface="Adobe Arabic" panose="02040503050201020203" pitchFamily="18" charset="-78"/>
                <a:cs typeface="Adobe Arabic" panose="02040503050201020203" pitchFamily="18" charset="-78"/>
              </a:rPr>
              <a:t>مثال دیگر:</a:t>
            </a:r>
          </a:p>
          <a:p>
            <a:pPr algn="r" rtl="1"/>
            <a:r>
              <a:rPr lang="fa-IR" sz="3200" b="1" dirty="0" smtClean="0">
                <a:latin typeface="Adobe Arabic" panose="02040503050201020203" pitchFamily="18" charset="-78"/>
                <a:cs typeface="Adobe Arabic" panose="02040503050201020203" pitchFamily="18" charset="-78"/>
              </a:rPr>
              <a:t>اگر کسی لباسش در نماز نجس باشد چه حکمی دارد؟</a:t>
            </a:r>
          </a:p>
          <a:p>
            <a:pPr algn="r" rtl="1"/>
            <a:r>
              <a:rPr lang="fa-IR" sz="3200" b="1" dirty="0" smtClean="0">
                <a:latin typeface="Adobe Arabic" panose="02040503050201020203" pitchFamily="18" charset="-78"/>
                <a:cs typeface="Adobe Arabic" panose="02040503050201020203" pitchFamily="18" charset="-78"/>
              </a:rPr>
              <a:t>اگر می دانسته و فراموش کرده نماز باطل است.</a:t>
            </a:r>
          </a:p>
          <a:p>
            <a:pPr algn="r" rtl="1"/>
            <a:r>
              <a:rPr lang="fa-IR" sz="3200" b="1" dirty="0" smtClean="0">
                <a:latin typeface="Adobe Arabic" panose="02040503050201020203" pitchFamily="18" charset="-78"/>
                <a:cs typeface="Adobe Arabic" panose="02040503050201020203" pitchFamily="18" charset="-78"/>
              </a:rPr>
              <a:t>اگر نمی دانسته صحیح است. </a:t>
            </a:r>
          </a:p>
          <a:p>
            <a:pPr algn="r" rtl="1"/>
            <a:r>
              <a:rPr lang="fa-IR" sz="3200" b="1" dirty="0" smtClean="0">
                <a:latin typeface="Adobe Arabic" panose="02040503050201020203" pitchFamily="18" charset="-78"/>
                <a:cs typeface="Adobe Arabic" panose="02040503050201020203" pitchFamily="18" charset="-78"/>
              </a:rPr>
              <a:t>اگر وسط نماز متوجه شود، یا آن را در بیاورد یا بشوید یا نماز را بشکند. </a:t>
            </a:r>
          </a:p>
          <a:p>
            <a:pPr algn="r" rtl="1"/>
            <a:endParaRPr lang="fa-IR" sz="3200" b="1" dirty="0" smtClean="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5047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439463" y="1051034"/>
            <a:ext cx="7516867" cy="5724197"/>
          </a:xfrm>
        </p:spPr>
        <p:txBody>
          <a:bodyPr numCol="1" rtlCol="1">
            <a:noAutofit/>
          </a:bodyPr>
          <a:lstStyle/>
          <a:p>
            <a:pPr algn="r" rtl="1"/>
            <a:r>
              <a:rPr lang="fa-IR" sz="3200" b="1" dirty="0" smtClean="0">
                <a:latin typeface="Adobe Arabic" panose="02040503050201020203" pitchFamily="18" charset="-78"/>
                <a:cs typeface="B Titr" panose="00000700000000000000" pitchFamily="2" charset="-78"/>
              </a:rPr>
              <a:t>نکته:</a:t>
            </a:r>
          </a:p>
          <a:p>
            <a:pPr algn="r" rtl="1"/>
            <a:r>
              <a:rPr lang="fa-IR" sz="3200" b="1" dirty="0" smtClean="0">
                <a:latin typeface="Adobe Arabic" panose="02040503050201020203" pitchFamily="18" charset="-78"/>
                <a:cs typeface="Adobe Arabic" panose="02040503050201020203" pitchFamily="18" charset="-78"/>
              </a:rPr>
              <a:t>مسائل ظریف و حساس را با حوصله و دقت بیشتری توضیح دهیم تا موجب بد فهمی مساله نشود.</a:t>
            </a:r>
          </a:p>
          <a:p>
            <a:pPr algn="r" rtl="1"/>
            <a:r>
              <a:rPr lang="fa-IR" sz="3200" b="1" dirty="0" smtClean="0">
                <a:latin typeface="Adobe Arabic" panose="02040503050201020203" pitchFamily="18" charset="-78"/>
                <a:cs typeface="Adobe Arabic" panose="02040503050201020203" pitchFamily="18" charset="-78"/>
              </a:rPr>
              <a:t>مثلا حالات مختلف شک و یقین در داشتن وضو یا ابطال وضو و یا...</a:t>
            </a:r>
          </a:p>
          <a:p>
            <a:pPr algn="r" rtl="1"/>
            <a:r>
              <a:rPr lang="fa-IR" sz="3200" b="1" dirty="0" smtClean="0">
                <a:latin typeface="Adobe Arabic" panose="02040503050201020203" pitchFamily="18" charset="-78"/>
                <a:cs typeface="Adobe Arabic" panose="02040503050201020203" pitchFamily="18" charset="-78"/>
              </a:rPr>
              <a:t>مثال دیگر: تفاوت حکم افطار در مغرب و خوردن سحری بدون تحقیق یا با تحقیق در تحقق وقت اذان</a:t>
            </a:r>
          </a:p>
          <a:p>
            <a:pPr algn="r" rtl="1"/>
            <a:endParaRPr lang="fa-IR" sz="3200" b="1" dirty="0" smtClean="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91231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622721462"/>
              </p:ext>
            </p:extLst>
          </p:nvPr>
        </p:nvGraphicFramePr>
        <p:xfrm>
          <a:off x="384458" y="570837"/>
          <a:ext cx="8707429" cy="5465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740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graphicEl>
                                              <a:dgm id="{2A861E5C-9445-4CD9-A77B-F22D55C3B9A1}"/>
                                            </p:graphicEl>
                                          </p:spTgt>
                                        </p:tgtEl>
                                        <p:attrNameLst>
                                          <p:attrName>style.visibility</p:attrName>
                                        </p:attrNameLst>
                                      </p:cBhvr>
                                      <p:to>
                                        <p:strVal val="visible"/>
                                      </p:to>
                                    </p:set>
                                    <p:animEffect transition="in" filter="wipe(right)">
                                      <p:cBhvr>
                                        <p:cTn id="7" dur="500"/>
                                        <p:tgtEl>
                                          <p:spTgt spid="7">
                                            <p:graphicEl>
                                              <a:dgm id="{2A861E5C-9445-4CD9-A77B-F22D55C3B9A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graphicEl>
                                              <a:dgm id="{1594FFAC-10E6-4949-83D6-32304B473B5C}"/>
                                            </p:graphicEl>
                                          </p:spTgt>
                                        </p:tgtEl>
                                        <p:attrNameLst>
                                          <p:attrName>style.visibility</p:attrName>
                                        </p:attrNameLst>
                                      </p:cBhvr>
                                      <p:to>
                                        <p:strVal val="visible"/>
                                      </p:to>
                                    </p:set>
                                    <p:animEffect transition="in" filter="wipe(right)">
                                      <p:cBhvr>
                                        <p:cTn id="12" dur="500"/>
                                        <p:tgtEl>
                                          <p:spTgt spid="7">
                                            <p:graphicEl>
                                              <a:dgm id="{1594FFAC-10E6-4949-83D6-32304B473B5C}"/>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7">
                                            <p:graphicEl>
                                              <a:dgm id="{D46439FE-24FB-4AAE-BE97-A26A84D56D0F}"/>
                                            </p:graphicEl>
                                          </p:spTgt>
                                        </p:tgtEl>
                                        <p:attrNameLst>
                                          <p:attrName>style.visibility</p:attrName>
                                        </p:attrNameLst>
                                      </p:cBhvr>
                                      <p:to>
                                        <p:strVal val="visible"/>
                                      </p:to>
                                    </p:set>
                                    <p:animEffect transition="in" filter="wipe(right)">
                                      <p:cBhvr>
                                        <p:cTn id="15" dur="500"/>
                                        <p:tgtEl>
                                          <p:spTgt spid="7">
                                            <p:graphicEl>
                                              <a:dgm id="{D46439FE-24FB-4AAE-BE97-A26A84D56D0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
                                            <p:graphicEl>
                                              <a:dgm id="{ACDB4066-F19C-4015-9587-D097D8361B76}"/>
                                            </p:graphicEl>
                                          </p:spTgt>
                                        </p:tgtEl>
                                        <p:attrNameLst>
                                          <p:attrName>style.visibility</p:attrName>
                                        </p:attrNameLst>
                                      </p:cBhvr>
                                      <p:to>
                                        <p:strVal val="visible"/>
                                      </p:to>
                                    </p:set>
                                    <p:animEffect transition="in" filter="wipe(right)">
                                      <p:cBhvr>
                                        <p:cTn id="20" dur="500"/>
                                        <p:tgtEl>
                                          <p:spTgt spid="7">
                                            <p:graphicEl>
                                              <a:dgm id="{ACDB4066-F19C-4015-9587-D097D8361B76}"/>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
                                            <p:graphicEl>
                                              <a:dgm id="{D665EF3C-76E0-4643-81FE-420015BEAD23}"/>
                                            </p:graphicEl>
                                          </p:spTgt>
                                        </p:tgtEl>
                                        <p:attrNameLst>
                                          <p:attrName>style.visibility</p:attrName>
                                        </p:attrNameLst>
                                      </p:cBhvr>
                                      <p:to>
                                        <p:strVal val="visible"/>
                                      </p:to>
                                    </p:set>
                                    <p:animEffect transition="in" filter="wipe(right)">
                                      <p:cBhvr>
                                        <p:cTn id="23" dur="500"/>
                                        <p:tgtEl>
                                          <p:spTgt spid="7">
                                            <p:graphicEl>
                                              <a:dgm id="{D665EF3C-76E0-4643-81FE-420015BEAD2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7">
                                            <p:graphicEl>
                                              <a:dgm id="{5F90A128-D38C-478F-9981-C2C0F9B7C9B4}"/>
                                            </p:graphicEl>
                                          </p:spTgt>
                                        </p:tgtEl>
                                        <p:attrNameLst>
                                          <p:attrName>style.visibility</p:attrName>
                                        </p:attrNameLst>
                                      </p:cBhvr>
                                      <p:to>
                                        <p:strVal val="visible"/>
                                      </p:to>
                                    </p:set>
                                    <p:animEffect transition="in" filter="wipe(right)">
                                      <p:cBhvr>
                                        <p:cTn id="28" dur="500"/>
                                        <p:tgtEl>
                                          <p:spTgt spid="7">
                                            <p:graphicEl>
                                              <a:dgm id="{5F90A128-D38C-478F-9981-C2C0F9B7C9B4}"/>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7">
                                            <p:graphicEl>
                                              <a:dgm id="{DAE78447-77C2-4471-9A8F-E128299BD481}"/>
                                            </p:graphicEl>
                                          </p:spTgt>
                                        </p:tgtEl>
                                        <p:attrNameLst>
                                          <p:attrName>style.visibility</p:attrName>
                                        </p:attrNameLst>
                                      </p:cBhvr>
                                      <p:to>
                                        <p:strVal val="visible"/>
                                      </p:to>
                                    </p:set>
                                    <p:animEffect transition="in" filter="wipe(right)">
                                      <p:cBhvr>
                                        <p:cTn id="31" dur="500"/>
                                        <p:tgtEl>
                                          <p:spTgt spid="7">
                                            <p:graphicEl>
                                              <a:dgm id="{DAE78447-77C2-4471-9A8F-E128299BD48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7">
                                            <p:graphicEl>
                                              <a:dgm id="{5C1C61D1-44B2-4719-8D38-065ED82E5D91}"/>
                                            </p:graphicEl>
                                          </p:spTgt>
                                        </p:tgtEl>
                                        <p:attrNameLst>
                                          <p:attrName>style.visibility</p:attrName>
                                        </p:attrNameLst>
                                      </p:cBhvr>
                                      <p:to>
                                        <p:strVal val="visible"/>
                                      </p:to>
                                    </p:set>
                                    <p:animEffect transition="in" filter="wipe(right)">
                                      <p:cBhvr>
                                        <p:cTn id="36" dur="500"/>
                                        <p:tgtEl>
                                          <p:spTgt spid="7">
                                            <p:graphicEl>
                                              <a:dgm id="{5C1C61D1-44B2-4719-8D38-065ED82E5D91}"/>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7">
                                            <p:graphicEl>
                                              <a:dgm id="{641EC546-82DF-4AEE-9D15-21CFD9B0AFB6}"/>
                                            </p:graphicEl>
                                          </p:spTgt>
                                        </p:tgtEl>
                                        <p:attrNameLst>
                                          <p:attrName>style.visibility</p:attrName>
                                        </p:attrNameLst>
                                      </p:cBhvr>
                                      <p:to>
                                        <p:strVal val="visible"/>
                                      </p:to>
                                    </p:set>
                                    <p:animEffect transition="in" filter="wipe(right)">
                                      <p:cBhvr>
                                        <p:cTn id="39" dur="500"/>
                                        <p:tgtEl>
                                          <p:spTgt spid="7">
                                            <p:graphicEl>
                                              <a:dgm id="{641EC546-82DF-4AEE-9D15-21CFD9B0AFB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7">
                                            <p:graphicEl>
                                              <a:dgm id="{CF8BD527-5864-4680-9227-64524BC16983}"/>
                                            </p:graphicEl>
                                          </p:spTgt>
                                        </p:tgtEl>
                                        <p:attrNameLst>
                                          <p:attrName>style.visibility</p:attrName>
                                        </p:attrNameLst>
                                      </p:cBhvr>
                                      <p:to>
                                        <p:strVal val="visible"/>
                                      </p:to>
                                    </p:set>
                                    <p:animEffect transition="in" filter="wipe(right)">
                                      <p:cBhvr>
                                        <p:cTn id="44" dur="500"/>
                                        <p:tgtEl>
                                          <p:spTgt spid="7">
                                            <p:graphicEl>
                                              <a:dgm id="{CF8BD527-5864-4680-9227-64524BC16983}"/>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7">
                                            <p:graphicEl>
                                              <a:dgm id="{5E6BA3BD-4881-4D90-A7AA-07434F8FB383}"/>
                                            </p:graphicEl>
                                          </p:spTgt>
                                        </p:tgtEl>
                                        <p:attrNameLst>
                                          <p:attrName>style.visibility</p:attrName>
                                        </p:attrNameLst>
                                      </p:cBhvr>
                                      <p:to>
                                        <p:strVal val="visible"/>
                                      </p:to>
                                    </p:set>
                                    <p:animEffect transition="in" filter="wipe(right)">
                                      <p:cBhvr>
                                        <p:cTn id="47" dur="500"/>
                                        <p:tgtEl>
                                          <p:spTgt spid="7">
                                            <p:graphicEl>
                                              <a:dgm id="{5E6BA3BD-4881-4D90-A7AA-07434F8FB38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7">
                                            <p:graphicEl>
                                              <a:dgm id="{88D22A5B-C3AC-477E-A8ED-B586A095A5F5}"/>
                                            </p:graphicEl>
                                          </p:spTgt>
                                        </p:tgtEl>
                                        <p:attrNameLst>
                                          <p:attrName>style.visibility</p:attrName>
                                        </p:attrNameLst>
                                      </p:cBhvr>
                                      <p:to>
                                        <p:strVal val="visible"/>
                                      </p:to>
                                    </p:set>
                                    <p:animEffect transition="in" filter="wipe(right)">
                                      <p:cBhvr>
                                        <p:cTn id="52" dur="500"/>
                                        <p:tgtEl>
                                          <p:spTgt spid="7">
                                            <p:graphicEl>
                                              <a:dgm id="{88D22A5B-C3AC-477E-A8ED-B586A095A5F5}"/>
                                            </p:graphicEl>
                                          </p:spTgt>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7">
                                            <p:graphicEl>
                                              <a:dgm id="{091089F5-4167-48E5-B931-2E98A418CD1A}"/>
                                            </p:graphicEl>
                                          </p:spTgt>
                                        </p:tgtEl>
                                        <p:attrNameLst>
                                          <p:attrName>style.visibility</p:attrName>
                                        </p:attrNameLst>
                                      </p:cBhvr>
                                      <p:to>
                                        <p:strVal val="visible"/>
                                      </p:to>
                                    </p:set>
                                    <p:animEffect transition="in" filter="wipe(right)">
                                      <p:cBhvr>
                                        <p:cTn id="55" dur="500"/>
                                        <p:tgtEl>
                                          <p:spTgt spid="7">
                                            <p:graphicEl>
                                              <a:dgm id="{091089F5-4167-48E5-B931-2E98A418CD1A}"/>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7">
                                            <p:graphicEl>
                                              <a:dgm id="{0D29778E-9DEB-4FEF-9FA6-B8546DD0FA2B}"/>
                                            </p:graphicEl>
                                          </p:spTgt>
                                        </p:tgtEl>
                                        <p:attrNameLst>
                                          <p:attrName>style.visibility</p:attrName>
                                        </p:attrNameLst>
                                      </p:cBhvr>
                                      <p:to>
                                        <p:strVal val="visible"/>
                                      </p:to>
                                    </p:set>
                                    <p:animEffect transition="in" filter="wipe(right)">
                                      <p:cBhvr>
                                        <p:cTn id="60" dur="500"/>
                                        <p:tgtEl>
                                          <p:spTgt spid="7">
                                            <p:graphicEl>
                                              <a:dgm id="{0D29778E-9DEB-4FEF-9FA6-B8546DD0FA2B}"/>
                                            </p:graphicEl>
                                          </p:spTgt>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7">
                                            <p:graphicEl>
                                              <a:dgm id="{C125F722-5692-415C-9F3B-AF6A3D53623F}"/>
                                            </p:graphicEl>
                                          </p:spTgt>
                                        </p:tgtEl>
                                        <p:attrNameLst>
                                          <p:attrName>style.visibility</p:attrName>
                                        </p:attrNameLst>
                                      </p:cBhvr>
                                      <p:to>
                                        <p:strVal val="visible"/>
                                      </p:to>
                                    </p:set>
                                    <p:animEffect transition="in" filter="wipe(right)">
                                      <p:cBhvr>
                                        <p:cTn id="63" dur="500"/>
                                        <p:tgtEl>
                                          <p:spTgt spid="7">
                                            <p:graphicEl>
                                              <a:dgm id="{C125F722-5692-415C-9F3B-AF6A3D53623F}"/>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7">
                                            <p:graphicEl>
                                              <a:dgm id="{B461F2FA-E28A-44F2-8991-57BD16E1B150}"/>
                                            </p:graphicEl>
                                          </p:spTgt>
                                        </p:tgtEl>
                                        <p:attrNameLst>
                                          <p:attrName>style.visibility</p:attrName>
                                        </p:attrNameLst>
                                      </p:cBhvr>
                                      <p:to>
                                        <p:strVal val="visible"/>
                                      </p:to>
                                    </p:set>
                                    <p:animEffect transition="in" filter="wipe(right)">
                                      <p:cBhvr>
                                        <p:cTn id="68" dur="500"/>
                                        <p:tgtEl>
                                          <p:spTgt spid="7">
                                            <p:graphicEl>
                                              <a:dgm id="{B461F2FA-E28A-44F2-8991-57BD16E1B150}"/>
                                            </p:graphicEl>
                                          </p:spTgt>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7">
                                            <p:graphicEl>
                                              <a:dgm id="{D37002D3-B1C6-41BA-91F7-C0678127988A}"/>
                                            </p:graphicEl>
                                          </p:spTgt>
                                        </p:tgtEl>
                                        <p:attrNameLst>
                                          <p:attrName>style.visibility</p:attrName>
                                        </p:attrNameLst>
                                      </p:cBhvr>
                                      <p:to>
                                        <p:strVal val="visible"/>
                                      </p:to>
                                    </p:set>
                                    <p:animEffect transition="in" filter="wipe(right)">
                                      <p:cBhvr>
                                        <p:cTn id="71" dur="500"/>
                                        <p:tgtEl>
                                          <p:spTgt spid="7">
                                            <p:graphicEl>
                                              <a:dgm id="{D37002D3-B1C6-41BA-91F7-C0678127988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7">
                                            <p:graphicEl>
                                              <a:dgm id="{8BC32DE8-6197-47BF-B8BE-C073F462671C}"/>
                                            </p:graphicEl>
                                          </p:spTgt>
                                        </p:tgtEl>
                                        <p:attrNameLst>
                                          <p:attrName>style.visibility</p:attrName>
                                        </p:attrNameLst>
                                      </p:cBhvr>
                                      <p:to>
                                        <p:strVal val="visible"/>
                                      </p:to>
                                    </p:set>
                                    <p:animEffect transition="in" filter="wipe(right)">
                                      <p:cBhvr>
                                        <p:cTn id="76" dur="500"/>
                                        <p:tgtEl>
                                          <p:spTgt spid="7">
                                            <p:graphicEl>
                                              <a:dgm id="{8BC32DE8-6197-47BF-B8BE-C073F462671C}"/>
                                            </p:graphicEl>
                                          </p:spTgt>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graphicEl>
                                              <a:dgm id="{A0CA3895-6B40-46D7-972B-FB2D5D8099E1}"/>
                                            </p:graphicEl>
                                          </p:spTgt>
                                        </p:tgtEl>
                                        <p:attrNameLst>
                                          <p:attrName>style.visibility</p:attrName>
                                        </p:attrNameLst>
                                      </p:cBhvr>
                                      <p:to>
                                        <p:strVal val="visible"/>
                                      </p:to>
                                    </p:set>
                                    <p:animEffect transition="in" filter="wipe(right)">
                                      <p:cBhvr>
                                        <p:cTn id="79" dur="500"/>
                                        <p:tgtEl>
                                          <p:spTgt spid="7">
                                            <p:graphicEl>
                                              <a:dgm id="{A0CA3895-6B40-46D7-972B-FB2D5D8099E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7">
                                            <p:graphicEl>
                                              <a:dgm id="{AA764553-D837-4226-AC8D-5D3CDEA80307}"/>
                                            </p:graphicEl>
                                          </p:spTgt>
                                        </p:tgtEl>
                                        <p:attrNameLst>
                                          <p:attrName>style.visibility</p:attrName>
                                        </p:attrNameLst>
                                      </p:cBhvr>
                                      <p:to>
                                        <p:strVal val="visible"/>
                                      </p:to>
                                    </p:set>
                                    <p:animEffect transition="in" filter="wipe(right)">
                                      <p:cBhvr>
                                        <p:cTn id="84" dur="500"/>
                                        <p:tgtEl>
                                          <p:spTgt spid="7">
                                            <p:graphicEl>
                                              <a:dgm id="{AA764553-D837-4226-AC8D-5D3CDEA80307}"/>
                                            </p:graphicEl>
                                          </p:spTgt>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7">
                                            <p:graphicEl>
                                              <a:dgm id="{21F6008B-98D8-46A9-952B-A22D0CEFD0BA}"/>
                                            </p:graphicEl>
                                          </p:spTgt>
                                        </p:tgtEl>
                                        <p:attrNameLst>
                                          <p:attrName>style.visibility</p:attrName>
                                        </p:attrNameLst>
                                      </p:cBhvr>
                                      <p:to>
                                        <p:strVal val="visible"/>
                                      </p:to>
                                    </p:set>
                                    <p:animEffect transition="in" filter="wipe(right)">
                                      <p:cBhvr>
                                        <p:cTn id="87" dur="500"/>
                                        <p:tgtEl>
                                          <p:spTgt spid="7">
                                            <p:graphicEl>
                                              <a:dgm id="{21F6008B-98D8-46A9-952B-A22D0CEFD0BA}"/>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7">
                                            <p:graphicEl>
                                              <a:dgm id="{CEC39A31-C10A-468B-A6A1-E3C3B5EB881B}"/>
                                            </p:graphicEl>
                                          </p:spTgt>
                                        </p:tgtEl>
                                        <p:attrNameLst>
                                          <p:attrName>style.visibility</p:attrName>
                                        </p:attrNameLst>
                                      </p:cBhvr>
                                      <p:to>
                                        <p:strVal val="visible"/>
                                      </p:to>
                                    </p:set>
                                    <p:animEffect transition="in" filter="wipe(right)">
                                      <p:cBhvr>
                                        <p:cTn id="92" dur="500"/>
                                        <p:tgtEl>
                                          <p:spTgt spid="7">
                                            <p:graphicEl>
                                              <a:dgm id="{CEC39A31-C10A-468B-A6A1-E3C3B5EB881B}"/>
                                            </p:graphicEl>
                                          </p:spTgt>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7">
                                            <p:graphicEl>
                                              <a:dgm id="{12493992-A520-4BB9-862E-32FD5104855F}"/>
                                            </p:graphicEl>
                                          </p:spTgt>
                                        </p:tgtEl>
                                        <p:attrNameLst>
                                          <p:attrName>style.visibility</p:attrName>
                                        </p:attrNameLst>
                                      </p:cBhvr>
                                      <p:to>
                                        <p:strVal val="visible"/>
                                      </p:to>
                                    </p:set>
                                    <p:animEffect transition="in" filter="wipe(right)">
                                      <p:cBhvr>
                                        <p:cTn id="95" dur="500"/>
                                        <p:tgtEl>
                                          <p:spTgt spid="7">
                                            <p:graphicEl>
                                              <a:dgm id="{12493992-A520-4BB9-862E-32FD5104855F}"/>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grpId="0" nodeType="clickEffect">
                                  <p:stCondLst>
                                    <p:cond delay="0"/>
                                  </p:stCondLst>
                                  <p:childTnLst>
                                    <p:set>
                                      <p:cBhvr>
                                        <p:cTn id="99" dur="1" fill="hold">
                                          <p:stCondLst>
                                            <p:cond delay="0"/>
                                          </p:stCondLst>
                                        </p:cTn>
                                        <p:tgtEl>
                                          <p:spTgt spid="7">
                                            <p:graphicEl>
                                              <a:dgm id="{FCE45059-2A11-4DB0-9FE0-3A5B6ACB799E}"/>
                                            </p:graphicEl>
                                          </p:spTgt>
                                        </p:tgtEl>
                                        <p:attrNameLst>
                                          <p:attrName>style.visibility</p:attrName>
                                        </p:attrNameLst>
                                      </p:cBhvr>
                                      <p:to>
                                        <p:strVal val="visible"/>
                                      </p:to>
                                    </p:set>
                                    <p:animEffect transition="in" filter="wipe(right)">
                                      <p:cBhvr>
                                        <p:cTn id="100" dur="500"/>
                                        <p:tgtEl>
                                          <p:spTgt spid="7">
                                            <p:graphicEl>
                                              <a:dgm id="{FCE45059-2A11-4DB0-9FE0-3A5B6ACB799E}"/>
                                            </p:graphicEl>
                                          </p:spTgt>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7">
                                            <p:graphicEl>
                                              <a:dgm id="{ED386DD0-2288-47EB-9E05-9745AA7F43C1}"/>
                                            </p:graphicEl>
                                          </p:spTgt>
                                        </p:tgtEl>
                                        <p:attrNameLst>
                                          <p:attrName>style.visibility</p:attrName>
                                        </p:attrNameLst>
                                      </p:cBhvr>
                                      <p:to>
                                        <p:strVal val="visible"/>
                                      </p:to>
                                    </p:set>
                                    <p:animEffect transition="in" filter="wipe(right)">
                                      <p:cBhvr>
                                        <p:cTn id="103" dur="500"/>
                                        <p:tgtEl>
                                          <p:spTgt spid="7">
                                            <p:graphicEl>
                                              <a:dgm id="{ED386DD0-2288-47EB-9E05-9745AA7F43C1}"/>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7">
                                            <p:graphicEl>
                                              <a:dgm id="{5FC9BCA7-D8BB-46A0-AD26-9F62A7590ED6}"/>
                                            </p:graphicEl>
                                          </p:spTgt>
                                        </p:tgtEl>
                                        <p:attrNameLst>
                                          <p:attrName>style.visibility</p:attrName>
                                        </p:attrNameLst>
                                      </p:cBhvr>
                                      <p:to>
                                        <p:strVal val="visible"/>
                                      </p:to>
                                    </p:set>
                                    <p:animEffect transition="in" filter="wipe(right)">
                                      <p:cBhvr>
                                        <p:cTn id="108" dur="500"/>
                                        <p:tgtEl>
                                          <p:spTgt spid="7">
                                            <p:graphicEl>
                                              <a:dgm id="{5FC9BCA7-D8BB-46A0-AD26-9F62A7590ED6}"/>
                                            </p:graphicEl>
                                          </p:spTgt>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7">
                                            <p:graphicEl>
                                              <a:dgm id="{9C595F60-4157-49CB-ADDE-C079DC27B63C}"/>
                                            </p:graphicEl>
                                          </p:spTgt>
                                        </p:tgtEl>
                                        <p:attrNameLst>
                                          <p:attrName>style.visibility</p:attrName>
                                        </p:attrNameLst>
                                      </p:cBhvr>
                                      <p:to>
                                        <p:strVal val="visible"/>
                                      </p:to>
                                    </p:set>
                                    <p:animEffect transition="in" filter="wipe(right)">
                                      <p:cBhvr>
                                        <p:cTn id="111" dur="500"/>
                                        <p:tgtEl>
                                          <p:spTgt spid="7">
                                            <p:graphicEl>
                                              <a:dgm id="{9C595F60-4157-49CB-ADDE-C079DC27B63C}"/>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grpId="0" nodeType="clickEffect">
                                  <p:stCondLst>
                                    <p:cond delay="0"/>
                                  </p:stCondLst>
                                  <p:childTnLst>
                                    <p:set>
                                      <p:cBhvr>
                                        <p:cTn id="115" dur="1" fill="hold">
                                          <p:stCondLst>
                                            <p:cond delay="0"/>
                                          </p:stCondLst>
                                        </p:cTn>
                                        <p:tgtEl>
                                          <p:spTgt spid="7">
                                            <p:graphicEl>
                                              <a:dgm id="{966E758E-EC48-475D-8F2D-DECED61DE17A}"/>
                                            </p:graphicEl>
                                          </p:spTgt>
                                        </p:tgtEl>
                                        <p:attrNameLst>
                                          <p:attrName>style.visibility</p:attrName>
                                        </p:attrNameLst>
                                      </p:cBhvr>
                                      <p:to>
                                        <p:strVal val="visible"/>
                                      </p:to>
                                    </p:set>
                                    <p:animEffect transition="in" filter="wipe(right)">
                                      <p:cBhvr>
                                        <p:cTn id="116" dur="500"/>
                                        <p:tgtEl>
                                          <p:spTgt spid="7">
                                            <p:graphicEl>
                                              <a:dgm id="{966E758E-EC48-475D-8F2D-DECED61DE17A}"/>
                                            </p:graphicEl>
                                          </p:spTgt>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7">
                                            <p:graphicEl>
                                              <a:dgm id="{9CB38519-721C-447D-8004-6EB678FB14DD}"/>
                                            </p:graphicEl>
                                          </p:spTgt>
                                        </p:tgtEl>
                                        <p:attrNameLst>
                                          <p:attrName>style.visibility</p:attrName>
                                        </p:attrNameLst>
                                      </p:cBhvr>
                                      <p:to>
                                        <p:strVal val="visible"/>
                                      </p:to>
                                    </p:set>
                                    <p:animEffect transition="in" filter="wipe(right)">
                                      <p:cBhvr>
                                        <p:cTn id="119" dur="500"/>
                                        <p:tgtEl>
                                          <p:spTgt spid="7">
                                            <p:graphicEl>
                                              <a:dgm id="{9CB38519-721C-447D-8004-6EB678FB14DD}"/>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2" fill="hold" grpId="0" nodeType="clickEffect">
                                  <p:stCondLst>
                                    <p:cond delay="0"/>
                                  </p:stCondLst>
                                  <p:childTnLst>
                                    <p:set>
                                      <p:cBhvr>
                                        <p:cTn id="123" dur="1" fill="hold">
                                          <p:stCondLst>
                                            <p:cond delay="0"/>
                                          </p:stCondLst>
                                        </p:cTn>
                                        <p:tgtEl>
                                          <p:spTgt spid="7">
                                            <p:graphicEl>
                                              <a:dgm id="{C9EE7242-28A7-41A2-A706-61E3A79BDAAD}"/>
                                            </p:graphicEl>
                                          </p:spTgt>
                                        </p:tgtEl>
                                        <p:attrNameLst>
                                          <p:attrName>style.visibility</p:attrName>
                                        </p:attrNameLst>
                                      </p:cBhvr>
                                      <p:to>
                                        <p:strVal val="visible"/>
                                      </p:to>
                                    </p:set>
                                    <p:animEffect transition="in" filter="wipe(right)">
                                      <p:cBhvr>
                                        <p:cTn id="124" dur="500"/>
                                        <p:tgtEl>
                                          <p:spTgt spid="7">
                                            <p:graphicEl>
                                              <a:dgm id="{C9EE7242-28A7-41A2-A706-61E3A79BDAAD}"/>
                                            </p:graphicEl>
                                          </p:spTgt>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7">
                                            <p:graphicEl>
                                              <a:dgm id="{A0C9D3B3-7569-4926-A411-5470FF8C9200}"/>
                                            </p:graphicEl>
                                          </p:spTgt>
                                        </p:tgtEl>
                                        <p:attrNameLst>
                                          <p:attrName>style.visibility</p:attrName>
                                        </p:attrNameLst>
                                      </p:cBhvr>
                                      <p:to>
                                        <p:strVal val="visible"/>
                                      </p:to>
                                    </p:set>
                                    <p:animEffect transition="in" filter="wipe(right)">
                                      <p:cBhvr>
                                        <p:cTn id="127" dur="500"/>
                                        <p:tgtEl>
                                          <p:spTgt spid="7">
                                            <p:graphicEl>
                                              <a:dgm id="{A0C9D3B3-7569-4926-A411-5470FF8C9200}"/>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2" fill="hold" grpId="0" nodeType="clickEffect">
                                  <p:stCondLst>
                                    <p:cond delay="0"/>
                                  </p:stCondLst>
                                  <p:childTnLst>
                                    <p:set>
                                      <p:cBhvr>
                                        <p:cTn id="131" dur="1" fill="hold">
                                          <p:stCondLst>
                                            <p:cond delay="0"/>
                                          </p:stCondLst>
                                        </p:cTn>
                                        <p:tgtEl>
                                          <p:spTgt spid="7">
                                            <p:graphicEl>
                                              <a:dgm id="{2413AEBB-2827-48D8-B7FE-189DC09334BF}"/>
                                            </p:graphicEl>
                                          </p:spTgt>
                                        </p:tgtEl>
                                        <p:attrNameLst>
                                          <p:attrName>style.visibility</p:attrName>
                                        </p:attrNameLst>
                                      </p:cBhvr>
                                      <p:to>
                                        <p:strVal val="visible"/>
                                      </p:to>
                                    </p:set>
                                    <p:animEffect transition="in" filter="wipe(right)">
                                      <p:cBhvr>
                                        <p:cTn id="132" dur="500"/>
                                        <p:tgtEl>
                                          <p:spTgt spid="7">
                                            <p:graphicEl>
                                              <a:dgm id="{2413AEBB-2827-48D8-B7FE-189DC09334BF}"/>
                                            </p:graphicEl>
                                          </p:spTgt>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7">
                                            <p:graphicEl>
                                              <a:dgm id="{D4F02F27-569E-4B74-AAB8-F4937F467175}"/>
                                            </p:graphicEl>
                                          </p:spTgt>
                                        </p:tgtEl>
                                        <p:attrNameLst>
                                          <p:attrName>style.visibility</p:attrName>
                                        </p:attrNameLst>
                                      </p:cBhvr>
                                      <p:to>
                                        <p:strVal val="visible"/>
                                      </p:to>
                                    </p:set>
                                    <p:animEffect transition="in" filter="wipe(right)">
                                      <p:cBhvr>
                                        <p:cTn id="135" dur="500"/>
                                        <p:tgtEl>
                                          <p:spTgt spid="7">
                                            <p:graphicEl>
                                              <a:dgm id="{D4F02F27-569E-4B74-AAB8-F4937F46717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439463" y="1118937"/>
            <a:ext cx="8170480" cy="5656294"/>
          </a:xfrm>
        </p:spPr>
        <p:txBody>
          <a:bodyPr numCol="1" rtlCol="1">
            <a:noAutofit/>
          </a:bodyPr>
          <a:lstStyle/>
          <a:p>
            <a:pPr marL="0" indent="0" algn="r" rtl="1">
              <a:buNone/>
            </a:pPr>
            <a:r>
              <a:rPr lang="fa-IR" sz="3200" b="1" dirty="0" smtClean="0">
                <a:latin typeface="Adobe Arabic" panose="02040503050201020203" pitchFamily="18" charset="-78"/>
                <a:cs typeface="B Titr" panose="00000700000000000000" pitchFamily="2" charset="-78"/>
              </a:rPr>
              <a:t>8- آموزش احکام و فتاوای مشترک یا اکثریت مراجع</a:t>
            </a:r>
          </a:p>
          <a:p>
            <a:pPr marL="0" indent="0" algn="r" rtl="1">
              <a:lnSpc>
                <a:spcPct val="150000"/>
              </a:lnSpc>
              <a:buNone/>
            </a:pPr>
            <a:r>
              <a:rPr lang="fa-IR" sz="3200" dirty="0"/>
              <a:t>در بیان مسائل و احکام عمدتا از مشترکات گفته شود و در موارد اختلافی ترجیحا تنها به وجود اختلاف بین فتاوا اشاره شود.</a:t>
            </a:r>
          </a:p>
          <a:p>
            <a:pPr marL="0" indent="0" algn="r" rtl="1">
              <a:buNone/>
            </a:pPr>
            <a:r>
              <a:rPr lang="fa-IR" sz="3200" dirty="0"/>
              <a:t>بهتر است نظر مرجعی که بیشترین مقلّد را در بین مخاطبان دارد، بگوییم. </a:t>
            </a:r>
            <a:endParaRPr lang="fa-IR" sz="3200" b="1" dirty="0" smtClean="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75542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ضرورت یادگیری و بیان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439464" y="1415721"/>
            <a:ext cx="7886700" cy="4351338"/>
          </a:xfrm>
        </p:spPr>
        <p:txBody>
          <a:bodyPr>
            <a:normAutofit/>
          </a:bodyPr>
          <a:lstStyle/>
          <a:p>
            <a:pPr algn="r" rtl="1">
              <a:lnSpc>
                <a:spcPct val="150000"/>
              </a:lnSpc>
            </a:pPr>
            <a:r>
              <a:rPr lang="fa-IR" sz="3600" dirty="0">
                <a:cs typeface="B Roya" panose="00000400000000000000" pitchFamily="2" charset="-78"/>
              </a:rPr>
              <a:t>مسائلی را که انسان غالبا به آنها احتیاج دارد واجب است یاد بگیرد</a:t>
            </a:r>
            <a:r>
              <a:rPr lang="fa-IR" sz="3600" dirty="0" smtClean="0">
                <a:cs typeface="B Roya" panose="00000400000000000000" pitchFamily="2" charset="-78"/>
              </a:rPr>
              <a:t>.</a:t>
            </a:r>
            <a:endParaRPr lang="fa-IR" sz="3600" dirty="0">
              <a:cs typeface="B Roya" panose="00000400000000000000" pitchFamily="2" charset="-78"/>
            </a:endParaRPr>
          </a:p>
          <a:p>
            <a:pPr algn="r" rtl="1">
              <a:lnSpc>
                <a:spcPct val="150000"/>
              </a:lnSpc>
            </a:pPr>
            <a:r>
              <a:rPr lang="fa-IR" sz="3600" dirty="0" smtClean="0">
                <a:cs typeface="B Roya" panose="00000400000000000000" pitchFamily="2" charset="-78"/>
              </a:rPr>
              <a:t>هر </a:t>
            </a:r>
            <a:r>
              <a:rPr lang="fa-IR" sz="3600" dirty="0">
                <a:cs typeface="B Roya" panose="00000400000000000000" pitchFamily="2" charset="-78"/>
              </a:rPr>
              <a:t>عملی که از مکلف صادر می شود فراگیری حکم آن واجب است، خواه از عبادات باشد و خواه از معاملات و یا از امور عادی</a:t>
            </a:r>
            <a:r>
              <a:rPr lang="fa-IR" dirty="0" smtClean="0">
                <a:cs typeface="B Roya" panose="00000400000000000000" pitchFamily="2" charset="-78"/>
              </a:rPr>
              <a:t>.(عروه الوثقی)</a:t>
            </a:r>
            <a:endParaRPr lang="fa-IR" dirty="0">
              <a:cs typeface="B Roya" panose="00000400000000000000" pitchFamily="2" charset="-78"/>
            </a:endParaRPr>
          </a:p>
          <a:p>
            <a:pPr algn="r" rtl="1"/>
            <a:endParaRPr lang="en-US" sz="3600" dirty="0">
              <a:cs typeface="B Roya" panose="00000400000000000000" pitchFamily="2" charset="-78"/>
            </a:endParaRPr>
          </a:p>
        </p:txBody>
      </p:sp>
    </p:spTree>
    <p:extLst>
      <p:ext uri="{BB962C8B-B14F-4D97-AF65-F5344CB8AC3E}">
        <p14:creationId xmlns:p14="http://schemas.microsoft.com/office/powerpoint/2010/main" val="248642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40030" y="1051035"/>
            <a:ext cx="8023860" cy="4663966"/>
          </a:xfrm>
        </p:spPr>
        <p:txBody>
          <a:bodyPr numCol="2" rtlCol="1">
            <a:noAutofit/>
          </a:bodyPr>
          <a:lstStyle/>
          <a:p>
            <a:pPr marL="0" indent="0" algn="ctr" rtl="1">
              <a:buNone/>
            </a:pPr>
            <a:r>
              <a:rPr lang="fa-IR" sz="3200" b="1" dirty="0" smtClean="0">
                <a:latin typeface="Adobe Arabic" panose="02040503050201020203" pitchFamily="18" charset="-78"/>
                <a:cs typeface="B Titr" panose="00000700000000000000" pitchFamily="2" charset="-78"/>
              </a:rPr>
              <a:t>9- آموزش اصطلاحات خاص</a:t>
            </a:r>
          </a:p>
          <a:p>
            <a:pPr algn="r" rtl="1"/>
            <a:r>
              <a:rPr lang="fa-IR" b="1" dirty="0" smtClean="0">
                <a:latin typeface="Adobe Arabic" panose="02040503050201020203" pitchFamily="18" charset="-78"/>
                <a:cs typeface="Adobe Arabic" panose="02040503050201020203" pitchFamily="18" charset="-78"/>
              </a:rPr>
              <a:t>واجب، حرام، مستحب، مکروه و مباح</a:t>
            </a:r>
          </a:p>
          <a:p>
            <a:pPr algn="r" rtl="1"/>
            <a:r>
              <a:rPr lang="fa-IR" b="1" dirty="0" smtClean="0">
                <a:latin typeface="Adobe Arabic" panose="02040503050201020203" pitchFamily="18" charset="-78"/>
                <a:cs typeface="Adobe Arabic" panose="02040503050201020203" pitchFamily="18" charset="-78"/>
              </a:rPr>
              <a:t>احتیاط واجب و مستحب</a:t>
            </a:r>
          </a:p>
          <a:p>
            <a:pPr algn="r" rtl="1"/>
            <a:r>
              <a:rPr lang="fa-IR" b="1" dirty="0" smtClean="0">
                <a:latin typeface="Adobe Arabic" panose="02040503050201020203" pitchFamily="18" charset="-78"/>
                <a:cs typeface="Adobe Arabic" panose="02040503050201020203" pitchFamily="18" charset="-78"/>
              </a:rPr>
              <a:t>واجب کفایی و عینی</a:t>
            </a:r>
          </a:p>
          <a:p>
            <a:pPr algn="r" rtl="1"/>
            <a:r>
              <a:rPr lang="fa-IR" b="1" dirty="0" smtClean="0">
                <a:latin typeface="Adobe Arabic" panose="02040503050201020203" pitchFamily="18" charset="-78"/>
                <a:cs typeface="Adobe Arabic" panose="02040503050201020203" pitchFamily="18" charset="-78"/>
              </a:rPr>
              <a:t>واجب تعیینی و تخییری</a:t>
            </a:r>
          </a:p>
          <a:p>
            <a:pPr algn="r" rtl="1"/>
            <a:r>
              <a:rPr lang="fa-IR" b="1" dirty="0" smtClean="0">
                <a:latin typeface="Adobe Arabic" panose="02040503050201020203" pitchFamily="18" charset="-78"/>
                <a:cs typeface="Adobe Arabic" panose="02040503050201020203" pitchFamily="18" charset="-78"/>
              </a:rPr>
              <a:t>واجب تعبدی و توصلی</a:t>
            </a:r>
          </a:p>
          <a:p>
            <a:pPr algn="r" rtl="1"/>
            <a:r>
              <a:rPr lang="fa-IR" b="1" dirty="0" smtClean="0">
                <a:latin typeface="Adobe Arabic" panose="02040503050201020203" pitchFamily="18" charset="-78"/>
                <a:cs typeface="Adobe Arabic" panose="02040503050201020203" pitchFamily="18" charset="-78"/>
              </a:rPr>
              <a:t>جاهل قاصر و مقصر</a:t>
            </a:r>
          </a:p>
          <a:p>
            <a:pPr algn="r" rtl="1"/>
            <a:r>
              <a:rPr lang="fa-IR" b="1" dirty="0" smtClean="0">
                <a:latin typeface="Adobe Arabic" panose="02040503050201020203" pitchFamily="18" charset="-78"/>
                <a:cs typeface="Adobe Arabic" panose="02040503050201020203" pitchFamily="18" charset="-78"/>
              </a:rPr>
              <a:t>یقین، اطمینان، ظن (گمان)، شک</a:t>
            </a:r>
          </a:p>
          <a:p>
            <a:pPr algn="r" rtl="1"/>
            <a:endParaRPr lang="fa-IR" b="1" dirty="0" smtClean="0">
              <a:latin typeface="Adobe Arabic" panose="02040503050201020203" pitchFamily="18" charset="-78"/>
              <a:cs typeface="Adobe Arabic" panose="02040503050201020203" pitchFamily="18" charset="-78"/>
            </a:endParaRPr>
          </a:p>
          <a:p>
            <a:pPr algn="r" rtl="1"/>
            <a:endParaRPr lang="fa-IR" b="1" dirty="0">
              <a:latin typeface="Adobe Arabic" panose="02040503050201020203" pitchFamily="18" charset="-78"/>
              <a:cs typeface="Adobe Arabic" panose="02040503050201020203" pitchFamily="18" charset="-78"/>
            </a:endParaRPr>
          </a:p>
          <a:p>
            <a:pPr algn="r" rtl="1"/>
            <a:r>
              <a:rPr lang="fa-IR" b="1" dirty="0" smtClean="0">
                <a:latin typeface="Adobe Arabic" panose="02040503050201020203" pitchFamily="18" charset="-78"/>
                <a:cs typeface="Adobe Arabic" panose="02040503050201020203" pitchFamily="18" charset="-78"/>
              </a:rPr>
              <a:t>قصد رجاء (قصد مطلوبیت)</a:t>
            </a:r>
          </a:p>
          <a:p>
            <a:pPr algn="r" rtl="1"/>
            <a:r>
              <a:rPr lang="fa-IR" b="1" dirty="0" smtClean="0">
                <a:latin typeface="Adobe Arabic" panose="02040503050201020203" pitchFamily="18" charset="-78"/>
                <a:cs typeface="Adobe Arabic" panose="02040503050201020203" pitchFamily="18" charset="-78"/>
              </a:rPr>
              <a:t>قصد مافی الذمه</a:t>
            </a:r>
          </a:p>
          <a:p>
            <a:pPr algn="r" rtl="1"/>
            <a:r>
              <a:rPr lang="fa-IR" b="1" dirty="0" smtClean="0">
                <a:latin typeface="Adobe Arabic" panose="02040503050201020203" pitchFamily="18" charset="-78"/>
                <a:cs typeface="Adobe Arabic" panose="02040503050201020203" pitchFamily="18" charset="-78"/>
              </a:rPr>
              <a:t>قصد انشاء</a:t>
            </a:r>
          </a:p>
          <a:p>
            <a:pPr algn="r" rtl="1"/>
            <a:r>
              <a:rPr lang="fa-IR" b="1" dirty="0" smtClean="0">
                <a:latin typeface="Adobe Arabic" panose="02040503050201020203" pitchFamily="18" charset="-78"/>
                <a:cs typeface="Adobe Arabic" panose="02040503050201020203" pitchFamily="18" charset="-78"/>
              </a:rPr>
              <a:t>فتوا و حکم</a:t>
            </a:r>
          </a:p>
          <a:p>
            <a:pPr algn="r" rtl="1"/>
            <a:r>
              <a:rPr lang="fa-IR" b="1" dirty="0" smtClean="0">
                <a:latin typeface="Adobe Arabic" panose="02040503050201020203" pitchFamily="18" charset="-78"/>
                <a:cs typeface="Adobe Arabic" panose="02040503050201020203" pitchFamily="18" charset="-78"/>
              </a:rPr>
              <a:t>حکم وضعی و تکلیفی</a:t>
            </a:r>
          </a:p>
          <a:p>
            <a:pPr algn="r" rtl="1"/>
            <a:endParaRPr lang="fa-IR" b="1" dirty="0" smtClean="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57026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Effect transition="in" filter="fade">
                                      <p:cBhvr>
                                        <p:cTn id="84" dur="1000"/>
                                        <p:tgtEl>
                                          <p:spTgt spid="3">
                                            <p:txEl>
                                              <p:pRg st="13" end="13"/>
                                            </p:txEl>
                                          </p:spTgt>
                                        </p:tgtEl>
                                      </p:cBhvr>
                                    </p:animEffect>
                                    <p:anim calcmode="lin" valueType="num">
                                      <p:cBhvr>
                                        <p:cTn id="8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Effect transition="in" filter="fade">
                                      <p:cBhvr>
                                        <p:cTn id="91" dur="1000"/>
                                        <p:tgtEl>
                                          <p:spTgt spid="3">
                                            <p:txEl>
                                              <p:pRg st="14" end="14"/>
                                            </p:txEl>
                                          </p:spTgt>
                                        </p:tgtEl>
                                      </p:cBhvr>
                                    </p:animEffect>
                                    <p:anim calcmode="lin" valueType="num">
                                      <p:cBhvr>
                                        <p:cTn id="9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94360"/>
            <a:ext cx="7886700" cy="5582603"/>
          </a:xfrm>
        </p:spPr>
        <p:txBody>
          <a:bodyPr>
            <a:normAutofit fontScale="85000" lnSpcReduction="20000"/>
          </a:bodyPr>
          <a:lstStyle/>
          <a:p>
            <a:pPr algn="r" rtl="1"/>
            <a:r>
              <a:rPr lang="fa-IR" b="1" dirty="0"/>
              <a:t>قصد رجاء:</a:t>
            </a:r>
            <a:endParaRPr lang="en-US" dirty="0"/>
          </a:p>
          <a:p>
            <a:pPr algn="r" rtl="1"/>
            <a:r>
              <a:rPr lang="fa-IR" dirty="0"/>
              <a:t>یعنی به قصد امید به ثواب و بعضی می گویند به قصد مطلوبیت. قصد رجاء در بعضی از اعمال که مکلف به ورود آن در شرع يقين ندارد دست او را باز می کند تا بتواند انجام دهد؛ چون در شرع، قانون اوليه در عبادات، توقیف است یعنی اگر شارع این عبادت را تشریع کرده انجام بده و الا نباید انجام دهید.</a:t>
            </a:r>
            <a:endParaRPr lang="en-US" dirty="0"/>
          </a:p>
          <a:p>
            <a:pPr algn="r" rtl="1"/>
            <a:r>
              <a:rPr lang="fa-IR" dirty="0"/>
              <a:t> </a:t>
            </a:r>
            <a:endParaRPr lang="en-US" dirty="0"/>
          </a:p>
          <a:p>
            <a:pPr algn="r" rtl="1"/>
            <a:r>
              <a:rPr lang="fa-IR" dirty="0"/>
              <a:t>توضیح: اعمال عبادی سه دسته است:</a:t>
            </a:r>
            <a:endParaRPr lang="en-US" dirty="0"/>
          </a:p>
          <a:p>
            <a:pPr algn="r" rtl="1"/>
            <a:r>
              <a:rPr lang="fa-IR" dirty="0"/>
              <a:t>1- اعمالی که تشریع و مطلوبیت آن یقینی است لذا به قصد امتثال امر انجام مي دهيم</a:t>
            </a:r>
            <a:endParaRPr lang="en-US" dirty="0"/>
          </a:p>
          <a:p>
            <a:pPr algn="r" rtl="1"/>
            <a:r>
              <a:rPr lang="fa-IR" dirty="0"/>
              <a:t>2- اعمالی که عدم تشریع و عدم مطلوبیت آن یقینی است مثل نماز حائض. در اينجا انجام عمل حرام است</a:t>
            </a:r>
            <a:endParaRPr lang="en-US" dirty="0"/>
          </a:p>
          <a:p>
            <a:pPr algn="r" rtl="1"/>
            <a:r>
              <a:rPr lang="fa-IR" dirty="0"/>
              <a:t>3- اعمالی که احتمال مطلوبیت دارد. در چنین جایی است كه به قصد رجاء (نه قصد تشریع) می توانیم انجام دهیم مثل غسل روز عید قربان كه تا ظهر را مي دانيم مستحب است اما در بعد از ظهر را احتمال مطلوبیت می دهیم در اينجا نمي توان به قصد ورود و تشريع انجام داد اما به قصد رجاء مي توان انجام داد. یا مثل دو رکعت نماز تحیت مسجد جمکران با آن کیفیت خاص.</a:t>
            </a:r>
            <a:endParaRPr lang="en-US" dirty="0"/>
          </a:p>
        </p:txBody>
      </p:sp>
    </p:spTree>
    <p:extLst>
      <p:ext uri="{BB962C8B-B14F-4D97-AF65-F5344CB8AC3E}">
        <p14:creationId xmlns:p14="http://schemas.microsoft.com/office/powerpoint/2010/main" val="89054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r" rtl="1"/>
            <a:r>
              <a:rPr lang="fa-IR" dirty="0" smtClean="0"/>
              <a:t>قصد مافی الذمه:</a:t>
            </a:r>
          </a:p>
          <a:p>
            <a:pPr algn="r" rtl="1"/>
            <a:r>
              <a:rPr lang="fa-IR" dirty="0" smtClean="0"/>
              <a:t>مثل </a:t>
            </a:r>
            <a:r>
              <a:rPr lang="fa-IR" dirty="0"/>
              <a:t>اينكه مي داند يك نماز چهار ركعتي از او قضا شده ولي نمي داند ظهر است يا عصر يا عشاء در اين صورت يك نماز چهار ركعتي مي خواند به قصد مافي الذمه و لازم نيست سه تا نماز چهار ركعتي بخواند. </a:t>
            </a:r>
            <a:endParaRPr lang="fa-IR" dirty="0" smtClean="0"/>
          </a:p>
          <a:p>
            <a:pPr algn="r" rtl="1"/>
            <a:r>
              <a:rPr lang="fa-IR" dirty="0" smtClean="0"/>
              <a:t>مثال دیگر:</a:t>
            </a:r>
          </a:p>
          <a:p>
            <a:pPr algn="r" rtl="1"/>
            <a:r>
              <a:rPr lang="fa-IR" dirty="0"/>
              <a:t>كسي كه نمي </a:t>
            </a:r>
            <a:r>
              <a:rPr lang="fa-IR" dirty="0" smtClean="0"/>
              <a:t>داند نمازش </a:t>
            </a:r>
            <a:r>
              <a:rPr lang="fa-IR" dirty="0"/>
              <a:t>اداء است يا قضا و قصد ما في </a:t>
            </a:r>
            <a:r>
              <a:rPr lang="fa-IR" dirty="0" smtClean="0"/>
              <a:t>الذمه می کند.</a:t>
            </a:r>
            <a:endParaRPr lang="fa-IR" dirty="0"/>
          </a:p>
        </p:txBody>
      </p:sp>
    </p:spTree>
    <p:extLst>
      <p:ext uri="{BB962C8B-B14F-4D97-AF65-F5344CB8AC3E}">
        <p14:creationId xmlns:p14="http://schemas.microsoft.com/office/powerpoint/2010/main" val="450032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941226996"/>
              </p:ext>
            </p:extLst>
          </p:nvPr>
        </p:nvGraphicFramePr>
        <p:xfrm>
          <a:off x="509666" y="209862"/>
          <a:ext cx="8005684" cy="6295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031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graphicEl>
                                              <a:dgm id="{DD51DE47-D34E-4851-A0C8-909475D18200}"/>
                                            </p:graphicEl>
                                          </p:spTgt>
                                        </p:tgtEl>
                                        <p:attrNameLst>
                                          <p:attrName>style.visibility</p:attrName>
                                        </p:attrNameLst>
                                      </p:cBhvr>
                                      <p:to>
                                        <p:strVal val="visible"/>
                                      </p:to>
                                    </p:set>
                                    <p:animEffect transition="in" filter="wipe(right)">
                                      <p:cBhvr>
                                        <p:cTn id="7" dur="500"/>
                                        <p:tgtEl>
                                          <p:spTgt spid="6">
                                            <p:graphicEl>
                                              <a:dgm id="{DD51DE47-D34E-4851-A0C8-909475D1820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graphicEl>
                                              <a:dgm id="{92AF706B-A6E2-441E-AF7C-4EABC9BCD406}"/>
                                            </p:graphicEl>
                                          </p:spTgt>
                                        </p:tgtEl>
                                        <p:attrNameLst>
                                          <p:attrName>style.visibility</p:attrName>
                                        </p:attrNameLst>
                                      </p:cBhvr>
                                      <p:to>
                                        <p:strVal val="visible"/>
                                      </p:to>
                                    </p:set>
                                    <p:animEffect transition="in" filter="wipe(right)">
                                      <p:cBhvr>
                                        <p:cTn id="12" dur="500"/>
                                        <p:tgtEl>
                                          <p:spTgt spid="6">
                                            <p:graphicEl>
                                              <a:dgm id="{92AF706B-A6E2-441E-AF7C-4EABC9BCD406}"/>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6">
                                            <p:graphicEl>
                                              <a:dgm id="{A243BB92-C906-4120-9341-3DF34F58F5D8}"/>
                                            </p:graphicEl>
                                          </p:spTgt>
                                        </p:tgtEl>
                                        <p:attrNameLst>
                                          <p:attrName>style.visibility</p:attrName>
                                        </p:attrNameLst>
                                      </p:cBhvr>
                                      <p:to>
                                        <p:strVal val="visible"/>
                                      </p:to>
                                    </p:set>
                                    <p:animEffect transition="in" filter="wipe(right)">
                                      <p:cBhvr>
                                        <p:cTn id="15" dur="500"/>
                                        <p:tgtEl>
                                          <p:spTgt spid="6">
                                            <p:graphicEl>
                                              <a:dgm id="{A243BB92-C906-4120-9341-3DF34F58F5D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
                                            <p:graphicEl>
                                              <a:dgm id="{98C51EDB-39ED-41FD-988C-F2A0E83AD39E}"/>
                                            </p:graphicEl>
                                          </p:spTgt>
                                        </p:tgtEl>
                                        <p:attrNameLst>
                                          <p:attrName>style.visibility</p:attrName>
                                        </p:attrNameLst>
                                      </p:cBhvr>
                                      <p:to>
                                        <p:strVal val="visible"/>
                                      </p:to>
                                    </p:set>
                                    <p:animEffect transition="in" filter="wipe(right)">
                                      <p:cBhvr>
                                        <p:cTn id="20" dur="500"/>
                                        <p:tgtEl>
                                          <p:spTgt spid="6">
                                            <p:graphicEl>
                                              <a:dgm id="{98C51EDB-39ED-41FD-988C-F2A0E83AD39E}"/>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
                                            <p:graphicEl>
                                              <a:dgm id="{65C0721B-5B2C-4E49-9259-EA84852C81E9}"/>
                                            </p:graphicEl>
                                          </p:spTgt>
                                        </p:tgtEl>
                                        <p:attrNameLst>
                                          <p:attrName>style.visibility</p:attrName>
                                        </p:attrNameLst>
                                      </p:cBhvr>
                                      <p:to>
                                        <p:strVal val="visible"/>
                                      </p:to>
                                    </p:set>
                                    <p:animEffect transition="in" filter="wipe(right)">
                                      <p:cBhvr>
                                        <p:cTn id="23" dur="500"/>
                                        <p:tgtEl>
                                          <p:spTgt spid="6">
                                            <p:graphicEl>
                                              <a:dgm id="{65C0721B-5B2C-4E49-9259-EA84852C81E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6">
                                            <p:graphicEl>
                                              <a:dgm id="{F9BD3040-0BB4-4FFC-8BB5-DC13A11EB961}"/>
                                            </p:graphicEl>
                                          </p:spTgt>
                                        </p:tgtEl>
                                        <p:attrNameLst>
                                          <p:attrName>style.visibility</p:attrName>
                                        </p:attrNameLst>
                                      </p:cBhvr>
                                      <p:to>
                                        <p:strVal val="visible"/>
                                      </p:to>
                                    </p:set>
                                    <p:animEffect transition="in" filter="wipe(right)">
                                      <p:cBhvr>
                                        <p:cTn id="28" dur="500"/>
                                        <p:tgtEl>
                                          <p:spTgt spid="6">
                                            <p:graphicEl>
                                              <a:dgm id="{F9BD3040-0BB4-4FFC-8BB5-DC13A11EB961}"/>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6">
                                            <p:graphicEl>
                                              <a:dgm id="{128E8488-C88C-4BC1-9B42-DC244B2C953B}"/>
                                            </p:graphicEl>
                                          </p:spTgt>
                                        </p:tgtEl>
                                        <p:attrNameLst>
                                          <p:attrName>style.visibility</p:attrName>
                                        </p:attrNameLst>
                                      </p:cBhvr>
                                      <p:to>
                                        <p:strVal val="visible"/>
                                      </p:to>
                                    </p:set>
                                    <p:animEffect transition="in" filter="wipe(right)">
                                      <p:cBhvr>
                                        <p:cTn id="31" dur="500"/>
                                        <p:tgtEl>
                                          <p:spTgt spid="6">
                                            <p:graphicEl>
                                              <a:dgm id="{128E8488-C88C-4BC1-9B42-DC244B2C953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6">
                                            <p:graphicEl>
                                              <a:dgm id="{2B3006D8-ABD7-476E-B536-9226DDEC15E2}"/>
                                            </p:graphicEl>
                                          </p:spTgt>
                                        </p:tgtEl>
                                        <p:attrNameLst>
                                          <p:attrName>style.visibility</p:attrName>
                                        </p:attrNameLst>
                                      </p:cBhvr>
                                      <p:to>
                                        <p:strVal val="visible"/>
                                      </p:to>
                                    </p:set>
                                    <p:animEffect transition="in" filter="wipe(right)">
                                      <p:cBhvr>
                                        <p:cTn id="36" dur="500"/>
                                        <p:tgtEl>
                                          <p:spTgt spid="6">
                                            <p:graphicEl>
                                              <a:dgm id="{2B3006D8-ABD7-476E-B536-9226DDEC15E2}"/>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6">
                                            <p:graphicEl>
                                              <a:dgm id="{54DA6D31-AD64-44BC-B6E5-9CC0734CD2BA}"/>
                                            </p:graphicEl>
                                          </p:spTgt>
                                        </p:tgtEl>
                                        <p:attrNameLst>
                                          <p:attrName>style.visibility</p:attrName>
                                        </p:attrNameLst>
                                      </p:cBhvr>
                                      <p:to>
                                        <p:strVal val="visible"/>
                                      </p:to>
                                    </p:set>
                                    <p:animEffect transition="in" filter="wipe(right)">
                                      <p:cBhvr>
                                        <p:cTn id="39" dur="500"/>
                                        <p:tgtEl>
                                          <p:spTgt spid="6">
                                            <p:graphicEl>
                                              <a:dgm id="{54DA6D31-AD64-44BC-B6E5-9CC0734CD2B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6">
                                            <p:graphicEl>
                                              <a:dgm id="{9A978D09-8A4B-4DFB-B829-9505AEB88AAF}"/>
                                            </p:graphicEl>
                                          </p:spTgt>
                                        </p:tgtEl>
                                        <p:attrNameLst>
                                          <p:attrName>style.visibility</p:attrName>
                                        </p:attrNameLst>
                                      </p:cBhvr>
                                      <p:to>
                                        <p:strVal val="visible"/>
                                      </p:to>
                                    </p:set>
                                    <p:animEffect transition="in" filter="wipe(right)">
                                      <p:cBhvr>
                                        <p:cTn id="44" dur="500"/>
                                        <p:tgtEl>
                                          <p:spTgt spid="6">
                                            <p:graphicEl>
                                              <a:dgm id="{9A978D09-8A4B-4DFB-B829-9505AEB88AAF}"/>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6">
                                            <p:graphicEl>
                                              <a:dgm id="{DCDE9262-3443-45A1-95B2-DA856FC75B18}"/>
                                            </p:graphicEl>
                                          </p:spTgt>
                                        </p:tgtEl>
                                        <p:attrNameLst>
                                          <p:attrName>style.visibility</p:attrName>
                                        </p:attrNameLst>
                                      </p:cBhvr>
                                      <p:to>
                                        <p:strVal val="visible"/>
                                      </p:to>
                                    </p:set>
                                    <p:animEffect transition="in" filter="wipe(right)">
                                      <p:cBhvr>
                                        <p:cTn id="47" dur="500"/>
                                        <p:tgtEl>
                                          <p:spTgt spid="6">
                                            <p:graphicEl>
                                              <a:dgm id="{DCDE9262-3443-45A1-95B2-DA856FC75B1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6">
                                            <p:graphicEl>
                                              <a:dgm id="{67548B49-E727-4200-8E59-C8EA7CFF77F0}"/>
                                            </p:graphicEl>
                                          </p:spTgt>
                                        </p:tgtEl>
                                        <p:attrNameLst>
                                          <p:attrName>style.visibility</p:attrName>
                                        </p:attrNameLst>
                                      </p:cBhvr>
                                      <p:to>
                                        <p:strVal val="visible"/>
                                      </p:to>
                                    </p:set>
                                    <p:animEffect transition="in" filter="wipe(right)">
                                      <p:cBhvr>
                                        <p:cTn id="52" dur="500"/>
                                        <p:tgtEl>
                                          <p:spTgt spid="6">
                                            <p:graphicEl>
                                              <a:dgm id="{67548B49-E727-4200-8E59-C8EA7CFF77F0}"/>
                                            </p:graphicEl>
                                          </p:spTgt>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6">
                                            <p:graphicEl>
                                              <a:dgm id="{4259BBB8-BC75-47C1-9725-7DDB4E4216FD}"/>
                                            </p:graphicEl>
                                          </p:spTgt>
                                        </p:tgtEl>
                                        <p:attrNameLst>
                                          <p:attrName>style.visibility</p:attrName>
                                        </p:attrNameLst>
                                      </p:cBhvr>
                                      <p:to>
                                        <p:strVal val="visible"/>
                                      </p:to>
                                    </p:set>
                                    <p:animEffect transition="in" filter="wipe(right)">
                                      <p:cBhvr>
                                        <p:cTn id="55" dur="500"/>
                                        <p:tgtEl>
                                          <p:spTgt spid="6">
                                            <p:graphicEl>
                                              <a:dgm id="{4259BBB8-BC75-47C1-9725-7DDB4E4216FD}"/>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C6B572BF-32F6-4B18-AD56-FA8450DC7FE5}"/>
                                            </p:graphicEl>
                                          </p:spTgt>
                                        </p:tgtEl>
                                        <p:attrNameLst>
                                          <p:attrName>style.visibility</p:attrName>
                                        </p:attrNameLst>
                                      </p:cBhvr>
                                      <p:to>
                                        <p:strVal val="visible"/>
                                      </p:to>
                                    </p:set>
                                    <p:animEffect transition="in" filter="wipe(right)">
                                      <p:cBhvr>
                                        <p:cTn id="60" dur="500"/>
                                        <p:tgtEl>
                                          <p:spTgt spid="6">
                                            <p:graphicEl>
                                              <a:dgm id="{C6B572BF-32F6-4B18-AD56-FA8450DC7FE5}"/>
                                            </p:graphicEl>
                                          </p:spTgt>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6">
                                            <p:graphicEl>
                                              <a:dgm id="{D4D0DDAC-B814-4CAC-A3BB-B56C4907C090}"/>
                                            </p:graphicEl>
                                          </p:spTgt>
                                        </p:tgtEl>
                                        <p:attrNameLst>
                                          <p:attrName>style.visibility</p:attrName>
                                        </p:attrNameLst>
                                      </p:cBhvr>
                                      <p:to>
                                        <p:strVal val="visible"/>
                                      </p:to>
                                    </p:set>
                                    <p:animEffect transition="in" filter="wipe(right)">
                                      <p:cBhvr>
                                        <p:cTn id="63" dur="500"/>
                                        <p:tgtEl>
                                          <p:spTgt spid="6">
                                            <p:graphicEl>
                                              <a:dgm id="{D4D0DDAC-B814-4CAC-A3BB-B56C4907C090}"/>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6">
                                            <p:graphicEl>
                                              <a:dgm id="{3A2C2388-A80F-4796-A447-3D07FA754DC1}"/>
                                            </p:graphicEl>
                                          </p:spTgt>
                                        </p:tgtEl>
                                        <p:attrNameLst>
                                          <p:attrName>style.visibility</p:attrName>
                                        </p:attrNameLst>
                                      </p:cBhvr>
                                      <p:to>
                                        <p:strVal val="visible"/>
                                      </p:to>
                                    </p:set>
                                    <p:animEffect transition="in" filter="wipe(right)">
                                      <p:cBhvr>
                                        <p:cTn id="68" dur="500"/>
                                        <p:tgtEl>
                                          <p:spTgt spid="6">
                                            <p:graphicEl>
                                              <a:dgm id="{3A2C2388-A80F-4796-A447-3D07FA754DC1}"/>
                                            </p:graphicEl>
                                          </p:spTgt>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6">
                                            <p:graphicEl>
                                              <a:dgm id="{BC4E001D-7F80-4DDA-9493-E0A6866AE1C2}"/>
                                            </p:graphicEl>
                                          </p:spTgt>
                                        </p:tgtEl>
                                        <p:attrNameLst>
                                          <p:attrName>style.visibility</p:attrName>
                                        </p:attrNameLst>
                                      </p:cBhvr>
                                      <p:to>
                                        <p:strVal val="visible"/>
                                      </p:to>
                                    </p:set>
                                    <p:animEffect transition="in" filter="wipe(right)">
                                      <p:cBhvr>
                                        <p:cTn id="71" dur="500"/>
                                        <p:tgtEl>
                                          <p:spTgt spid="6">
                                            <p:graphicEl>
                                              <a:dgm id="{BC4E001D-7F80-4DDA-9493-E0A6866AE1C2}"/>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6">
                                            <p:graphicEl>
                                              <a:dgm id="{1CE16532-4860-496F-B58A-F86D4C8B856D}"/>
                                            </p:graphicEl>
                                          </p:spTgt>
                                        </p:tgtEl>
                                        <p:attrNameLst>
                                          <p:attrName>style.visibility</p:attrName>
                                        </p:attrNameLst>
                                      </p:cBhvr>
                                      <p:to>
                                        <p:strVal val="visible"/>
                                      </p:to>
                                    </p:set>
                                    <p:animEffect transition="in" filter="wipe(right)">
                                      <p:cBhvr>
                                        <p:cTn id="76" dur="500"/>
                                        <p:tgtEl>
                                          <p:spTgt spid="6">
                                            <p:graphicEl>
                                              <a:dgm id="{1CE16532-4860-496F-B58A-F86D4C8B856D}"/>
                                            </p:graphicEl>
                                          </p:spTgt>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6">
                                            <p:graphicEl>
                                              <a:dgm id="{37AD5CEC-6219-46E8-8B91-9D25A56F56CB}"/>
                                            </p:graphicEl>
                                          </p:spTgt>
                                        </p:tgtEl>
                                        <p:attrNameLst>
                                          <p:attrName>style.visibility</p:attrName>
                                        </p:attrNameLst>
                                      </p:cBhvr>
                                      <p:to>
                                        <p:strVal val="visible"/>
                                      </p:to>
                                    </p:set>
                                    <p:animEffect transition="in" filter="wipe(right)">
                                      <p:cBhvr>
                                        <p:cTn id="79" dur="500"/>
                                        <p:tgtEl>
                                          <p:spTgt spid="6">
                                            <p:graphicEl>
                                              <a:dgm id="{37AD5CEC-6219-46E8-8B91-9D25A56F56C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6">
                                            <p:graphicEl>
                                              <a:dgm id="{4A8E267D-9B98-4B29-B67A-E07E37DFC465}"/>
                                            </p:graphicEl>
                                          </p:spTgt>
                                        </p:tgtEl>
                                        <p:attrNameLst>
                                          <p:attrName>style.visibility</p:attrName>
                                        </p:attrNameLst>
                                      </p:cBhvr>
                                      <p:to>
                                        <p:strVal val="visible"/>
                                      </p:to>
                                    </p:set>
                                    <p:animEffect transition="in" filter="wipe(right)">
                                      <p:cBhvr>
                                        <p:cTn id="84" dur="500"/>
                                        <p:tgtEl>
                                          <p:spTgt spid="6">
                                            <p:graphicEl>
                                              <a:dgm id="{4A8E267D-9B98-4B29-B67A-E07E37DFC465}"/>
                                            </p:graphicEl>
                                          </p:spTgt>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6">
                                            <p:graphicEl>
                                              <a:dgm id="{D9763A5D-1455-4176-90E0-D2B6791512CE}"/>
                                            </p:graphicEl>
                                          </p:spTgt>
                                        </p:tgtEl>
                                        <p:attrNameLst>
                                          <p:attrName>style.visibility</p:attrName>
                                        </p:attrNameLst>
                                      </p:cBhvr>
                                      <p:to>
                                        <p:strVal val="visible"/>
                                      </p:to>
                                    </p:set>
                                    <p:animEffect transition="in" filter="wipe(right)">
                                      <p:cBhvr>
                                        <p:cTn id="87" dur="500"/>
                                        <p:tgtEl>
                                          <p:spTgt spid="6">
                                            <p:graphicEl>
                                              <a:dgm id="{D9763A5D-1455-4176-90E0-D2B6791512C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6">
                                            <p:graphicEl>
                                              <a:dgm id="{00C3F201-E73A-40AB-949F-11EC8220CE7A}"/>
                                            </p:graphicEl>
                                          </p:spTgt>
                                        </p:tgtEl>
                                        <p:attrNameLst>
                                          <p:attrName>style.visibility</p:attrName>
                                        </p:attrNameLst>
                                      </p:cBhvr>
                                      <p:to>
                                        <p:strVal val="visible"/>
                                      </p:to>
                                    </p:set>
                                    <p:animEffect transition="in" filter="wipe(right)">
                                      <p:cBhvr>
                                        <p:cTn id="92" dur="500"/>
                                        <p:tgtEl>
                                          <p:spTgt spid="6">
                                            <p:graphicEl>
                                              <a:dgm id="{00C3F201-E73A-40AB-949F-11EC8220CE7A}"/>
                                            </p:graphicEl>
                                          </p:spTgt>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6">
                                            <p:graphicEl>
                                              <a:dgm id="{15838726-371A-44F8-B471-2A4EBE829848}"/>
                                            </p:graphicEl>
                                          </p:spTgt>
                                        </p:tgtEl>
                                        <p:attrNameLst>
                                          <p:attrName>style.visibility</p:attrName>
                                        </p:attrNameLst>
                                      </p:cBhvr>
                                      <p:to>
                                        <p:strVal val="visible"/>
                                      </p:to>
                                    </p:set>
                                    <p:animEffect transition="in" filter="wipe(right)">
                                      <p:cBhvr>
                                        <p:cTn id="95" dur="500"/>
                                        <p:tgtEl>
                                          <p:spTgt spid="6">
                                            <p:graphicEl>
                                              <a:dgm id="{15838726-371A-44F8-B471-2A4EBE82984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grpId="0" nodeType="clickEffect">
                                  <p:stCondLst>
                                    <p:cond delay="0"/>
                                  </p:stCondLst>
                                  <p:childTnLst>
                                    <p:set>
                                      <p:cBhvr>
                                        <p:cTn id="99" dur="1" fill="hold">
                                          <p:stCondLst>
                                            <p:cond delay="0"/>
                                          </p:stCondLst>
                                        </p:cTn>
                                        <p:tgtEl>
                                          <p:spTgt spid="6">
                                            <p:graphicEl>
                                              <a:dgm id="{EF231BCF-282C-4E98-AD4F-397AD15B6AF5}"/>
                                            </p:graphicEl>
                                          </p:spTgt>
                                        </p:tgtEl>
                                        <p:attrNameLst>
                                          <p:attrName>style.visibility</p:attrName>
                                        </p:attrNameLst>
                                      </p:cBhvr>
                                      <p:to>
                                        <p:strVal val="visible"/>
                                      </p:to>
                                    </p:set>
                                    <p:animEffect transition="in" filter="wipe(right)">
                                      <p:cBhvr>
                                        <p:cTn id="100" dur="500"/>
                                        <p:tgtEl>
                                          <p:spTgt spid="6">
                                            <p:graphicEl>
                                              <a:dgm id="{EF231BCF-282C-4E98-AD4F-397AD15B6AF5}"/>
                                            </p:graphicEl>
                                          </p:spTgt>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6">
                                            <p:graphicEl>
                                              <a:dgm id="{9A79B388-4666-4708-A766-BB56B84881EA}"/>
                                            </p:graphicEl>
                                          </p:spTgt>
                                        </p:tgtEl>
                                        <p:attrNameLst>
                                          <p:attrName>style.visibility</p:attrName>
                                        </p:attrNameLst>
                                      </p:cBhvr>
                                      <p:to>
                                        <p:strVal val="visible"/>
                                      </p:to>
                                    </p:set>
                                    <p:animEffect transition="in" filter="wipe(right)">
                                      <p:cBhvr>
                                        <p:cTn id="103" dur="500"/>
                                        <p:tgtEl>
                                          <p:spTgt spid="6">
                                            <p:graphicEl>
                                              <a:dgm id="{9A79B388-4666-4708-A766-BB56B84881EA}"/>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6">
                                            <p:graphicEl>
                                              <a:dgm id="{84766A2A-7D19-4B32-9312-EF49EB58C51F}"/>
                                            </p:graphicEl>
                                          </p:spTgt>
                                        </p:tgtEl>
                                        <p:attrNameLst>
                                          <p:attrName>style.visibility</p:attrName>
                                        </p:attrNameLst>
                                      </p:cBhvr>
                                      <p:to>
                                        <p:strVal val="visible"/>
                                      </p:to>
                                    </p:set>
                                    <p:animEffect transition="in" filter="wipe(right)">
                                      <p:cBhvr>
                                        <p:cTn id="108" dur="500"/>
                                        <p:tgtEl>
                                          <p:spTgt spid="6">
                                            <p:graphicEl>
                                              <a:dgm id="{84766A2A-7D19-4B32-9312-EF49EB58C51F}"/>
                                            </p:graphicEl>
                                          </p:spTgt>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6">
                                            <p:graphicEl>
                                              <a:dgm id="{B9EC3002-27B8-4AB7-971D-67DF842495CA}"/>
                                            </p:graphicEl>
                                          </p:spTgt>
                                        </p:tgtEl>
                                        <p:attrNameLst>
                                          <p:attrName>style.visibility</p:attrName>
                                        </p:attrNameLst>
                                      </p:cBhvr>
                                      <p:to>
                                        <p:strVal val="visible"/>
                                      </p:to>
                                    </p:set>
                                    <p:animEffect transition="in" filter="wipe(right)">
                                      <p:cBhvr>
                                        <p:cTn id="111" dur="500"/>
                                        <p:tgtEl>
                                          <p:spTgt spid="6">
                                            <p:graphicEl>
                                              <a:dgm id="{B9EC3002-27B8-4AB7-971D-67DF842495C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grpId="0" nodeType="clickEffect">
                                  <p:stCondLst>
                                    <p:cond delay="0"/>
                                  </p:stCondLst>
                                  <p:childTnLst>
                                    <p:set>
                                      <p:cBhvr>
                                        <p:cTn id="115" dur="1" fill="hold">
                                          <p:stCondLst>
                                            <p:cond delay="0"/>
                                          </p:stCondLst>
                                        </p:cTn>
                                        <p:tgtEl>
                                          <p:spTgt spid="6">
                                            <p:graphicEl>
                                              <a:dgm id="{F19E99D1-4DBE-49C5-BA81-87F61E27F0C9}"/>
                                            </p:graphicEl>
                                          </p:spTgt>
                                        </p:tgtEl>
                                        <p:attrNameLst>
                                          <p:attrName>style.visibility</p:attrName>
                                        </p:attrNameLst>
                                      </p:cBhvr>
                                      <p:to>
                                        <p:strVal val="visible"/>
                                      </p:to>
                                    </p:set>
                                    <p:animEffect transition="in" filter="wipe(right)">
                                      <p:cBhvr>
                                        <p:cTn id="116" dur="500"/>
                                        <p:tgtEl>
                                          <p:spTgt spid="6">
                                            <p:graphicEl>
                                              <a:dgm id="{F19E99D1-4DBE-49C5-BA81-87F61E27F0C9}"/>
                                            </p:graphicEl>
                                          </p:spTgt>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6">
                                            <p:graphicEl>
                                              <a:dgm id="{A699B3DB-9BD9-488D-B921-9B8735A2E7A3}"/>
                                            </p:graphicEl>
                                          </p:spTgt>
                                        </p:tgtEl>
                                        <p:attrNameLst>
                                          <p:attrName>style.visibility</p:attrName>
                                        </p:attrNameLst>
                                      </p:cBhvr>
                                      <p:to>
                                        <p:strVal val="visible"/>
                                      </p:to>
                                    </p:set>
                                    <p:animEffect transition="in" filter="wipe(right)">
                                      <p:cBhvr>
                                        <p:cTn id="119" dur="500"/>
                                        <p:tgtEl>
                                          <p:spTgt spid="6">
                                            <p:graphicEl>
                                              <a:dgm id="{A699B3DB-9BD9-488D-B921-9B8735A2E7A3}"/>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2" fill="hold" grpId="0" nodeType="clickEffect">
                                  <p:stCondLst>
                                    <p:cond delay="0"/>
                                  </p:stCondLst>
                                  <p:childTnLst>
                                    <p:set>
                                      <p:cBhvr>
                                        <p:cTn id="123" dur="1" fill="hold">
                                          <p:stCondLst>
                                            <p:cond delay="0"/>
                                          </p:stCondLst>
                                        </p:cTn>
                                        <p:tgtEl>
                                          <p:spTgt spid="6">
                                            <p:graphicEl>
                                              <a:dgm id="{FD9AFB14-E681-4220-9811-5AD2F3CB9DE9}"/>
                                            </p:graphicEl>
                                          </p:spTgt>
                                        </p:tgtEl>
                                        <p:attrNameLst>
                                          <p:attrName>style.visibility</p:attrName>
                                        </p:attrNameLst>
                                      </p:cBhvr>
                                      <p:to>
                                        <p:strVal val="visible"/>
                                      </p:to>
                                    </p:set>
                                    <p:animEffect transition="in" filter="wipe(right)">
                                      <p:cBhvr>
                                        <p:cTn id="124" dur="500"/>
                                        <p:tgtEl>
                                          <p:spTgt spid="6">
                                            <p:graphicEl>
                                              <a:dgm id="{FD9AFB14-E681-4220-9811-5AD2F3CB9DE9}"/>
                                            </p:graphicEl>
                                          </p:spTgt>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6">
                                            <p:graphicEl>
                                              <a:dgm id="{20622BB9-1FFA-40A8-B1AA-C5E77015464E}"/>
                                            </p:graphicEl>
                                          </p:spTgt>
                                        </p:tgtEl>
                                        <p:attrNameLst>
                                          <p:attrName>style.visibility</p:attrName>
                                        </p:attrNameLst>
                                      </p:cBhvr>
                                      <p:to>
                                        <p:strVal val="visible"/>
                                      </p:to>
                                    </p:set>
                                    <p:animEffect transition="in" filter="wipe(right)">
                                      <p:cBhvr>
                                        <p:cTn id="127" dur="500"/>
                                        <p:tgtEl>
                                          <p:spTgt spid="6">
                                            <p:graphicEl>
                                              <a:dgm id="{20622BB9-1FFA-40A8-B1AA-C5E77015464E}"/>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2" fill="hold" grpId="0" nodeType="clickEffect">
                                  <p:stCondLst>
                                    <p:cond delay="0"/>
                                  </p:stCondLst>
                                  <p:childTnLst>
                                    <p:set>
                                      <p:cBhvr>
                                        <p:cTn id="131" dur="1" fill="hold">
                                          <p:stCondLst>
                                            <p:cond delay="0"/>
                                          </p:stCondLst>
                                        </p:cTn>
                                        <p:tgtEl>
                                          <p:spTgt spid="6">
                                            <p:graphicEl>
                                              <a:dgm id="{795F6361-6E93-4EAB-B563-220007ED1CD1}"/>
                                            </p:graphicEl>
                                          </p:spTgt>
                                        </p:tgtEl>
                                        <p:attrNameLst>
                                          <p:attrName>style.visibility</p:attrName>
                                        </p:attrNameLst>
                                      </p:cBhvr>
                                      <p:to>
                                        <p:strVal val="visible"/>
                                      </p:to>
                                    </p:set>
                                    <p:animEffect transition="in" filter="wipe(right)">
                                      <p:cBhvr>
                                        <p:cTn id="132" dur="500"/>
                                        <p:tgtEl>
                                          <p:spTgt spid="6">
                                            <p:graphicEl>
                                              <a:dgm id="{795F6361-6E93-4EAB-B563-220007ED1CD1}"/>
                                            </p:graphicEl>
                                          </p:spTgt>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6">
                                            <p:graphicEl>
                                              <a:dgm id="{324E69CE-EA76-4712-A0CB-349F98153A81}"/>
                                            </p:graphicEl>
                                          </p:spTgt>
                                        </p:tgtEl>
                                        <p:attrNameLst>
                                          <p:attrName>style.visibility</p:attrName>
                                        </p:attrNameLst>
                                      </p:cBhvr>
                                      <p:to>
                                        <p:strVal val="visible"/>
                                      </p:to>
                                    </p:set>
                                    <p:animEffect transition="in" filter="wipe(right)">
                                      <p:cBhvr>
                                        <p:cTn id="135" dur="500"/>
                                        <p:tgtEl>
                                          <p:spTgt spid="6">
                                            <p:graphicEl>
                                              <a:dgm id="{324E69CE-EA76-4712-A0CB-349F98153A81}"/>
                                            </p:graphicEl>
                                          </p:spTgt>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2" fill="hold" grpId="0" nodeType="clickEffect">
                                  <p:stCondLst>
                                    <p:cond delay="0"/>
                                  </p:stCondLst>
                                  <p:childTnLst>
                                    <p:set>
                                      <p:cBhvr>
                                        <p:cTn id="139" dur="1" fill="hold">
                                          <p:stCondLst>
                                            <p:cond delay="0"/>
                                          </p:stCondLst>
                                        </p:cTn>
                                        <p:tgtEl>
                                          <p:spTgt spid="6">
                                            <p:graphicEl>
                                              <a:dgm id="{CB6BAF86-21CE-40B8-A039-1C0C821F69CB}"/>
                                            </p:graphicEl>
                                          </p:spTgt>
                                        </p:tgtEl>
                                        <p:attrNameLst>
                                          <p:attrName>style.visibility</p:attrName>
                                        </p:attrNameLst>
                                      </p:cBhvr>
                                      <p:to>
                                        <p:strVal val="visible"/>
                                      </p:to>
                                    </p:set>
                                    <p:animEffect transition="in" filter="wipe(right)">
                                      <p:cBhvr>
                                        <p:cTn id="140" dur="500"/>
                                        <p:tgtEl>
                                          <p:spTgt spid="6">
                                            <p:graphicEl>
                                              <a:dgm id="{CB6BAF86-21CE-40B8-A039-1C0C821F69CB}"/>
                                            </p:graphicEl>
                                          </p:spTgt>
                                        </p:tgtEl>
                                      </p:cBhvr>
                                    </p:animEffect>
                                  </p:childTnLst>
                                </p:cTn>
                              </p:par>
                              <p:par>
                                <p:cTn id="141" presetID="22" presetClass="entr" presetSubtype="2" fill="hold" grpId="0" nodeType="withEffect">
                                  <p:stCondLst>
                                    <p:cond delay="0"/>
                                  </p:stCondLst>
                                  <p:childTnLst>
                                    <p:set>
                                      <p:cBhvr>
                                        <p:cTn id="142" dur="1" fill="hold">
                                          <p:stCondLst>
                                            <p:cond delay="0"/>
                                          </p:stCondLst>
                                        </p:cTn>
                                        <p:tgtEl>
                                          <p:spTgt spid="6">
                                            <p:graphicEl>
                                              <a:dgm id="{852A7BB5-D68D-493F-8B47-BE94004EE5D4}"/>
                                            </p:graphicEl>
                                          </p:spTgt>
                                        </p:tgtEl>
                                        <p:attrNameLst>
                                          <p:attrName>style.visibility</p:attrName>
                                        </p:attrNameLst>
                                      </p:cBhvr>
                                      <p:to>
                                        <p:strVal val="visible"/>
                                      </p:to>
                                    </p:set>
                                    <p:animEffect transition="in" filter="wipe(right)">
                                      <p:cBhvr>
                                        <p:cTn id="143" dur="500"/>
                                        <p:tgtEl>
                                          <p:spTgt spid="6">
                                            <p:graphicEl>
                                              <a:dgm id="{852A7BB5-D68D-493F-8B47-BE94004EE5D4}"/>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2" fill="hold" grpId="0" nodeType="clickEffect">
                                  <p:stCondLst>
                                    <p:cond delay="0"/>
                                  </p:stCondLst>
                                  <p:childTnLst>
                                    <p:set>
                                      <p:cBhvr>
                                        <p:cTn id="147" dur="1" fill="hold">
                                          <p:stCondLst>
                                            <p:cond delay="0"/>
                                          </p:stCondLst>
                                        </p:cTn>
                                        <p:tgtEl>
                                          <p:spTgt spid="6">
                                            <p:graphicEl>
                                              <a:dgm id="{5A05DBF9-F92C-4A47-9094-7B01E68D0532}"/>
                                            </p:graphicEl>
                                          </p:spTgt>
                                        </p:tgtEl>
                                        <p:attrNameLst>
                                          <p:attrName>style.visibility</p:attrName>
                                        </p:attrNameLst>
                                      </p:cBhvr>
                                      <p:to>
                                        <p:strVal val="visible"/>
                                      </p:to>
                                    </p:set>
                                    <p:animEffect transition="in" filter="wipe(right)">
                                      <p:cBhvr>
                                        <p:cTn id="148" dur="500"/>
                                        <p:tgtEl>
                                          <p:spTgt spid="6">
                                            <p:graphicEl>
                                              <a:dgm id="{5A05DBF9-F92C-4A47-9094-7B01E68D0532}"/>
                                            </p:graphicEl>
                                          </p:spTgt>
                                        </p:tgtEl>
                                      </p:cBhvr>
                                    </p:animEffect>
                                  </p:childTnLst>
                                </p:cTn>
                              </p:par>
                              <p:par>
                                <p:cTn id="149" presetID="22" presetClass="entr" presetSubtype="2" fill="hold" grpId="0" nodeType="withEffect">
                                  <p:stCondLst>
                                    <p:cond delay="0"/>
                                  </p:stCondLst>
                                  <p:childTnLst>
                                    <p:set>
                                      <p:cBhvr>
                                        <p:cTn id="150" dur="1" fill="hold">
                                          <p:stCondLst>
                                            <p:cond delay="0"/>
                                          </p:stCondLst>
                                        </p:cTn>
                                        <p:tgtEl>
                                          <p:spTgt spid="6">
                                            <p:graphicEl>
                                              <a:dgm id="{E391B6A4-155D-406B-B409-444EBF18CE52}"/>
                                            </p:graphicEl>
                                          </p:spTgt>
                                        </p:tgtEl>
                                        <p:attrNameLst>
                                          <p:attrName>style.visibility</p:attrName>
                                        </p:attrNameLst>
                                      </p:cBhvr>
                                      <p:to>
                                        <p:strVal val="visible"/>
                                      </p:to>
                                    </p:set>
                                    <p:animEffect transition="in" filter="wipe(right)">
                                      <p:cBhvr>
                                        <p:cTn id="151" dur="500"/>
                                        <p:tgtEl>
                                          <p:spTgt spid="6">
                                            <p:graphicEl>
                                              <a:dgm id="{E391B6A4-155D-406B-B409-444EBF18CE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07249676"/>
              </p:ext>
            </p:extLst>
          </p:nvPr>
        </p:nvGraphicFramePr>
        <p:xfrm>
          <a:off x="509666" y="209862"/>
          <a:ext cx="8005684" cy="6295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561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graphicEl>
                                              <a:dgm id="{DD51DE47-D34E-4851-A0C8-909475D18200}"/>
                                            </p:graphicEl>
                                          </p:spTgt>
                                        </p:tgtEl>
                                        <p:attrNameLst>
                                          <p:attrName>style.visibility</p:attrName>
                                        </p:attrNameLst>
                                      </p:cBhvr>
                                      <p:to>
                                        <p:strVal val="visible"/>
                                      </p:to>
                                    </p:set>
                                    <p:animEffect transition="in" filter="wipe(right)">
                                      <p:cBhvr>
                                        <p:cTn id="7" dur="500"/>
                                        <p:tgtEl>
                                          <p:spTgt spid="6">
                                            <p:graphicEl>
                                              <a:dgm id="{DD51DE47-D34E-4851-A0C8-909475D1820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graphicEl>
                                              <a:dgm id="{A401D91A-1970-4A3E-B0BA-199BECFDEE74}"/>
                                            </p:graphicEl>
                                          </p:spTgt>
                                        </p:tgtEl>
                                        <p:attrNameLst>
                                          <p:attrName>style.visibility</p:attrName>
                                        </p:attrNameLst>
                                      </p:cBhvr>
                                      <p:to>
                                        <p:strVal val="visible"/>
                                      </p:to>
                                    </p:set>
                                    <p:animEffect transition="in" filter="wipe(right)">
                                      <p:cBhvr>
                                        <p:cTn id="12" dur="500"/>
                                        <p:tgtEl>
                                          <p:spTgt spid="6">
                                            <p:graphicEl>
                                              <a:dgm id="{A401D91A-1970-4A3E-B0BA-199BECFDEE74}"/>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6">
                                            <p:graphicEl>
                                              <a:dgm id="{77350C84-154B-4CBC-80D5-977377DC30A0}"/>
                                            </p:graphicEl>
                                          </p:spTgt>
                                        </p:tgtEl>
                                        <p:attrNameLst>
                                          <p:attrName>style.visibility</p:attrName>
                                        </p:attrNameLst>
                                      </p:cBhvr>
                                      <p:to>
                                        <p:strVal val="visible"/>
                                      </p:to>
                                    </p:set>
                                    <p:animEffect transition="in" filter="wipe(right)">
                                      <p:cBhvr>
                                        <p:cTn id="15" dur="500"/>
                                        <p:tgtEl>
                                          <p:spTgt spid="6">
                                            <p:graphicEl>
                                              <a:dgm id="{77350C84-154B-4CBC-80D5-977377DC30A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
                                            <p:graphicEl>
                                              <a:dgm id="{B92733D7-EDFC-4520-9AF0-04AD6AE521B9}"/>
                                            </p:graphicEl>
                                          </p:spTgt>
                                        </p:tgtEl>
                                        <p:attrNameLst>
                                          <p:attrName>style.visibility</p:attrName>
                                        </p:attrNameLst>
                                      </p:cBhvr>
                                      <p:to>
                                        <p:strVal val="visible"/>
                                      </p:to>
                                    </p:set>
                                    <p:animEffect transition="in" filter="wipe(right)">
                                      <p:cBhvr>
                                        <p:cTn id="20" dur="500"/>
                                        <p:tgtEl>
                                          <p:spTgt spid="6">
                                            <p:graphicEl>
                                              <a:dgm id="{B92733D7-EDFC-4520-9AF0-04AD6AE521B9}"/>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
                                            <p:graphicEl>
                                              <a:dgm id="{6EFBEA7F-B90F-4DC7-8266-5F0676D42FEA}"/>
                                            </p:graphicEl>
                                          </p:spTgt>
                                        </p:tgtEl>
                                        <p:attrNameLst>
                                          <p:attrName>style.visibility</p:attrName>
                                        </p:attrNameLst>
                                      </p:cBhvr>
                                      <p:to>
                                        <p:strVal val="visible"/>
                                      </p:to>
                                    </p:set>
                                    <p:animEffect transition="in" filter="wipe(right)">
                                      <p:cBhvr>
                                        <p:cTn id="23" dur="500"/>
                                        <p:tgtEl>
                                          <p:spTgt spid="6">
                                            <p:graphicEl>
                                              <a:dgm id="{6EFBEA7F-B90F-4DC7-8266-5F0676D42FE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6">
                                            <p:graphicEl>
                                              <a:dgm id="{ADCAD44F-5AFE-4E6D-BC69-BD6D6943618A}"/>
                                            </p:graphicEl>
                                          </p:spTgt>
                                        </p:tgtEl>
                                        <p:attrNameLst>
                                          <p:attrName>style.visibility</p:attrName>
                                        </p:attrNameLst>
                                      </p:cBhvr>
                                      <p:to>
                                        <p:strVal val="visible"/>
                                      </p:to>
                                    </p:set>
                                    <p:animEffect transition="in" filter="wipe(right)">
                                      <p:cBhvr>
                                        <p:cTn id="28" dur="500"/>
                                        <p:tgtEl>
                                          <p:spTgt spid="6">
                                            <p:graphicEl>
                                              <a:dgm id="{ADCAD44F-5AFE-4E6D-BC69-BD6D6943618A}"/>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6">
                                            <p:graphicEl>
                                              <a:dgm id="{D8502727-C787-4E82-871D-C035E54C085D}"/>
                                            </p:graphicEl>
                                          </p:spTgt>
                                        </p:tgtEl>
                                        <p:attrNameLst>
                                          <p:attrName>style.visibility</p:attrName>
                                        </p:attrNameLst>
                                      </p:cBhvr>
                                      <p:to>
                                        <p:strVal val="visible"/>
                                      </p:to>
                                    </p:set>
                                    <p:animEffect transition="in" filter="wipe(right)">
                                      <p:cBhvr>
                                        <p:cTn id="31" dur="500"/>
                                        <p:tgtEl>
                                          <p:spTgt spid="6">
                                            <p:graphicEl>
                                              <a:dgm id="{D8502727-C787-4E82-871D-C035E54C085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6">
                                            <p:graphicEl>
                                              <a:dgm id="{488B5BAA-7480-4F28-8CD9-A9FE76E96D8A}"/>
                                            </p:graphicEl>
                                          </p:spTgt>
                                        </p:tgtEl>
                                        <p:attrNameLst>
                                          <p:attrName>style.visibility</p:attrName>
                                        </p:attrNameLst>
                                      </p:cBhvr>
                                      <p:to>
                                        <p:strVal val="visible"/>
                                      </p:to>
                                    </p:set>
                                    <p:animEffect transition="in" filter="wipe(right)">
                                      <p:cBhvr>
                                        <p:cTn id="36" dur="500"/>
                                        <p:tgtEl>
                                          <p:spTgt spid="6">
                                            <p:graphicEl>
                                              <a:dgm id="{488B5BAA-7480-4F28-8CD9-A9FE76E96D8A}"/>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6">
                                            <p:graphicEl>
                                              <a:dgm id="{5392AACD-E248-493D-AAD8-63DA5ED01010}"/>
                                            </p:graphicEl>
                                          </p:spTgt>
                                        </p:tgtEl>
                                        <p:attrNameLst>
                                          <p:attrName>style.visibility</p:attrName>
                                        </p:attrNameLst>
                                      </p:cBhvr>
                                      <p:to>
                                        <p:strVal val="visible"/>
                                      </p:to>
                                    </p:set>
                                    <p:animEffect transition="in" filter="wipe(right)">
                                      <p:cBhvr>
                                        <p:cTn id="39" dur="500"/>
                                        <p:tgtEl>
                                          <p:spTgt spid="6">
                                            <p:graphicEl>
                                              <a:dgm id="{5392AACD-E248-493D-AAD8-63DA5ED0101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6">
                                            <p:graphicEl>
                                              <a:dgm id="{CC7A5A0A-9379-4267-B204-96FA1EF59A19}"/>
                                            </p:graphicEl>
                                          </p:spTgt>
                                        </p:tgtEl>
                                        <p:attrNameLst>
                                          <p:attrName>style.visibility</p:attrName>
                                        </p:attrNameLst>
                                      </p:cBhvr>
                                      <p:to>
                                        <p:strVal val="visible"/>
                                      </p:to>
                                    </p:set>
                                    <p:animEffect transition="in" filter="wipe(right)">
                                      <p:cBhvr>
                                        <p:cTn id="44" dur="500"/>
                                        <p:tgtEl>
                                          <p:spTgt spid="6">
                                            <p:graphicEl>
                                              <a:dgm id="{CC7A5A0A-9379-4267-B204-96FA1EF59A19}"/>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6">
                                            <p:graphicEl>
                                              <a:dgm id="{E48EDAB4-A29E-4070-A4E8-43AE479B732F}"/>
                                            </p:graphicEl>
                                          </p:spTgt>
                                        </p:tgtEl>
                                        <p:attrNameLst>
                                          <p:attrName>style.visibility</p:attrName>
                                        </p:attrNameLst>
                                      </p:cBhvr>
                                      <p:to>
                                        <p:strVal val="visible"/>
                                      </p:to>
                                    </p:set>
                                    <p:animEffect transition="in" filter="wipe(right)">
                                      <p:cBhvr>
                                        <p:cTn id="47" dur="500"/>
                                        <p:tgtEl>
                                          <p:spTgt spid="6">
                                            <p:graphicEl>
                                              <a:dgm id="{E48EDAB4-A29E-4070-A4E8-43AE479B732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6">
                                            <p:graphicEl>
                                              <a:dgm id="{DCAE96D6-E88E-4D61-81FA-445A1C3CED6C}"/>
                                            </p:graphicEl>
                                          </p:spTgt>
                                        </p:tgtEl>
                                        <p:attrNameLst>
                                          <p:attrName>style.visibility</p:attrName>
                                        </p:attrNameLst>
                                      </p:cBhvr>
                                      <p:to>
                                        <p:strVal val="visible"/>
                                      </p:to>
                                    </p:set>
                                    <p:animEffect transition="in" filter="wipe(right)">
                                      <p:cBhvr>
                                        <p:cTn id="52" dur="500"/>
                                        <p:tgtEl>
                                          <p:spTgt spid="6">
                                            <p:graphicEl>
                                              <a:dgm id="{DCAE96D6-E88E-4D61-81FA-445A1C3CED6C}"/>
                                            </p:graphicEl>
                                          </p:spTgt>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6">
                                            <p:graphicEl>
                                              <a:dgm id="{D845AC7F-163D-449B-A644-031374A35933}"/>
                                            </p:graphicEl>
                                          </p:spTgt>
                                        </p:tgtEl>
                                        <p:attrNameLst>
                                          <p:attrName>style.visibility</p:attrName>
                                        </p:attrNameLst>
                                      </p:cBhvr>
                                      <p:to>
                                        <p:strVal val="visible"/>
                                      </p:to>
                                    </p:set>
                                    <p:animEffect transition="in" filter="wipe(right)">
                                      <p:cBhvr>
                                        <p:cTn id="55" dur="500"/>
                                        <p:tgtEl>
                                          <p:spTgt spid="6">
                                            <p:graphicEl>
                                              <a:dgm id="{D845AC7F-163D-449B-A644-031374A3593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F3DBE194-30C5-45DA-AD9D-1CD99A905BB2}"/>
                                            </p:graphicEl>
                                          </p:spTgt>
                                        </p:tgtEl>
                                        <p:attrNameLst>
                                          <p:attrName>style.visibility</p:attrName>
                                        </p:attrNameLst>
                                      </p:cBhvr>
                                      <p:to>
                                        <p:strVal val="visible"/>
                                      </p:to>
                                    </p:set>
                                    <p:animEffect transition="in" filter="wipe(right)">
                                      <p:cBhvr>
                                        <p:cTn id="60" dur="500"/>
                                        <p:tgtEl>
                                          <p:spTgt spid="6">
                                            <p:graphicEl>
                                              <a:dgm id="{F3DBE194-30C5-45DA-AD9D-1CD99A905BB2}"/>
                                            </p:graphicEl>
                                          </p:spTgt>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6">
                                            <p:graphicEl>
                                              <a:dgm id="{8E19342F-38DE-4D14-95B7-E07EA4DB2BD1}"/>
                                            </p:graphicEl>
                                          </p:spTgt>
                                        </p:tgtEl>
                                        <p:attrNameLst>
                                          <p:attrName>style.visibility</p:attrName>
                                        </p:attrNameLst>
                                      </p:cBhvr>
                                      <p:to>
                                        <p:strVal val="visible"/>
                                      </p:to>
                                    </p:set>
                                    <p:animEffect transition="in" filter="wipe(right)">
                                      <p:cBhvr>
                                        <p:cTn id="63" dur="500"/>
                                        <p:tgtEl>
                                          <p:spTgt spid="6">
                                            <p:graphicEl>
                                              <a:dgm id="{8E19342F-38DE-4D14-95B7-E07EA4DB2BD1}"/>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6">
                                            <p:graphicEl>
                                              <a:dgm id="{25C3A261-92BA-4295-9487-BC202F8715BE}"/>
                                            </p:graphicEl>
                                          </p:spTgt>
                                        </p:tgtEl>
                                        <p:attrNameLst>
                                          <p:attrName>style.visibility</p:attrName>
                                        </p:attrNameLst>
                                      </p:cBhvr>
                                      <p:to>
                                        <p:strVal val="visible"/>
                                      </p:to>
                                    </p:set>
                                    <p:animEffect transition="in" filter="wipe(right)">
                                      <p:cBhvr>
                                        <p:cTn id="68" dur="500"/>
                                        <p:tgtEl>
                                          <p:spTgt spid="6">
                                            <p:graphicEl>
                                              <a:dgm id="{25C3A261-92BA-4295-9487-BC202F8715BE}"/>
                                            </p:graphicEl>
                                          </p:spTgt>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6">
                                            <p:graphicEl>
                                              <a:dgm id="{7C297A88-64CA-4A5F-81F1-BF0A297C3DD1}"/>
                                            </p:graphicEl>
                                          </p:spTgt>
                                        </p:tgtEl>
                                        <p:attrNameLst>
                                          <p:attrName>style.visibility</p:attrName>
                                        </p:attrNameLst>
                                      </p:cBhvr>
                                      <p:to>
                                        <p:strVal val="visible"/>
                                      </p:to>
                                    </p:set>
                                    <p:animEffect transition="in" filter="wipe(right)">
                                      <p:cBhvr>
                                        <p:cTn id="71" dur="500"/>
                                        <p:tgtEl>
                                          <p:spTgt spid="6">
                                            <p:graphicEl>
                                              <a:dgm id="{7C297A88-64CA-4A5F-81F1-BF0A297C3DD1}"/>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6">
                                            <p:graphicEl>
                                              <a:dgm id="{17606BA5-8199-42EB-9C71-1268939D73D2}"/>
                                            </p:graphicEl>
                                          </p:spTgt>
                                        </p:tgtEl>
                                        <p:attrNameLst>
                                          <p:attrName>style.visibility</p:attrName>
                                        </p:attrNameLst>
                                      </p:cBhvr>
                                      <p:to>
                                        <p:strVal val="visible"/>
                                      </p:to>
                                    </p:set>
                                    <p:animEffect transition="in" filter="wipe(right)">
                                      <p:cBhvr>
                                        <p:cTn id="76" dur="500"/>
                                        <p:tgtEl>
                                          <p:spTgt spid="6">
                                            <p:graphicEl>
                                              <a:dgm id="{17606BA5-8199-42EB-9C71-1268939D73D2}"/>
                                            </p:graphicEl>
                                          </p:spTgt>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6">
                                            <p:graphicEl>
                                              <a:dgm id="{4D23F84F-44E0-4ED9-9C0E-695288A0A127}"/>
                                            </p:graphicEl>
                                          </p:spTgt>
                                        </p:tgtEl>
                                        <p:attrNameLst>
                                          <p:attrName>style.visibility</p:attrName>
                                        </p:attrNameLst>
                                      </p:cBhvr>
                                      <p:to>
                                        <p:strVal val="visible"/>
                                      </p:to>
                                    </p:set>
                                    <p:animEffect transition="in" filter="wipe(right)">
                                      <p:cBhvr>
                                        <p:cTn id="79" dur="500"/>
                                        <p:tgtEl>
                                          <p:spTgt spid="6">
                                            <p:graphicEl>
                                              <a:dgm id="{4D23F84F-44E0-4ED9-9C0E-695288A0A12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6">
                                            <p:graphicEl>
                                              <a:dgm id="{8D63046C-1375-438B-973F-E183F9221C8D}"/>
                                            </p:graphicEl>
                                          </p:spTgt>
                                        </p:tgtEl>
                                        <p:attrNameLst>
                                          <p:attrName>style.visibility</p:attrName>
                                        </p:attrNameLst>
                                      </p:cBhvr>
                                      <p:to>
                                        <p:strVal val="visible"/>
                                      </p:to>
                                    </p:set>
                                    <p:animEffect transition="in" filter="wipe(right)">
                                      <p:cBhvr>
                                        <p:cTn id="84" dur="500"/>
                                        <p:tgtEl>
                                          <p:spTgt spid="6">
                                            <p:graphicEl>
                                              <a:dgm id="{8D63046C-1375-438B-973F-E183F9221C8D}"/>
                                            </p:graphicEl>
                                          </p:spTgt>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6">
                                            <p:graphicEl>
                                              <a:dgm id="{B904BC20-7534-44DD-A91B-C41D05F93C06}"/>
                                            </p:graphicEl>
                                          </p:spTgt>
                                        </p:tgtEl>
                                        <p:attrNameLst>
                                          <p:attrName>style.visibility</p:attrName>
                                        </p:attrNameLst>
                                      </p:cBhvr>
                                      <p:to>
                                        <p:strVal val="visible"/>
                                      </p:to>
                                    </p:set>
                                    <p:animEffect transition="in" filter="wipe(right)">
                                      <p:cBhvr>
                                        <p:cTn id="87" dur="500"/>
                                        <p:tgtEl>
                                          <p:spTgt spid="6">
                                            <p:graphicEl>
                                              <a:dgm id="{B904BC20-7534-44DD-A91B-C41D05F93C06}"/>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6">
                                            <p:graphicEl>
                                              <a:dgm id="{34CB9CC8-2C6D-4F31-83B4-81B4B41B2DA1}"/>
                                            </p:graphicEl>
                                          </p:spTgt>
                                        </p:tgtEl>
                                        <p:attrNameLst>
                                          <p:attrName>style.visibility</p:attrName>
                                        </p:attrNameLst>
                                      </p:cBhvr>
                                      <p:to>
                                        <p:strVal val="visible"/>
                                      </p:to>
                                    </p:set>
                                    <p:animEffect transition="in" filter="wipe(right)">
                                      <p:cBhvr>
                                        <p:cTn id="92" dur="500"/>
                                        <p:tgtEl>
                                          <p:spTgt spid="6">
                                            <p:graphicEl>
                                              <a:dgm id="{34CB9CC8-2C6D-4F31-83B4-81B4B41B2DA1}"/>
                                            </p:graphicEl>
                                          </p:spTgt>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6">
                                            <p:graphicEl>
                                              <a:dgm id="{278C23EE-B87C-4CAE-A643-37D65F60B866}"/>
                                            </p:graphicEl>
                                          </p:spTgt>
                                        </p:tgtEl>
                                        <p:attrNameLst>
                                          <p:attrName>style.visibility</p:attrName>
                                        </p:attrNameLst>
                                      </p:cBhvr>
                                      <p:to>
                                        <p:strVal val="visible"/>
                                      </p:to>
                                    </p:set>
                                    <p:animEffect transition="in" filter="wipe(right)">
                                      <p:cBhvr>
                                        <p:cTn id="95" dur="500"/>
                                        <p:tgtEl>
                                          <p:spTgt spid="6">
                                            <p:graphicEl>
                                              <a:dgm id="{278C23EE-B87C-4CAE-A643-37D65F60B866}"/>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grpId="0" nodeType="clickEffect">
                                  <p:stCondLst>
                                    <p:cond delay="0"/>
                                  </p:stCondLst>
                                  <p:childTnLst>
                                    <p:set>
                                      <p:cBhvr>
                                        <p:cTn id="99" dur="1" fill="hold">
                                          <p:stCondLst>
                                            <p:cond delay="0"/>
                                          </p:stCondLst>
                                        </p:cTn>
                                        <p:tgtEl>
                                          <p:spTgt spid="6">
                                            <p:graphicEl>
                                              <a:dgm id="{D3F1A454-51AE-42F6-A183-2BA31A6F4D1F}"/>
                                            </p:graphicEl>
                                          </p:spTgt>
                                        </p:tgtEl>
                                        <p:attrNameLst>
                                          <p:attrName>style.visibility</p:attrName>
                                        </p:attrNameLst>
                                      </p:cBhvr>
                                      <p:to>
                                        <p:strVal val="visible"/>
                                      </p:to>
                                    </p:set>
                                    <p:animEffect transition="in" filter="wipe(right)">
                                      <p:cBhvr>
                                        <p:cTn id="100" dur="500"/>
                                        <p:tgtEl>
                                          <p:spTgt spid="6">
                                            <p:graphicEl>
                                              <a:dgm id="{D3F1A454-51AE-42F6-A183-2BA31A6F4D1F}"/>
                                            </p:graphicEl>
                                          </p:spTgt>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6">
                                            <p:graphicEl>
                                              <a:dgm id="{92A01D91-1F94-42B6-AD1B-AB380FA30818}"/>
                                            </p:graphicEl>
                                          </p:spTgt>
                                        </p:tgtEl>
                                        <p:attrNameLst>
                                          <p:attrName>style.visibility</p:attrName>
                                        </p:attrNameLst>
                                      </p:cBhvr>
                                      <p:to>
                                        <p:strVal val="visible"/>
                                      </p:to>
                                    </p:set>
                                    <p:animEffect transition="in" filter="wipe(right)">
                                      <p:cBhvr>
                                        <p:cTn id="103" dur="500"/>
                                        <p:tgtEl>
                                          <p:spTgt spid="6">
                                            <p:graphicEl>
                                              <a:dgm id="{92A01D91-1F94-42B6-AD1B-AB380FA30818}"/>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6">
                                            <p:graphicEl>
                                              <a:dgm id="{FED2B6C4-E176-405F-897B-5FAA91CADD2F}"/>
                                            </p:graphicEl>
                                          </p:spTgt>
                                        </p:tgtEl>
                                        <p:attrNameLst>
                                          <p:attrName>style.visibility</p:attrName>
                                        </p:attrNameLst>
                                      </p:cBhvr>
                                      <p:to>
                                        <p:strVal val="visible"/>
                                      </p:to>
                                    </p:set>
                                    <p:animEffect transition="in" filter="wipe(right)">
                                      <p:cBhvr>
                                        <p:cTn id="108" dur="500"/>
                                        <p:tgtEl>
                                          <p:spTgt spid="6">
                                            <p:graphicEl>
                                              <a:dgm id="{FED2B6C4-E176-405F-897B-5FAA91CADD2F}"/>
                                            </p:graphicEl>
                                          </p:spTgt>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6">
                                            <p:graphicEl>
                                              <a:dgm id="{32D40C9B-4083-4109-B183-25CAA5A6A66A}"/>
                                            </p:graphicEl>
                                          </p:spTgt>
                                        </p:tgtEl>
                                        <p:attrNameLst>
                                          <p:attrName>style.visibility</p:attrName>
                                        </p:attrNameLst>
                                      </p:cBhvr>
                                      <p:to>
                                        <p:strVal val="visible"/>
                                      </p:to>
                                    </p:set>
                                    <p:animEffect transition="in" filter="wipe(right)">
                                      <p:cBhvr>
                                        <p:cTn id="111" dur="500"/>
                                        <p:tgtEl>
                                          <p:spTgt spid="6">
                                            <p:graphicEl>
                                              <a:dgm id="{32D40C9B-4083-4109-B183-25CAA5A6A66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grpId="0" nodeType="clickEffect">
                                  <p:stCondLst>
                                    <p:cond delay="0"/>
                                  </p:stCondLst>
                                  <p:childTnLst>
                                    <p:set>
                                      <p:cBhvr>
                                        <p:cTn id="115" dur="1" fill="hold">
                                          <p:stCondLst>
                                            <p:cond delay="0"/>
                                          </p:stCondLst>
                                        </p:cTn>
                                        <p:tgtEl>
                                          <p:spTgt spid="6">
                                            <p:graphicEl>
                                              <a:dgm id="{C843870C-F453-4754-834B-86F717A8D47A}"/>
                                            </p:graphicEl>
                                          </p:spTgt>
                                        </p:tgtEl>
                                        <p:attrNameLst>
                                          <p:attrName>style.visibility</p:attrName>
                                        </p:attrNameLst>
                                      </p:cBhvr>
                                      <p:to>
                                        <p:strVal val="visible"/>
                                      </p:to>
                                    </p:set>
                                    <p:animEffect transition="in" filter="wipe(right)">
                                      <p:cBhvr>
                                        <p:cTn id="116" dur="500"/>
                                        <p:tgtEl>
                                          <p:spTgt spid="6">
                                            <p:graphicEl>
                                              <a:dgm id="{C843870C-F453-4754-834B-86F717A8D47A}"/>
                                            </p:graphicEl>
                                          </p:spTgt>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6">
                                            <p:graphicEl>
                                              <a:dgm id="{71BD9A6B-FC47-4CD0-8AEC-C201A2B91A70}"/>
                                            </p:graphicEl>
                                          </p:spTgt>
                                        </p:tgtEl>
                                        <p:attrNameLst>
                                          <p:attrName>style.visibility</p:attrName>
                                        </p:attrNameLst>
                                      </p:cBhvr>
                                      <p:to>
                                        <p:strVal val="visible"/>
                                      </p:to>
                                    </p:set>
                                    <p:animEffect transition="in" filter="wipe(right)">
                                      <p:cBhvr>
                                        <p:cTn id="119" dur="500"/>
                                        <p:tgtEl>
                                          <p:spTgt spid="6">
                                            <p:graphicEl>
                                              <a:dgm id="{71BD9A6B-FC47-4CD0-8AEC-C201A2B91A70}"/>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2" fill="hold" grpId="0" nodeType="clickEffect">
                                  <p:stCondLst>
                                    <p:cond delay="0"/>
                                  </p:stCondLst>
                                  <p:childTnLst>
                                    <p:set>
                                      <p:cBhvr>
                                        <p:cTn id="123" dur="1" fill="hold">
                                          <p:stCondLst>
                                            <p:cond delay="0"/>
                                          </p:stCondLst>
                                        </p:cTn>
                                        <p:tgtEl>
                                          <p:spTgt spid="6">
                                            <p:graphicEl>
                                              <a:dgm id="{B36AC453-1AF5-41C9-B5BB-B352ECF82186}"/>
                                            </p:graphicEl>
                                          </p:spTgt>
                                        </p:tgtEl>
                                        <p:attrNameLst>
                                          <p:attrName>style.visibility</p:attrName>
                                        </p:attrNameLst>
                                      </p:cBhvr>
                                      <p:to>
                                        <p:strVal val="visible"/>
                                      </p:to>
                                    </p:set>
                                    <p:animEffect transition="in" filter="wipe(right)">
                                      <p:cBhvr>
                                        <p:cTn id="124" dur="500"/>
                                        <p:tgtEl>
                                          <p:spTgt spid="6">
                                            <p:graphicEl>
                                              <a:dgm id="{B36AC453-1AF5-41C9-B5BB-B352ECF82186}"/>
                                            </p:graphicEl>
                                          </p:spTgt>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6">
                                            <p:graphicEl>
                                              <a:dgm id="{37D8F6A6-C4DB-4016-B1E0-7AC0E35160E2}"/>
                                            </p:graphicEl>
                                          </p:spTgt>
                                        </p:tgtEl>
                                        <p:attrNameLst>
                                          <p:attrName>style.visibility</p:attrName>
                                        </p:attrNameLst>
                                      </p:cBhvr>
                                      <p:to>
                                        <p:strVal val="visible"/>
                                      </p:to>
                                    </p:set>
                                    <p:animEffect transition="in" filter="wipe(right)">
                                      <p:cBhvr>
                                        <p:cTn id="127" dur="500"/>
                                        <p:tgtEl>
                                          <p:spTgt spid="6">
                                            <p:graphicEl>
                                              <a:dgm id="{37D8F6A6-C4DB-4016-B1E0-7AC0E35160E2}"/>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2" fill="hold" grpId="0" nodeType="clickEffect">
                                  <p:stCondLst>
                                    <p:cond delay="0"/>
                                  </p:stCondLst>
                                  <p:childTnLst>
                                    <p:set>
                                      <p:cBhvr>
                                        <p:cTn id="131" dur="1" fill="hold">
                                          <p:stCondLst>
                                            <p:cond delay="0"/>
                                          </p:stCondLst>
                                        </p:cTn>
                                        <p:tgtEl>
                                          <p:spTgt spid="6">
                                            <p:graphicEl>
                                              <a:dgm id="{918E76D3-38EB-45E9-A0E8-54B2BD7BEABD}"/>
                                            </p:graphicEl>
                                          </p:spTgt>
                                        </p:tgtEl>
                                        <p:attrNameLst>
                                          <p:attrName>style.visibility</p:attrName>
                                        </p:attrNameLst>
                                      </p:cBhvr>
                                      <p:to>
                                        <p:strVal val="visible"/>
                                      </p:to>
                                    </p:set>
                                    <p:animEffect transition="in" filter="wipe(right)">
                                      <p:cBhvr>
                                        <p:cTn id="132" dur="500"/>
                                        <p:tgtEl>
                                          <p:spTgt spid="6">
                                            <p:graphicEl>
                                              <a:dgm id="{918E76D3-38EB-45E9-A0E8-54B2BD7BEABD}"/>
                                            </p:graphicEl>
                                          </p:spTgt>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6">
                                            <p:graphicEl>
                                              <a:dgm id="{56003CEE-2237-4C1D-8300-DD92DE5648C1}"/>
                                            </p:graphicEl>
                                          </p:spTgt>
                                        </p:tgtEl>
                                        <p:attrNameLst>
                                          <p:attrName>style.visibility</p:attrName>
                                        </p:attrNameLst>
                                      </p:cBhvr>
                                      <p:to>
                                        <p:strVal val="visible"/>
                                      </p:to>
                                    </p:set>
                                    <p:animEffect transition="in" filter="wipe(right)">
                                      <p:cBhvr>
                                        <p:cTn id="135" dur="500"/>
                                        <p:tgtEl>
                                          <p:spTgt spid="6">
                                            <p:graphicEl>
                                              <a:dgm id="{56003CEE-2237-4C1D-8300-DD92DE5648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439463" y="1051034"/>
            <a:ext cx="8170480" cy="5724197"/>
          </a:xfrm>
        </p:spPr>
        <p:txBody>
          <a:bodyPr numCol="1" rtlCol="1">
            <a:noAutofit/>
          </a:bodyPr>
          <a:lstStyle/>
          <a:p>
            <a:pPr marL="0" indent="0" algn="r" rtl="1">
              <a:buNone/>
            </a:pPr>
            <a:r>
              <a:rPr lang="fa-IR" sz="3200" b="1" dirty="0" smtClean="0">
                <a:latin typeface="Adobe Arabic" panose="02040503050201020203" pitchFamily="18" charset="-78"/>
                <a:cs typeface="B Titr" panose="00000700000000000000" pitchFamily="2" charset="-78"/>
              </a:rPr>
              <a:t>10- پرهیز از به کاربردن واژه های سخت </a:t>
            </a:r>
          </a:p>
          <a:p>
            <a:pPr algn="r" rtl="1">
              <a:lnSpc>
                <a:spcPct val="100000"/>
              </a:lnSpc>
            </a:pPr>
            <a:r>
              <a:rPr lang="fa-IR" sz="3200" b="1" dirty="0" smtClean="0">
                <a:solidFill>
                  <a:srgbClr val="FF0000"/>
                </a:solidFill>
                <a:latin typeface="Adobe Arabic" panose="02040503050201020203" pitchFamily="18" charset="-78"/>
                <a:cs typeface="Adobe Arabic" panose="02040503050201020203" pitchFamily="18" charset="-78"/>
              </a:rPr>
              <a:t>مثال </a:t>
            </a:r>
            <a:r>
              <a:rPr lang="fa-IR" sz="3200" b="1" dirty="0">
                <a:solidFill>
                  <a:srgbClr val="FF0000"/>
                </a:solidFill>
                <a:latin typeface="Adobe Arabic" panose="02040503050201020203" pitchFamily="18" charset="-78"/>
                <a:cs typeface="Adobe Arabic" panose="02040503050201020203" pitchFamily="18" charset="-78"/>
              </a:rPr>
              <a:t>غلط: </a:t>
            </a:r>
            <a:r>
              <a:rPr lang="fa-IR" sz="3200" b="1" dirty="0">
                <a:latin typeface="Adobe Arabic" panose="02040503050201020203" pitchFamily="18" charset="-78"/>
                <a:cs typeface="Adobe Arabic" panose="02040503050201020203" pitchFamily="18" charset="-78"/>
              </a:rPr>
              <a:t>«اگر حیوانی فری اوداج اربعه بشود مستقبلاً الی القبله با آلت حدیدیه به ید مسلمان با ذکر اسم جلاله، حلال است و گرنه حرام است.»</a:t>
            </a:r>
          </a:p>
          <a:p>
            <a:pPr algn="r" rtl="1">
              <a:lnSpc>
                <a:spcPct val="100000"/>
              </a:lnSpc>
            </a:pPr>
            <a:r>
              <a:rPr lang="fa-IR" sz="3200" b="1" dirty="0">
                <a:solidFill>
                  <a:srgbClr val="FF0000"/>
                </a:solidFill>
                <a:latin typeface="Adobe Arabic" panose="02040503050201020203" pitchFamily="18" charset="-78"/>
                <a:cs typeface="Adobe Arabic" panose="02040503050201020203" pitchFamily="18" charset="-78"/>
              </a:rPr>
              <a:t>مثال صحیح</a:t>
            </a:r>
            <a:r>
              <a:rPr lang="fa-IR" sz="3200" b="1" dirty="0" smtClean="0">
                <a:solidFill>
                  <a:srgbClr val="FF0000"/>
                </a:solidFill>
                <a:latin typeface="Adobe Arabic" panose="02040503050201020203" pitchFamily="18" charset="-78"/>
                <a:cs typeface="Adobe Arabic" panose="02040503050201020203" pitchFamily="18" charset="-78"/>
              </a:rPr>
              <a:t>: </a:t>
            </a:r>
            <a:r>
              <a:rPr lang="fa-IR" sz="3200" b="1" dirty="0" smtClean="0">
                <a:latin typeface="Adobe Arabic" panose="02040503050201020203" pitchFamily="18" charset="-78"/>
                <a:cs typeface="Adobe Arabic" panose="02040503050201020203" pitchFamily="18" charset="-78"/>
              </a:rPr>
              <a:t>«</a:t>
            </a:r>
            <a:r>
              <a:rPr lang="fa-IR" sz="3200" b="1" dirty="0">
                <a:latin typeface="Adobe Arabic" panose="02040503050201020203" pitchFamily="18" charset="-78"/>
                <a:cs typeface="Adobe Arabic" panose="02040503050201020203" pitchFamily="18" charset="-78"/>
              </a:rPr>
              <a:t>اگر حیوانی با این شرایط سر بریده شود، حلال است و گرنه حرام ا ست:</a:t>
            </a:r>
          </a:p>
          <a:p>
            <a:pPr algn="r" rtl="1">
              <a:lnSpc>
                <a:spcPct val="100000"/>
              </a:lnSpc>
            </a:pPr>
            <a:r>
              <a:rPr lang="fa-IR" sz="3200" b="1" dirty="0">
                <a:latin typeface="Adobe Arabic" panose="02040503050201020203" pitchFamily="18" charset="-78"/>
                <a:cs typeface="Adobe Arabic" panose="02040503050201020203" pitchFamily="18" charset="-78"/>
              </a:rPr>
              <a:t> 1. چهار رگ معروف بریده شود؛</a:t>
            </a:r>
          </a:p>
          <a:p>
            <a:pPr algn="r" rtl="1">
              <a:lnSpc>
                <a:spcPct val="100000"/>
              </a:lnSpc>
            </a:pPr>
            <a:r>
              <a:rPr lang="fa-IR" sz="3200" b="1" dirty="0">
                <a:latin typeface="Adobe Arabic" panose="02040503050201020203" pitchFamily="18" charset="-78"/>
                <a:cs typeface="Adobe Arabic" panose="02040503050201020203" pitchFamily="18" charset="-78"/>
              </a:rPr>
              <a:t> 2. رو به قبله باشد؛</a:t>
            </a:r>
          </a:p>
          <a:p>
            <a:pPr algn="r" rtl="1">
              <a:lnSpc>
                <a:spcPct val="100000"/>
              </a:lnSpc>
            </a:pPr>
            <a:r>
              <a:rPr lang="fa-IR" sz="3200" b="1" dirty="0">
                <a:latin typeface="Adobe Arabic" panose="02040503050201020203" pitchFamily="18" charset="-78"/>
                <a:cs typeface="Adobe Arabic" panose="02040503050201020203" pitchFamily="18" charset="-78"/>
              </a:rPr>
              <a:t> 3. با ابزار آهنی سر بریده شود؛</a:t>
            </a:r>
          </a:p>
          <a:p>
            <a:pPr algn="r" rtl="1">
              <a:lnSpc>
                <a:spcPct val="100000"/>
              </a:lnSpc>
            </a:pPr>
            <a:r>
              <a:rPr lang="fa-IR" sz="3200" b="1" dirty="0">
                <a:latin typeface="Adobe Arabic" panose="02040503050201020203" pitchFamily="18" charset="-78"/>
                <a:cs typeface="Adobe Arabic" panose="02040503050201020203" pitchFamily="18" charset="-78"/>
              </a:rPr>
              <a:t> 4. مسلمان، حیوان را سر ببرد؛</a:t>
            </a:r>
          </a:p>
          <a:p>
            <a:pPr algn="r" rtl="1">
              <a:lnSpc>
                <a:spcPct val="100000"/>
              </a:lnSpc>
            </a:pPr>
            <a:r>
              <a:rPr lang="fa-IR" sz="3200" b="1" dirty="0">
                <a:latin typeface="Adobe Arabic" panose="02040503050201020203" pitchFamily="18" charset="-78"/>
                <a:cs typeface="Adobe Arabic" panose="02040503050201020203" pitchFamily="18" charset="-78"/>
              </a:rPr>
              <a:t> 5. هنگام سر بریدن، نام خدا را ببرد؛ یعنی بسم اللّه بگوید.» </a:t>
            </a:r>
          </a:p>
        </p:txBody>
      </p:sp>
    </p:spTree>
    <p:extLst>
      <p:ext uri="{BB962C8B-B14F-4D97-AF65-F5344CB8AC3E}">
        <p14:creationId xmlns:p14="http://schemas.microsoft.com/office/powerpoint/2010/main" val="331357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312821" y="1051034"/>
            <a:ext cx="8297122" cy="5724197"/>
          </a:xfrm>
        </p:spPr>
        <p:txBody>
          <a:bodyPr numCol="1" rtlCol="1">
            <a:noAutofit/>
          </a:bodyPr>
          <a:lstStyle/>
          <a:p>
            <a:pPr marL="0" indent="0" algn="r" rtl="1">
              <a:lnSpc>
                <a:spcPct val="100000"/>
              </a:lnSpc>
              <a:buNone/>
            </a:pPr>
            <a:r>
              <a:rPr lang="fa-IR" sz="3200" b="1" dirty="0" smtClean="0">
                <a:latin typeface="Adobe Arabic" panose="02040503050201020203" pitchFamily="18" charset="-78"/>
                <a:cs typeface="B Titr" panose="00000700000000000000" pitchFamily="2" charset="-78"/>
              </a:rPr>
              <a:t>11- آسان نشان دادن احکام</a:t>
            </a:r>
          </a:p>
          <a:p>
            <a:pPr algn="r" rtl="1">
              <a:lnSpc>
                <a:spcPct val="150000"/>
              </a:lnSpc>
            </a:pPr>
            <a:r>
              <a:rPr lang="fa-IR" sz="3200" dirty="0" smtClean="0"/>
              <a:t>دوری </a:t>
            </a:r>
            <a:r>
              <a:rPr lang="fa-IR" sz="3200" dirty="0"/>
              <a:t>از ایجاد تنفر و بدبینی نسبت به دین و </a:t>
            </a:r>
            <a:r>
              <a:rPr lang="fa-IR" sz="3200" dirty="0" smtClean="0"/>
              <a:t>احکام.</a:t>
            </a:r>
            <a:endParaRPr lang="fa-IR" sz="3200" dirty="0"/>
          </a:p>
          <a:p>
            <a:pPr algn="r" rtl="1">
              <a:lnSpc>
                <a:spcPct val="150000"/>
              </a:lnSpc>
            </a:pPr>
            <a:r>
              <a:rPr lang="fa-IR" sz="3200" dirty="0"/>
              <a:t> </a:t>
            </a:r>
            <a:r>
              <a:rPr lang="fa-IR" sz="3200" dirty="0" smtClean="0"/>
              <a:t>به گونه </a:t>
            </a:r>
            <a:r>
              <a:rPr lang="fa-IR" sz="3200" dirty="0"/>
              <a:t>ای بیان نکنیم که مخاطب به ویژه جوان و نوجوان تصور کند اسلام از او سلب آزادی کرده </a:t>
            </a:r>
            <a:r>
              <a:rPr lang="fa-IR" sz="3200" dirty="0" smtClean="0"/>
              <a:t>است.</a:t>
            </a:r>
          </a:p>
          <a:p>
            <a:pPr algn="r" rtl="1">
              <a:lnSpc>
                <a:spcPct val="100000"/>
              </a:lnSpc>
            </a:pPr>
            <a:r>
              <a:rPr lang="fa-IR" sz="3200" dirty="0"/>
              <a:t>مثال، اگر شخصی بیمار باشد و نتواند نماز را ایستاده بخواند، می‌تواند نشسته بخواند. اگر نمی‌تواند وضو بگیرد، می‌تواند تیمم کند. اگر روزه برای شخص زیان داشته باشد، نباید روزه بگیرد. نماز مسافر کمتر از نماز حاضر است. تا یقین به نجاست پیدا نشود، همه چیز پاک است و ....</a:t>
            </a:r>
            <a:endParaRPr lang="fa-IR" b="1" dirty="0" smtClean="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1808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312821" y="1051034"/>
            <a:ext cx="8297122" cy="5724197"/>
          </a:xfrm>
        </p:spPr>
        <p:txBody>
          <a:bodyPr numCol="1" rtlCol="1">
            <a:noAutofit/>
          </a:bodyPr>
          <a:lstStyle/>
          <a:p>
            <a:pPr marL="0" indent="0" algn="r" rtl="1">
              <a:buNone/>
            </a:pPr>
            <a:r>
              <a:rPr lang="fa-IR" sz="3200" b="1" dirty="0" smtClean="0">
                <a:latin typeface="Adobe Arabic" panose="02040503050201020203" pitchFamily="18" charset="-78"/>
                <a:cs typeface="B Titr" panose="00000700000000000000" pitchFamily="2" charset="-78"/>
              </a:rPr>
              <a:t>11- آسان نشان دادن احکام</a:t>
            </a:r>
          </a:p>
          <a:p>
            <a:pPr algn="r" rtl="1"/>
            <a:r>
              <a:rPr lang="fa-IR" sz="3200" dirty="0" smtClean="0"/>
              <a:t>در </a:t>
            </a:r>
            <a:r>
              <a:rPr lang="fa-IR" sz="3200" dirty="0"/>
              <a:t>اسلام چهار اصل مهمّ داریم: </a:t>
            </a:r>
            <a:endParaRPr lang="fa-IR" sz="3200" dirty="0" smtClean="0"/>
          </a:p>
          <a:p>
            <a:pPr algn="r" rtl="1"/>
            <a:r>
              <a:rPr lang="fa-IR" b="1" dirty="0" smtClean="0">
                <a:solidFill>
                  <a:srgbClr val="FF0000"/>
                </a:solidFill>
              </a:rPr>
              <a:t>1</a:t>
            </a:r>
            <a:r>
              <a:rPr lang="fa-IR" b="1" dirty="0">
                <a:solidFill>
                  <a:srgbClr val="FF0000"/>
                </a:solidFill>
              </a:rPr>
              <a:t>. اصل طهارت</a:t>
            </a:r>
            <a:r>
              <a:rPr lang="fa-IR" dirty="0"/>
              <a:t>، یعنی اصل بر این است که همه چیز پاک است</a:t>
            </a:r>
            <a:r>
              <a:rPr lang="fa-IR" dirty="0" smtClean="0"/>
              <a:t>؛</a:t>
            </a:r>
          </a:p>
          <a:p>
            <a:pPr algn="r" rtl="1"/>
            <a:r>
              <a:rPr lang="fa-IR" dirty="0" smtClean="0"/>
              <a:t> </a:t>
            </a:r>
            <a:r>
              <a:rPr lang="fa-IR" b="1" dirty="0" smtClean="0">
                <a:solidFill>
                  <a:srgbClr val="FF0000"/>
                </a:solidFill>
              </a:rPr>
              <a:t>2. </a:t>
            </a:r>
            <a:r>
              <a:rPr lang="fa-IR" b="1" dirty="0">
                <a:solidFill>
                  <a:srgbClr val="FF0000"/>
                </a:solidFill>
              </a:rPr>
              <a:t>اصل اباحه، </a:t>
            </a:r>
            <a:r>
              <a:rPr lang="fa-IR" dirty="0"/>
              <a:t>یعنی اصل بر این است که اعمال و کارها جایز است «</a:t>
            </a:r>
            <a:r>
              <a:rPr lang="fa-IR" dirty="0" smtClean="0"/>
              <a:t>اِلاَّ </a:t>
            </a:r>
            <a:r>
              <a:rPr lang="fa-IR" dirty="0"/>
              <a:t>ما خَرَجَ بِالدَّلِیلِ</a:t>
            </a:r>
            <a:r>
              <a:rPr lang="fa-IR" dirty="0" smtClean="0"/>
              <a:t>»؛</a:t>
            </a:r>
          </a:p>
          <a:p>
            <a:pPr algn="r" rtl="1"/>
            <a:r>
              <a:rPr lang="fa-IR" dirty="0" smtClean="0"/>
              <a:t> </a:t>
            </a:r>
            <a:r>
              <a:rPr lang="fa-IR" b="1" dirty="0" smtClean="0">
                <a:solidFill>
                  <a:srgbClr val="FF0000"/>
                </a:solidFill>
              </a:rPr>
              <a:t>3. اصل حلیّت</a:t>
            </a:r>
            <a:r>
              <a:rPr lang="fa-IR" dirty="0" smtClean="0"/>
              <a:t>، </a:t>
            </a:r>
            <a:r>
              <a:rPr lang="fa-IR" dirty="0"/>
              <a:t>که خداوند برای شما پاک و پاکیزه و طیب را حلال کرده است</a:t>
            </a:r>
            <a:r>
              <a:rPr lang="fa-IR" dirty="0" smtClean="0"/>
              <a:t>؛</a:t>
            </a:r>
          </a:p>
          <a:p>
            <a:pPr algn="r" rtl="1"/>
            <a:r>
              <a:rPr lang="fa-IR" dirty="0" smtClean="0"/>
              <a:t> </a:t>
            </a:r>
            <a:r>
              <a:rPr lang="fa-IR" b="1" dirty="0">
                <a:solidFill>
                  <a:srgbClr val="FF0000"/>
                </a:solidFill>
              </a:rPr>
              <a:t>4. اصل </a:t>
            </a:r>
            <a:r>
              <a:rPr lang="fa-IR" b="1" dirty="0" smtClean="0">
                <a:solidFill>
                  <a:srgbClr val="FF0000"/>
                </a:solidFill>
              </a:rPr>
              <a:t>صحّت، </a:t>
            </a:r>
            <a:r>
              <a:rPr lang="fa-IR" dirty="0"/>
              <a:t>که یعنی اصل بر صحّت عمل مؤمن است.</a:t>
            </a:r>
            <a:endParaRPr lang="fa-IR" b="1" dirty="0" smtClean="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4687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righ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righ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righ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439463" y="1051034"/>
            <a:ext cx="7516867" cy="5724197"/>
          </a:xfrm>
        </p:spPr>
        <p:txBody>
          <a:bodyPr numCol="1" rtlCol="1">
            <a:noAutofit/>
          </a:bodyPr>
          <a:lstStyle/>
          <a:p>
            <a:pPr marL="0" indent="0" algn="r" rtl="1">
              <a:buNone/>
            </a:pPr>
            <a:r>
              <a:rPr lang="fa-IR" sz="3200" b="1" dirty="0" smtClean="0">
                <a:latin typeface="Adobe Arabic" panose="02040503050201020203" pitchFamily="18" charset="-78"/>
                <a:cs typeface="B Titr" panose="00000700000000000000" pitchFamily="2" charset="-78"/>
              </a:rPr>
              <a:t>12-  </a:t>
            </a:r>
            <a:r>
              <a:rPr lang="fa-IR" sz="3200" b="1" dirty="0">
                <a:latin typeface="Adobe Arabic" panose="02040503050201020203" pitchFamily="18" charset="-78"/>
                <a:cs typeface="B Titr" panose="00000700000000000000" pitchFamily="2" charset="-78"/>
              </a:rPr>
              <a:t>بیان با مثال و مصداق و دوری از کلی </a:t>
            </a:r>
            <a:r>
              <a:rPr lang="fa-IR" sz="3200" b="1" dirty="0" smtClean="0">
                <a:latin typeface="Adobe Arabic" panose="02040503050201020203" pitchFamily="18" charset="-78"/>
                <a:cs typeface="B Titr" panose="00000700000000000000" pitchFamily="2" charset="-78"/>
              </a:rPr>
              <a:t>گویی</a:t>
            </a:r>
          </a:p>
          <a:p>
            <a:pPr marL="0" indent="0" algn="r" rtl="1">
              <a:buNone/>
            </a:pPr>
            <a:r>
              <a:rPr lang="fa-IR" sz="3200" b="1" dirty="0">
                <a:latin typeface="Adobe Arabic" panose="02040503050201020203" pitchFamily="18" charset="-78"/>
                <a:cs typeface="Adobe Arabic" panose="02040503050201020203" pitchFamily="18" charset="-78"/>
              </a:rPr>
              <a:t>مثال کلی گویی:</a:t>
            </a:r>
          </a:p>
          <a:p>
            <a:pPr marL="0" indent="0" algn="r" rtl="1">
              <a:buNone/>
            </a:pPr>
            <a:r>
              <a:rPr lang="fa-IR" sz="3200" b="1" dirty="0">
                <a:latin typeface="Adobe Arabic" panose="02040503050201020203" pitchFamily="18" charset="-78"/>
                <a:cs typeface="Adobe Arabic" panose="02040503050201020203" pitchFamily="18" charset="-78"/>
              </a:rPr>
              <a:t>اگر مادر زن به نوه دختری خود شیر دهد، دخترش و شوهرش با هم نامحرم می شوند.</a:t>
            </a:r>
          </a:p>
          <a:p>
            <a:pPr marL="0" indent="0" algn="r" rtl="1">
              <a:buNone/>
            </a:pPr>
            <a:r>
              <a:rPr lang="fa-IR" sz="3200" b="1" dirty="0">
                <a:latin typeface="Adobe Arabic" panose="02040503050201020203" pitchFamily="18" charset="-78"/>
                <a:cs typeface="Adobe Arabic" panose="02040503050201020203" pitchFamily="18" charset="-78"/>
              </a:rPr>
              <a:t>اگر </a:t>
            </a:r>
          </a:p>
        </p:txBody>
      </p:sp>
    </p:spTree>
    <p:extLst>
      <p:ext uri="{BB962C8B-B14F-4D97-AF65-F5344CB8AC3E}">
        <p14:creationId xmlns:p14="http://schemas.microsoft.com/office/powerpoint/2010/main" val="390022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439463" y="1051034"/>
            <a:ext cx="7516867" cy="5724197"/>
          </a:xfrm>
        </p:spPr>
        <p:txBody>
          <a:bodyPr numCol="1" rtlCol="1">
            <a:noAutofit/>
          </a:bodyPr>
          <a:lstStyle/>
          <a:p>
            <a:pPr marL="0" indent="0" algn="r" rtl="1">
              <a:buNone/>
            </a:pPr>
            <a:r>
              <a:rPr lang="fa-IR" sz="3200" b="1" dirty="0" smtClean="0">
                <a:latin typeface="Adobe Arabic" panose="02040503050201020203" pitchFamily="18" charset="-78"/>
                <a:cs typeface="B Titr" panose="00000700000000000000" pitchFamily="2" charset="-78"/>
              </a:rPr>
              <a:t>13-  سوال از حاضران</a:t>
            </a:r>
          </a:p>
          <a:p>
            <a:pPr marL="0" indent="0" algn="r" rtl="1">
              <a:buNone/>
            </a:pPr>
            <a:r>
              <a:rPr lang="fa-IR" sz="3200" dirty="0"/>
              <a:t>سؤال از حاضران بر دو نوع است: </a:t>
            </a:r>
            <a:endParaRPr lang="fa-IR" sz="3200" dirty="0" smtClean="0"/>
          </a:p>
          <a:p>
            <a:pPr marL="0" indent="0" algn="r" rtl="1">
              <a:buNone/>
            </a:pPr>
            <a:r>
              <a:rPr lang="fa-IR" sz="3200" dirty="0" smtClean="0"/>
              <a:t>یا </a:t>
            </a:r>
            <a:r>
              <a:rPr lang="fa-IR" sz="3200" dirty="0"/>
              <a:t>سؤال آموزشی است که از ناگفته هاست </a:t>
            </a:r>
            <a:endParaRPr lang="fa-IR" sz="3200" dirty="0" smtClean="0"/>
          </a:p>
          <a:p>
            <a:pPr marL="0" indent="0" algn="r" rtl="1">
              <a:buNone/>
            </a:pPr>
            <a:r>
              <a:rPr lang="fa-IR" sz="3200" dirty="0" smtClean="0"/>
              <a:t>و </a:t>
            </a:r>
            <a:r>
              <a:rPr lang="fa-IR" sz="3200" dirty="0"/>
              <a:t>یا سؤال آزمایشی است که از گفته های قبل است.</a:t>
            </a:r>
            <a:endParaRPr lang="fa-IR" sz="3200" b="1" dirty="0" smtClean="0">
              <a:latin typeface="Adobe Arabic" panose="02040503050201020203" pitchFamily="18" charset="-78"/>
              <a:cs typeface="Adobe Arabic" panose="02040503050201020203" pitchFamily="18" charset="-78"/>
            </a:endParaRPr>
          </a:p>
          <a:p>
            <a:pPr marL="0" indent="0" algn="r" rtl="1">
              <a:buNone/>
            </a:pPr>
            <a:endParaRPr lang="fa-IR" sz="3200" b="1" dirty="0" smtClean="0">
              <a:latin typeface="Adobe Arabic" panose="02040503050201020203" pitchFamily="18" charset="-78"/>
              <a:cs typeface="Adobe Arabic" panose="02040503050201020203" pitchFamily="18" charset="-78"/>
            </a:endParaRPr>
          </a:p>
          <a:p>
            <a:pPr marL="0" indent="0" algn="r" rtl="1">
              <a:buNone/>
            </a:pPr>
            <a:endParaRPr lang="fa-IR" sz="3200" b="1" dirty="0" smtClean="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61334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ضرورت یادگیری و بیان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4000" dirty="0">
                <a:ea typeface="Calibri" panose="020F0502020204030204" pitchFamily="34" charset="0"/>
                <a:cs typeface="Adobe Arabic" panose="02040503050201020203" pitchFamily="18" charset="-78"/>
              </a:rPr>
              <a:t>قَالَ الصادق علیه السلام:</a:t>
            </a:r>
          </a:p>
          <a:p>
            <a:pPr algn="r" rtl="1"/>
            <a:r>
              <a:rPr lang="fa-IR" sz="5400" b="1" dirty="0">
                <a:solidFill>
                  <a:srgbClr val="FF0000"/>
                </a:solidFill>
                <a:ea typeface="Calibri" panose="020F0502020204030204" pitchFamily="34" charset="0"/>
                <a:cs typeface="Adobe Arabic" panose="02040503050201020203" pitchFamily="18" charset="-78"/>
              </a:rPr>
              <a:t> إِذَا أَرَادَ اللَّهُ بِقَوْمٍ خَيْراً فَقَّهَهُمْ فِي دِينِهِمْ </a:t>
            </a:r>
            <a:endParaRPr lang="en-US" sz="5400" b="1" dirty="0">
              <a:solidFill>
                <a:srgbClr val="FF0000"/>
              </a:solidFill>
              <a:ea typeface="Calibri" panose="020F0502020204030204" pitchFamily="34" charset="0"/>
              <a:cs typeface="Adobe Arabic" panose="02040503050201020203" pitchFamily="18" charset="-78"/>
            </a:endParaRPr>
          </a:p>
        </p:txBody>
      </p:sp>
    </p:spTree>
    <p:extLst>
      <p:ext uri="{BB962C8B-B14F-4D97-AF65-F5344CB8AC3E}">
        <p14:creationId xmlns:p14="http://schemas.microsoft.com/office/powerpoint/2010/main" val="418896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439463" y="1051034"/>
            <a:ext cx="7516867" cy="5724197"/>
          </a:xfrm>
        </p:spPr>
        <p:txBody>
          <a:bodyPr numCol="1" rtlCol="1">
            <a:noAutofit/>
          </a:bodyPr>
          <a:lstStyle/>
          <a:p>
            <a:pPr marL="0" indent="0" algn="r" rtl="1">
              <a:buNone/>
            </a:pPr>
            <a:r>
              <a:rPr lang="fa-IR" sz="3200" b="1" dirty="0" smtClean="0">
                <a:latin typeface="Adobe Arabic" panose="02040503050201020203" pitchFamily="18" charset="-78"/>
                <a:cs typeface="B Titr" panose="00000700000000000000" pitchFamily="2" charset="-78"/>
              </a:rPr>
              <a:t>14-  </a:t>
            </a:r>
            <a:r>
              <a:rPr lang="fa-IR" sz="3200" b="1" dirty="0">
                <a:latin typeface="Adobe Arabic" panose="02040503050201020203" pitchFamily="18" charset="-78"/>
                <a:cs typeface="B Titr" panose="00000700000000000000" pitchFamily="2" charset="-78"/>
              </a:rPr>
              <a:t>به گونه ای نباشد که تولید وسواس کند</a:t>
            </a:r>
            <a:r>
              <a:rPr lang="fa-IR" sz="3200" b="1" dirty="0" smtClean="0">
                <a:latin typeface="Adobe Arabic" panose="02040503050201020203" pitchFamily="18" charset="-78"/>
                <a:cs typeface="B Titr" panose="00000700000000000000" pitchFamily="2" charset="-78"/>
              </a:rPr>
              <a:t>.</a:t>
            </a:r>
          </a:p>
          <a:p>
            <a:pPr marL="0" indent="0" algn="r" rtl="1">
              <a:buNone/>
            </a:pPr>
            <a:r>
              <a:rPr lang="fa-IR" sz="3200" b="1" dirty="0">
                <a:latin typeface="Adobe Arabic" panose="02040503050201020203" pitchFamily="18" charset="-78"/>
                <a:cs typeface="Adobe Arabic" panose="02040503050201020203" pitchFamily="18" charset="-78"/>
              </a:rPr>
              <a:t>احکام نجاسات و مطهرات</a:t>
            </a:r>
          </a:p>
          <a:p>
            <a:pPr marL="0" indent="0" algn="r" rtl="1">
              <a:buNone/>
            </a:pPr>
            <a:r>
              <a:rPr lang="fa-IR" sz="3200" b="1" dirty="0">
                <a:latin typeface="Adobe Arabic" panose="02040503050201020203" pitchFamily="18" charset="-78"/>
                <a:cs typeface="Adobe Arabic" panose="02040503050201020203" pitchFamily="18" charset="-78"/>
              </a:rPr>
              <a:t>طریقه وضو و غسل</a:t>
            </a:r>
          </a:p>
          <a:p>
            <a:pPr marL="0" indent="0" algn="r" rtl="1">
              <a:buNone/>
            </a:pPr>
            <a:r>
              <a:rPr lang="fa-IR" sz="3200" b="1" dirty="0">
                <a:latin typeface="Adobe Arabic" panose="02040503050201020203" pitchFamily="18" charset="-78"/>
                <a:cs typeface="Adobe Arabic" panose="02040503050201020203" pitchFamily="18" charset="-78"/>
              </a:rPr>
              <a:t>تجوید نماز</a:t>
            </a:r>
          </a:p>
          <a:p>
            <a:pPr marL="0" indent="0" algn="r" rtl="1">
              <a:buNone/>
            </a:pPr>
            <a:endParaRPr lang="fa-IR" sz="3200" b="1" dirty="0" smtClean="0">
              <a:latin typeface="Adobe Arabic" panose="02040503050201020203" pitchFamily="18" charset="-78"/>
              <a:cs typeface="Adobe Arabic" panose="02040503050201020203" pitchFamily="18" charset="-78"/>
            </a:endParaRPr>
          </a:p>
          <a:p>
            <a:pPr marL="0" indent="0" algn="r" rtl="1">
              <a:buNone/>
            </a:pPr>
            <a:r>
              <a:rPr lang="fa-IR" sz="3200" dirty="0"/>
              <a:t>مثال غلط:</a:t>
            </a:r>
          </a:p>
          <a:p>
            <a:pPr marL="0" indent="0" algn="r" rtl="1">
              <a:buNone/>
            </a:pPr>
            <a:r>
              <a:rPr lang="fa-IR" sz="3200" dirty="0" smtClean="0"/>
              <a:t>«</a:t>
            </a:r>
            <a:r>
              <a:rPr lang="fa-IR" sz="3200" dirty="0"/>
              <a:t>اگر در غسل به اندازه سر مویی از بدن نشسته بماند، غسل باطل است.» </a:t>
            </a:r>
            <a:endParaRPr lang="fa-IR" sz="3200" dirty="0" smtClean="0"/>
          </a:p>
          <a:p>
            <a:pPr marL="0" indent="0" algn="r" rtl="1">
              <a:buNone/>
            </a:pPr>
            <a:r>
              <a:rPr lang="fa-IR" sz="3200" dirty="0" smtClean="0"/>
              <a:t>مثال صحیح: </a:t>
            </a:r>
          </a:p>
          <a:p>
            <a:pPr marL="0" indent="0" algn="r" rtl="1">
              <a:buNone/>
            </a:pPr>
            <a:r>
              <a:rPr lang="fa-IR" sz="3200" dirty="0" smtClean="0"/>
              <a:t>«</a:t>
            </a:r>
            <a:r>
              <a:rPr lang="fa-IR" sz="3200" dirty="0"/>
              <a:t>در غسل باید تمام بدن شسته شود</a:t>
            </a:r>
            <a:r>
              <a:rPr lang="fa-IR" sz="3200" dirty="0" smtClean="0"/>
              <a:t>.»</a:t>
            </a:r>
            <a:endParaRPr lang="fa-IR"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84023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439463" y="1051034"/>
            <a:ext cx="7516867" cy="5724197"/>
          </a:xfrm>
        </p:spPr>
        <p:txBody>
          <a:bodyPr numCol="1" rtlCol="1">
            <a:noAutofit/>
          </a:bodyPr>
          <a:lstStyle/>
          <a:p>
            <a:pPr marL="0" indent="0" algn="r" rtl="1">
              <a:buNone/>
            </a:pPr>
            <a:r>
              <a:rPr lang="fa-IR" sz="3200" b="1" dirty="0" smtClean="0">
                <a:latin typeface="Adobe Arabic" panose="02040503050201020203" pitchFamily="18" charset="-78"/>
                <a:cs typeface="B Titr" panose="00000700000000000000" pitchFamily="2" charset="-78"/>
              </a:rPr>
              <a:t>15- آموزش احکام بد آموزی نداشته باشد.</a:t>
            </a:r>
          </a:p>
          <a:p>
            <a:pPr marL="0" indent="0" algn="r" rtl="1">
              <a:buNone/>
            </a:pPr>
            <a:r>
              <a:rPr lang="fa-IR" sz="3200" b="1" dirty="0">
                <a:latin typeface="Adobe Arabic" panose="02040503050201020203" pitchFamily="18" charset="-78"/>
                <a:cs typeface="Adobe Arabic" panose="02040503050201020203" pitchFamily="18" charset="-78"/>
              </a:rPr>
              <a:t>مثال:</a:t>
            </a:r>
          </a:p>
          <a:p>
            <a:pPr marL="0" indent="0" algn="r" rtl="1">
              <a:buNone/>
            </a:pPr>
            <a:r>
              <a:rPr lang="fa-IR" sz="3200" b="1" dirty="0" smtClean="0">
                <a:latin typeface="Adobe Arabic" panose="02040503050201020203" pitchFamily="18" charset="-78"/>
                <a:cs typeface="Adobe Arabic" panose="02040503050201020203" pitchFamily="18" charset="-78"/>
              </a:rPr>
              <a:t>احکام استمنا و جنابت در جمعی که کودکان نابالغ وجود دارد.</a:t>
            </a:r>
          </a:p>
          <a:p>
            <a:pPr marL="0" indent="0" algn="r" rtl="1">
              <a:buNone/>
            </a:pPr>
            <a:r>
              <a:rPr lang="fa-IR" sz="3200" b="1" dirty="0" smtClean="0">
                <a:latin typeface="Adobe Arabic" panose="02040503050201020203" pitchFamily="18" charset="-78"/>
                <a:cs typeface="Adobe Arabic" panose="02040503050201020203" pitchFamily="18" charset="-78"/>
              </a:rPr>
              <a:t>احکام بانوان در جمعی که پسران و مردان مجرد وجود دارد. </a:t>
            </a:r>
          </a:p>
          <a:p>
            <a:pPr marL="0" indent="0" algn="r" rtl="1">
              <a:buNone/>
            </a:pPr>
            <a:r>
              <a:rPr lang="fa-IR" sz="3200" b="1" dirty="0" smtClean="0">
                <a:latin typeface="Adobe Arabic" panose="02040503050201020203" pitchFamily="18" charset="-78"/>
                <a:cs typeface="Adobe Arabic" panose="02040503050201020203" pitchFamily="18" charset="-78"/>
              </a:rPr>
              <a:t>احکام استبراء و شیوه آن در جمعی که مورد ابتلای آن ها نیست. </a:t>
            </a:r>
          </a:p>
          <a:p>
            <a:pPr marL="0" indent="0" algn="r" rtl="1">
              <a:buNone/>
            </a:pPr>
            <a:r>
              <a:rPr lang="fa-IR" sz="3200" b="1" dirty="0" smtClean="0">
                <a:latin typeface="Adobe Arabic" panose="02040503050201020203" pitchFamily="18" charset="-78"/>
                <a:cs typeface="Adobe Arabic" panose="02040503050201020203" pitchFamily="18" charset="-78"/>
              </a:rPr>
              <a:t>احکام زناشویی در جمعی که عمدتا مجرد هستند.</a:t>
            </a:r>
          </a:p>
          <a:p>
            <a:pPr marL="0" indent="0" algn="r" rtl="1">
              <a:buNone/>
            </a:pPr>
            <a:r>
              <a:rPr lang="fa-IR" sz="3200" b="1" dirty="0" smtClean="0">
                <a:latin typeface="Adobe Arabic" panose="02040503050201020203" pitchFamily="18" charset="-78"/>
                <a:cs typeface="Adobe Arabic" panose="02040503050201020203" pitchFamily="18" charset="-78"/>
              </a:rPr>
              <a:t>احکام ...</a:t>
            </a:r>
            <a:endParaRPr lang="fa-IR"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28093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439463" y="1051034"/>
            <a:ext cx="7516867" cy="5724197"/>
          </a:xfrm>
        </p:spPr>
        <p:txBody>
          <a:bodyPr numCol="1" rtlCol="1">
            <a:noAutofit/>
          </a:bodyPr>
          <a:lstStyle/>
          <a:p>
            <a:pPr marL="0" indent="0" algn="r" rtl="1">
              <a:buNone/>
            </a:pPr>
            <a:r>
              <a:rPr lang="fa-IR" sz="3200" b="1" dirty="0">
                <a:latin typeface="Adobe Arabic" panose="02040503050201020203" pitchFamily="18" charset="-78"/>
                <a:cs typeface="B Titr" panose="00000700000000000000" pitchFamily="2" charset="-78"/>
              </a:rPr>
              <a:t>16- توجه به تعبیرهای فتواهای مراجع در بیان </a:t>
            </a:r>
            <a:r>
              <a:rPr lang="fa-IR" sz="3200" b="1" dirty="0" smtClean="0">
                <a:latin typeface="Adobe Arabic" panose="02040503050201020203" pitchFamily="18" charset="-78"/>
                <a:cs typeface="B Titr" panose="00000700000000000000" pitchFamily="2" charset="-78"/>
              </a:rPr>
              <a:t>احکام</a:t>
            </a:r>
          </a:p>
          <a:p>
            <a:pPr marL="0" indent="0" algn="r" rtl="1">
              <a:buNone/>
            </a:pPr>
            <a:r>
              <a:rPr lang="fa-IR" sz="3200" b="1" dirty="0" smtClean="0">
                <a:latin typeface="Adobe Arabic" panose="02040503050201020203" pitchFamily="18" charset="-78"/>
                <a:cs typeface="B Titr" panose="00000700000000000000" pitchFamily="2" charset="-78"/>
              </a:rPr>
              <a:t> </a:t>
            </a:r>
            <a:r>
              <a:rPr lang="fa-IR" sz="3200" b="1" dirty="0">
                <a:latin typeface="Adobe Arabic" panose="02040503050201020203" pitchFamily="18" charset="-78"/>
                <a:cs typeface="Adobe Arabic" panose="02040503050201020203" pitchFamily="18" charset="-78"/>
              </a:rPr>
              <a:t>مثال</a:t>
            </a:r>
            <a:r>
              <a:rPr lang="fa-IR" sz="3200" b="1" dirty="0" smtClean="0">
                <a:latin typeface="Adobe Arabic" panose="02040503050201020203" pitchFamily="18" charset="-78"/>
                <a:cs typeface="Adobe Arabic" panose="02040503050201020203" pitchFamily="18" charset="-78"/>
              </a:rPr>
              <a:t>: «</a:t>
            </a:r>
            <a:r>
              <a:rPr lang="fa-IR" sz="3200" b="1" dirty="0">
                <a:latin typeface="Adobe Arabic" panose="02040503050201020203" pitchFamily="18" charset="-78"/>
                <a:cs typeface="Adobe Arabic" panose="02040503050201020203" pitchFamily="18" charset="-78"/>
              </a:rPr>
              <a:t>احتیاط واجب»، «واجب»، «اشکال دارد» و «حرام است».</a:t>
            </a:r>
          </a:p>
          <a:p>
            <a:pPr marL="0" indent="0" algn="r" rtl="1">
              <a:buNone/>
            </a:pPr>
            <a:endParaRPr lang="fa-IR"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75775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03201" y="1051034"/>
            <a:ext cx="7753130" cy="5724197"/>
          </a:xfrm>
        </p:spPr>
        <p:txBody>
          <a:bodyPr numCol="1" rtlCol="1">
            <a:noAutofit/>
          </a:bodyPr>
          <a:lstStyle/>
          <a:p>
            <a:pPr marL="0" indent="0" algn="r" rtl="1">
              <a:buNone/>
            </a:pPr>
            <a:r>
              <a:rPr lang="fa-IR" sz="3200" b="1" dirty="0" smtClean="0">
                <a:latin typeface="Adobe Arabic" panose="02040503050201020203" pitchFamily="18" charset="-78"/>
                <a:cs typeface="B Titr" panose="00000700000000000000" pitchFamily="2" charset="-78"/>
              </a:rPr>
              <a:t>17-  </a:t>
            </a:r>
            <a:r>
              <a:rPr lang="fa-IR" sz="3200" b="1" dirty="0">
                <a:latin typeface="Adobe Arabic" panose="02040503050201020203" pitchFamily="18" charset="-78"/>
                <a:cs typeface="B Titr" panose="00000700000000000000" pitchFamily="2" charset="-78"/>
              </a:rPr>
              <a:t>اگر نمی دانیم </a:t>
            </a:r>
            <a:r>
              <a:rPr lang="fa-IR" sz="3200" b="1" dirty="0" smtClean="0">
                <a:latin typeface="Adobe Arabic" panose="02040503050201020203" pitchFamily="18" charset="-78"/>
                <a:cs typeface="B Titr" panose="00000700000000000000" pitchFamily="2" charset="-78"/>
              </a:rPr>
              <a:t>بگوییم </a:t>
            </a:r>
            <a:r>
              <a:rPr lang="fa-IR" sz="3200" b="1" dirty="0">
                <a:latin typeface="Adobe Arabic" panose="02040503050201020203" pitchFamily="18" charset="-78"/>
                <a:cs typeface="B Titr" panose="00000700000000000000" pitchFamily="2" charset="-78"/>
              </a:rPr>
              <a:t>نمی دانم</a:t>
            </a:r>
            <a:r>
              <a:rPr lang="fa-IR" sz="3200" b="1" dirty="0" smtClean="0">
                <a:latin typeface="Adobe Arabic" panose="02040503050201020203" pitchFamily="18" charset="-78"/>
                <a:cs typeface="B Titr" panose="00000700000000000000" pitchFamily="2" charset="-78"/>
              </a:rPr>
              <a:t>!</a:t>
            </a:r>
          </a:p>
          <a:p>
            <a:pPr algn="r" rtl="1"/>
            <a:r>
              <a:rPr lang="fa-IR" sz="3200" dirty="0"/>
              <a:t>امام علی علیه السلام فرمود:</a:t>
            </a:r>
          </a:p>
          <a:p>
            <a:pPr algn="r" rtl="1"/>
            <a:r>
              <a:rPr lang="fa-IR" sz="3200" b="1" dirty="0"/>
              <a:t>لایسْتَحْیینَّ أَحَدٌ إِذا سُئِلَ عَمَّا لایعْلَمُ أَنْ یقُولَ: لاأَعْلَمُ. </a:t>
            </a:r>
            <a:endParaRPr lang="fa-IR" sz="3200" b="1" dirty="0" smtClean="0"/>
          </a:p>
          <a:p>
            <a:pPr algn="r" rtl="1"/>
            <a:endParaRPr lang="fa-IR" sz="3200" b="1" dirty="0"/>
          </a:p>
          <a:p>
            <a:pPr algn="r" rtl="1"/>
            <a:r>
              <a:rPr lang="fa-IR" sz="3200" dirty="0"/>
              <a:t>امام باقر علیه السلام میفرماید: مَنْ أَفْتَى النَّاسَ بِغَیْرِ عِلْمٍ وَ لَا هُدًى لَعَنَتْهُ مَلَائِكَةُ الرَّحْمَةِ وَ مَلَائِكَةُ الْعَذَابِ وَ لَحِقَهُ وِزْرُ مَنْ عَمِلَ بِفُتْیَاه </a:t>
            </a:r>
            <a:endParaRPr lang="fa-IR" sz="3200" dirty="0" smtClean="0"/>
          </a:p>
          <a:p>
            <a:pPr algn="r" rtl="1"/>
            <a:r>
              <a:rPr lang="fa-IR" sz="3200" dirty="0" smtClean="0">
                <a:cs typeface="B Vahid" panose="00000700000000000000" pitchFamily="2" charset="-78"/>
              </a:rPr>
              <a:t>هر </a:t>
            </a:r>
            <a:r>
              <a:rPr lang="fa-IR" sz="3200" dirty="0">
                <a:cs typeface="B Vahid" panose="00000700000000000000" pitchFamily="2" charset="-78"/>
              </a:rPr>
              <a:t>كس بدون فقه و دانش فتوى بدهد فرشتگان رحمت و فرشتگان عذاب بر او نفرین می کنند و هر خطائى كه با اجازه ی او صورت بگیرد، وزر و وبال آن خطا دامن او را می گیرد.</a:t>
            </a:r>
          </a:p>
          <a:p>
            <a:pPr marL="0" indent="0" algn="r" rtl="1">
              <a:buNone/>
            </a:pPr>
            <a:endParaRPr lang="fa-IR" sz="3200" b="1" dirty="0">
              <a:latin typeface="Adobe Arabic" panose="02040503050201020203" pitchFamily="18" charset="-78"/>
              <a:cs typeface="B Titr" panose="00000700000000000000" pitchFamily="2" charset="-78"/>
            </a:endParaRPr>
          </a:p>
        </p:txBody>
      </p:sp>
    </p:spTree>
    <p:extLst>
      <p:ext uri="{BB962C8B-B14F-4D97-AF65-F5344CB8AC3E}">
        <p14:creationId xmlns:p14="http://schemas.microsoft.com/office/powerpoint/2010/main" val="229844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اصول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03201" y="1051034"/>
            <a:ext cx="7753130" cy="5724197"/>
          </a:xfrm>
        </p:spPr>
        <p:txBody>
          <a:bodyPr numCol="1" rtlCol="1">
            <a:noAutofit/>
          </a:bodyPr>
          <a:lstStyle/>
          <a:p>
            <a:pPr marL="0" indent="0" algn="r" rtl="1">
              <a:buNone/>
            </a:pPr>
            <a:r>
              <a:rPr lang="fa-IR" sz="3200" b="1" dirty="0" smtClean="0">
                <a:latin typeface="Adobe Arabic" panose="02040503050201020203" pitchFamily="18" charset="-78"/>
                <a:cs typeface="B Titr" panose="00000700000000000000" pitchFamily="2" charset="-78"/>
              </a:rPr>
              <a:t>17-  </a:t>
            </a:r>
            <a:r>
              <a:rPr lang="fa-IR" sz="3200" b="1" dirty="0">
                <a:latin typeface="Adobe Arabic" panose="02040503050201020203" pitchFamily="18" charset="-78"/>
                <a:cs typeface="B Titr" panose="00000700000000000000" pitchFamily="2" charset="-78"/>
              </a:rPr>
              <a:t>اگر نمی دانیم </a:t>
            </a:r>
            <a:r>
              <a:rPr lang="fa-IR" sz="3200" b="1" dirty="0" smtClean="0">
                <a:latin typeface="Adobe Arabic" panose="02040503050201020203" pitchFamily="18" charset="-78"/>
                <a:cs typeface="B Titr" panose="00000700000000000000" pitchFamily="2" charset="-78"/>
              </a:rPr>
              <a:t>بگوییم </a:t>
            </a:r>
            <a:r>
              <a:rPr lang="fa-IR" sz="3200" b="1" dirty="0">
                <a:latin typeface="Adobe Arabic" panose="02040503050201020203" pitchFamily="18" charset="-78"/>
                <a:cs typeface="B Titr" panose="00000700000000000000" pitchFamily="2" charset="-78"/>
              </a:rPr>
              <a:t>نمی دانم</a:t>
            </a:r>
            <a:r>
              <a:rPr lang="fa-IR" sz="3200" b="1" dirty="0" smtClean="0">
                <a:latin typeface="Adobe Arabic" panose="02040503050201020203" pitchFamily="18" charset="-78"/>
                <a:cs typeface="B Titr" panose="00000700000000000000" pitchFamily="2" charset="-78"/>
              </a:rPr>
              <a:t>!</a:t>
            </a:r>
          </a:p>
          <a:p>
            <a:pPr algn="r" rtl="1">
              <a:lnSpc>
                <a:spcPct val="150000"/>
              </a:lnSpc>
            </a:pPr>
            <a:r>
              <a:rPr lang="fa-IR" sz="3200" dirty="0" smtClean="0"/>
              <a:t>راه های ارتباطی متنوع و سریع از جمله تلفن، پیامک و یا فضای مجازی </a:t>
            </a:r>
          </a:p>
          <a:p>
            <a:pPr algn="r" rtl="1"/>
            <a:r>
              <a:rPr lang="fa-IR" sz="3200" dirty="0" smtClean="0"/>
              <a:t>بگوييد </a:t>
            </a:r>
            <a:r>
              <a:rPr lang="fa-IR" sz="3200" dirty="0"/>
              <a:t>من اين مسأله رو براتون </a:t>
            </a:r>
            <a:r>
              <a:rPr lang="fa-IR" sz="3200" dirty="0" smtClean="0"/>
              <a:t>ميپرسم ...</a:t>
            </a:r>
            <a:endParaRPr lang="fa-IR" sz="3200" dirty="0">
              <a:cs typeface="B Vahid" panose="00000700000000000000" pitchFamily="2" charset="-78"/>
            </a:endParaRPr>
          </a:p>
          <a:p>
            <a:pPr marL="0" indent="0" algn="r" rtl="1">
              <a:buNone/>
            </a:pPr>
            <a:endParaRPr lang="fa-IR" sz="3200" b="1" dirty="0">
              <a:latin typeface="Adobe Arabic" panose="02040503050201020203" pitchFamily="18" charset="-78"/>
              <a:cs typeface="B Titr" panose="00000700000000000000" pitchFamily="2" charset="-78"/>
            </a:endParaRPr>
          </a:p>
        </p:txBody>
      </p:sp>
    </p:spTree>
    <p:extLst>
      <p:ext uri="{BB962C8B-B14F-4D97-AF65-F5344CB8AC3E}">
        <p14:creationId xmlns:p14="http://schemas.microsoft.com/office/powerpoint/2010/main" val="399428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روش های تدریس احکام</a:t>
            </a:r>
            <a:endParaRPr lang="en-US" dirty="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03201" y="1051034"/>
            <a:ext cx="8002336" cy="5724197"/>
          </a:xfrm>
        </p:spPr>
        <p:txBody>
          <a:bodyPr numCol="1" rtlCol="1">
            <a:noAutofit/>
          </a:bodyPr>
          <a:lstStyle/>
          <a:p>
            <a:pPr marL="0" indent="0" algn="r" rtl="1">
              <a:lnSpc>
                <a:spcPct val="150000"/>
              </a:lnSpc>
              <a:buNone/>
            </a:pPr>
            <a:r>
              <a:rPr lang="fa-IR" sz="32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1- روخوانی متن</a:t>
            </a:r>
          </a:p>
          <a:p>
            <a:pPr algn="r" rtl="1">
              <a:lnSpc>
                <a:spcPct val="150000"/>
              </a:lnSpc>
            </a:pPr>
            <a:r>
              <a:rPr lang="fa-IR" sz="3200" dirty="0"/>
              <a:t>روخواني استاد </a:t>
            </a:r>
            <a:r>
              <a:rPr lang="fa-IR" sz="3200" dirty="0" smtClean="0"/>
              <a:t>از </a:t>
            </a:r>
            <a:r>
              <a:rPr lang="fa-IR" sz="3200" dirty="0"/>
              <a:t>روي متن رساله ي توضيح المسائل و </a:t>
            </a:r>
            <a:r>
              <a:rPr lang="fa-IR" sz="3200" dirty="0" smtClean="0"/>
              <a:t>یا كتاب </a:t>
            </a:r>
            <a:r>
              <a:rPr lang="fa-IR" sz="3200" dirty="0"/>
              <a:t>هاي فقهي به همراه توضيح جزئيات و نكته هاي </a:t>
            </a:r>
            <a:r>
              <a:rPr lang="fa-IR" sz="3200" dirty="0" smtClean="0"/>
              <a:t>آن</a:t>
            </a:r>
            <a:endParaRPr lang="fa-IR" sz="3200" b="1" dirty="0">
              <a:latin typeface="Adobe Arabic" panose="02040503050201020203" pitchFamily="18" charset="-78"/>
              <a:cs typeface="B Titr" panose="00000700000000000000" pitchFamily="2" charset="-78"/>
            </a:endParaRPr>
          </a:p>
        </p:txBody>
      </p:sp>
    </p:spTree>
    <p:extLst>
      <p:ext uri="{BB962C8B-B14F-4D97-AF65-F5344CB8AC3E}">
        <p14:creationId xmlns:p14="http://schemas.microsoft.com/office/powerpoint/2010/main" val="404835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2"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روش های تدریس احکام</a:t>
            </a:r>
            <a:endParaRPr lang="en-US" dirty="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03201" y="1051034"/>
            <a:ext cx="8002336" cy="5724197"/>
          </a:xfrm>
        </p:spPr>
        <p:txBody>
          <a:bodyPr numCol="1" rtlCol="1">
            <a:noAutofit/>
          </a:bodyPr>
          <a:lstStyle/>
          <a:p>
            <a:pPr marL="0" lvl="0" indent="0" algn="r" rtl="1">
              <a:buNone/>
            </a:pPr>
            <a:r>
              <a:rPr lang="fa-IR" sz="32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2-  آموزش تصویری و عملی</a:t>
            </a:r>
          </a:p>
          <a:p>
            <a:pPr marL="0" lvl="0" indent="0" algn="r" rtl="1">
              <a:buNone/>
            </a:pPr>
            <a:r>
              <a:rPr lang="ar-SA" sz="3200" dirty="0">
                <a:solidFill>
                  <a:prstClr val="black"/>
                </a:solidFill>
                <a:effectLst>
                  <a:glow rad="139700">
                    <a:srgbClr val="70AD47">
                      <a:satMod val="175000"/>
                      <a:alpha val="40000"/>
                    </a:srgbClr>
                  </a:glow>
                </a:effectLst>
                <a:cs typeface="B Davat" pitchFamily="2" charset="-78"/>
              </a:rPr>
              <a:t>« چشم » بهتر از « گوش » ياد مي</a:t>
            </a:r>
            <a:r>
              <a:rPr lang="fa-IR" sz="3200" dirty="0">
                <a:solidFill>
                  <a:prstClr val="black"/>
                </a:solidFill>
                <a:effectLst>
                  <a:glow rad="139700">
                    <a:srgbClr val="70AD47">
                      <a:satMod val="175000"/>
                      <a:alpha val="40000"/>
                    </a:srgbClr>
                  </a:glow>
                </a:effectLst>
                <a:cs typeface="B Davat" pitchFamily="2" charset="-78"/>
              </a:rPr>
              <a:t> </a:t>
            </a:r>
            <a:r>
              <a:rPr lang="ar-SA" sz="3200" dirty="0">
                <a:solidFill>
                  <a:prstClr val="black"/>
                </a:solidFill>
                <a:effectLst>
                  <a:glow rad="139700">
                    <a:srgbClr val="70AD47">
                      <a:satMod val="175000"/>
                      <a:alpha val="40000"/>
                    </a:srgbClr>
                  </a:glow>
                </a:effectLst>
                <a:cs typeface="B Davat" pitchFamily="2" charset="-78"/>
              </a:rPr>
              <a:t>گيرد و مطالب را بهتر در حافظه ي انسان مي</a:t>
            </a:r>
            <a:r>
              <a:rPr lang="fa-IR" sz="3200" dirty="0">
                <a:solidFill>
                  <a:prstClr val="black"/>
                </a:solidFill>
                <a:effectLst>
                  <a:glow rad="139700">
                    <a:srgbClr val="70AD47">
                      <a:satMod val="175000"/>
                      <a:alpha val="40000"/>
                    </a:srgbClr>
                  </a:glow>
                </a:effectLst>
                <a:cs typeface="B Davat" pitchFamily="2" charset="-78"/>
              </a:rPr>
              <a:t> </a:t>
            </a:r>
            <a:r>
              <a:rPr lang="ar-SA" sz="3200" dirty="0">
                <a:solidFill>
                  <a:prstClr val="black"/>
                </a:solidFill>
                <a:effectLst>
                  <a:glow rad="139700">
                    <a:srgbClr val="70AD47">
                      <a:satMod val="175000"/>
                      <a:alpha val="40000"/>
                    </a:srgbClr>
                  </a:glow>
                </a:effectLst>
                <a:cs typeface="B Davat" pitchFamily="2" charset="-78"/>
              </a:rPr>
              <a:t>سپارد</a:t>
            </a:r>
            <a:r>
              <a:rPr lang="fa-IR" sz="3200" dirty="0">
                <a:solidFill>
                  <a:prstClr val="black"/>
                </a:solidFill>
                <a:effectLst>
                  <a:glow rad="139700">
                    <a:srgbClr val="70AD47">
                      <a:satMod val="175000"/>
                      <a:alpha val="40000"/>
                    </a:srgbClr>
                  </a:glow>
                </a:effectLst>
                <a:cs typeface="B Davat" pitchFamily="2" charset="-78"/>
              </a:rPr>
              <a:t>. (چشم 75% _ گوش 13%)</a:t>
            </a:r>
            <a:endParaRPr lang="en-US" sz="3200" b="1" dirty="0">
              <a:solidFill>
                <a:prstClr val="black"/>
              </a:solidFill>
              <a:effectLst>
                <a:glow rad="139700">
                  <a:srgbClr val="70AD47">
                    <a:satMod val="175000"/>
                    <a:alpha val="40000"/>
                  </a:srgbClr>
                </a:glow>
              </a:effectLst>
              <a:latin typeface="IranNastaliq" pitchFamily="18" charset="0"/>
              <a:cs typeface="B Davat" pitchFamily="2" charset="-78"/>
            </a:endParaRPr>
          </a:p>
          <a:p>
            <a:pPr marL="0" lvl="0" indent="0" algn="r" rtl="1">
              <a:buNone/>
            </a:pPr>
            <a:r>
              <a:rPr lang="fa-IR" sz="3200" b="1" dirty="0">
                <a:solidFill>
                  <a:prstClr val="black"/>
                </a:solidFill>
                <a:latin typeface="Adobe Arabic" panose="02040503050201020203" pitchFamily="18" charset="-78"/>
                <a:cs typeface="Adobe Arabic" panose="02040503050201020203" pitchFamily="18" charset="-78"/>
              </a:rPr>
              <a:t>مثال:</a:t>
            </a:r>
          </a:p>
          <a:p>
            <a:pPr marL="0" lvl="0" indent="0" algn="r" rtl="1">
              <a:buNone/>
            </a:pPr>
            <a:r>
              <a:rPr lang="fa-IR" sz="3200" b="1" dirty="0">
                <a:solidFill>
                  <a:prstClr val="black"/>
                </a:solidFill>
                <a:latin typeface="Adobe Arabic" panose="02040503050201020203" pitchFamily="18" charset="-78"/>
                <a:cs typeface="Adobe Arabic" panose="02040503050201020203" pitchFamily="18" charset="-78"/>
              </a:rPr>
              <a:t>ابزارهای کمک آموزشی مثل تخته، پاورپوینت و فیلم و ...</a:t>
            </a:r>
          </a:p>
          <a:p>
            <a:pPr marL="0" lvl="0" indent="0" algn="r" rtl="1">
              <a:buNone/>
            </a:pPr>
            <a:r>
              <a:rPr lang="fa-IR" sz="3200" b="1" dirty="0">
                <a:solidFill>
                  <a:prstClr val="black"/>
                </a:solidFill>
                <a:latin typeface="Adobe Arabic" panose="02040503050201020203" pitchFamily="18" charset="-78"/>
                <a:cs typeface="Adobe Arabic" panose="02040503050201020203" pitchFamily="18" charset="-78"/>
              </a:rPr>
              <a:t>آموزش عملی وضو و تیمم</a:t>
            </a:r>
          </a:p>
          <a:p>
            <a:pPr marL="0" lvl="0" indent="0" algn="r" rtl="1">
              <a:buNone/>
            </a:pPr>
            <a:r>
              <a:rPr lang="fa-IR" sz="3200" b="1" dirty="0">
                <a:solidFill>
                  <a:prstClr val="black"/>
                </a:solidFill>
                <a:latin typeface="Adobe Arabic" panose="02040503050201020203" pitchFamily="18" charset="-78"/>
                <a:cs typeface="Adobe Arabic" panose="02040503050201020203" pitchFamily="18" charset="-78"/>
              </a:rPr>
              <a:t>آموزش عملی نماز آیات</a:t>
            </a:r>
          </a:p>
          <a:p>
            <a:pPr marL="0" lvl="0" indent="0" algn="r" rtl="1">
              <a:buNone/>
            </a:pPr>
            <a:r>
              <a:rPr lang="fa-IR" sz="3200" b="1" dirty="0">
                <a:solidFill>
                  <a:prstClr val="black"/>
                </a:solidFill>
                <a:latin typeface="Adobe Arabic" panose="02040503050201020203" pitchFamily="18" charset="-78"/>
                <a:cs typeface="Adobe Arabic" panose="02040503050201020203" pitchFamily="18" charset="-78"/>
              </a:rPr>
              <a:t>آموزش عملی نماز جماعت با استفاده از حداقل دو نفر</a:t>
            </a:r>
          </a:p>
          <a:p>
            <a:pPr marL="0" lvl="0" indent="0" algn="r" rtl="1">
              <a:buNone/>
            </a:pPr>
            <a:r>
              <a:rPr lang="fa-IR" sz="3200" b="1" dirty="0">
                <a:solidFill>
                  <a:prstClr val="black"/>
                </a:solidFill>
                <a:latin typeface="Adobe Arabic" panose="02040503050201020203" pitchFamily="18" charset="-78"/>
                <a:cs typeface="Adobe Arabic" panose="02040503050201020203" pitchFamily="18" charset="-78"/>
              </a:rPr>
              <a:t>آموزش مناسک حج</a:t>
            </a:r>
          </a:p>
        </p:txBody>
      </p:sp>
    </p:spTree>
    <p:extLst>
      <p:ext uri="{BB962C8B-B14F-4D97-AF65-F5344CB8AC3E}">
        <p14:creationId xmlns:p14="http://schemas.microsoft.com/office/powerpoint/2010/main" val="244500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روش های تدریس احکام</a:t>
            </a:r>
            <a:endParaRPr lang="en-US" dirty="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03201" y="1051034"/>
            <a:ext cx="8002336" cy="5724197"/>
          </a:xfrm>
        </p:spPr>
        <p:txBody>
          <a:bodyPr numCol="1" rtlCol="1">
            <a:noAutofit/>
          </a:bodyPr>
          <a:lstStyle/>
          <a:p>
            <a:pPr marL="0" indent="0" algn="r" rtl="1">
              <a:lnSpc>
                <a:spcPct val="150000"/>
              </a:lnSpc>
              <a:buNone/>
            </a:pPr>
            <a:r>
              <a:rPr lang="fa-IR" sz="32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3- </a:t>
            </a:r>
            <a:r>
              <a:rPr lang="fa-IR" sz="32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روش  </a:t>
            </a:r>
            <a:r>
              <a:rPr lang="fa-IR" sz="32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نظارت و بیان نقائص</a:t>
            </a:r>
          </a:p>
          <a:p>
            <a:pPr algn="r" rtl="1">
              <a:lnSpc>
                <a:spcPct val="150000"/>
              </a:lnSpc>
            </a:pPr>
            <a:r>
              <a:rPr lang="fa-IR" sz="3200" dirty="0" smtClean="0"/>
              <a:t>شاگردان </a:t>
            </a:r>
            <a:r>
              <a:rPr lang="fa-IR" sz="3200" dirty="0"/>
              <a:t>و مخاطبان </a:t>
            </a:r>
            <a:r>
              <a:rPr lang="fa-IR" sz="3200" dirty="0" smtClean="0"/>
              <a:t>بعضي </a:t>
            </a:r>
            <a:r>
              <a:rPr lang="fa-IR" sz="3200" dirty="0"/>
              <a:t>اعمال از احكام را انجام </a:t>
            </a:r>
            <a:r>
              <a:rPr lang="fa-IR" sz="3200" dirty="0" smtClean="0"/>
              <a:t>می دهند و </a:t>
            </a:r>
            <a:r>
              <a:rPr lang="fa-IR" sz="3200" dirty="0"/>
              <a:t>اگر اشتباهي داشتند </a:t>
            </a:r>
            <a:r>
              <a:rPr lang="fa-IR" sz="3200" dirty="0" smtClean="0"/>
              <a:t>به </a:t>
            </a:r>
            <a:r>
              <a:rPr lang="fa-IR" sz="3200" dirty="0"/>
              <a:t>شيوه ي عملي يا توضيحي </a:t>
            </a:r>
            <a:r>
              <a:rPr lang="fa-IR" sz="3200" dirty="0" smtClean="0"/>
              <a:t>اصلاح می گردد.</a:t>
            </a:r>
            <a:endParaRPr lang="fa-IR" sz="3200" dirty="0"/>
          </a:p>
        </p:txBody>
      </p:sp>
    </p:spTree>
    <p:extLst>
      <p:ext uri="{BB962C8B-B14F-4D97-AF65-F5344CB8AC3E}">
        <p14:creationId xmlns:p14="http://schemas.microsoft.com/office/powerpoint/2010/main" val="247338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روش های تدریس احکام</a:t>
            </a:r>
            <a:endParaRPr lang="en-US" dirty="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03201" y="1051034"/>
            <a:ext cx="8002336" cy="5724197"/>
          </a:xfrm>
        </p:spPr>
        <p:txBody>
          <a:bodyPr numCol="1" rtlCol="1">
            <a:noAutofit/>
          </a:bodyPr>
          <a:lstStyle/>
          <a:p>
            <a:pPr marL="0" indent="0" algn="r" rtl="1">
              <a:lnSpc>
                <a:spcPct val="150000"/>
              </a:lnSpc>
              <a:buNone/>
            </a:pPr>
            <a:r>
              <a:rPr lang="fa-IR" sz="32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4- روش قاعده ای</a:t>
            </a:r>
            <a:endParaRPr lang="fa-IR" sz="32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endParaRPr>
          </a:p>
          <a:p>
            <a:pPr algn="r" rtl="1">
              <a:lnSpc>
                <a:spcPct val="150000"/>
              </a:lnSpc>
            </a:pPr>
            <a:r>
              <a:rPr lang="fa-IR" sz="3200" dirty="0" smtClean="0"/>
              <a:t>قاعده طهارت</a:t>
            </a:r>
          </a:p>
          <a:p>
            <a:pPr algn="r" rtl="1">
              <a:lnSpc>
                <a:spcPct val="150000"/>
              </a:lnSpc>
            </a:pPr>
            <a:r>
              <a:rPr lang="fa-IR" sz="3200" dirty="0"/>
              <a:t>قاعده تجاوز</a:t>
            </a:r>
          </a:p>
          <a:p>
            <a:pPr algn="r" rtl="1">
              <a:lnSpc>
                <a:spcPct val="150000"/>
              </a:lnSpc>
            </a:pPr>
            <a:r>
              <a:rPr lang="fa-IR" sz="3200" dirty="0" smtClean="0"/>
              <a:t>قاعده فراغ</a:t>
            </a:r>
          </a:p>
          <a:p>
            <a:pPr algn="r" rtl="1">
              <a:lnSpc>
                <a:spcPct val="150000"/>
              </a:lnSpc>
            </a:pPr>
            <a:r>
              <a:rPr lang="fa-IR" sz="3200" dirty="0" smtClean="0"/>
              <a:t>قاعده سوق مسلمین</a:t>
            </a:r>
          </a:p>
          <a:p>
            <a:pPr algn="r" rtl="1">
              <a:lnSpc>
                <a:spcPct val="150000"/>
              </a:lnSpc>
            </a:pPr>
            <a:endParaRPr lang="fa-IR" sz="3200" dirty="0"/>
          </a:p>
        </p:txBody>
      </p:sp>
    </p:spTree>
    <p:extLst>
      <p:ext uri="{BB962C8B-B14F-4D97-AF65-F5344CB8AC3E}">
        <p14:creationId xmlns:p14="http://schemas.microsoft.com/office/powerpoint/2010/main" val="299022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روش های تدریس احکام</a:t>
            </a:r>
            <a:endParaRPr lang="en-US" dirty="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03201" y="1051034"/>
            <a:ext cx="8002336" cy="5724197"/>
          </a:xfrm>
        </p:spPr>
        <p:txBody>
          <a:bodyPr numCol="1" rtlCol="1">
            <a:noAutofit/>
          </a:bodyPr>
          <a:lstStyle/>
          <a:p>
            <a:pPr marL="0" indent="0" algn="r" rtl="1">
              <a:lnSpc>
                <a:spcPct val="100000"/>
              </a:lnSpc>
              <a:buNone/>
            </a:pPr>
            <a:r>
              <a:rPr lang="fa-IR" sz="32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5- پرسش و پاسخ</a:t>
            </a:r>
            <a:endParaRPr lang="fa-IR" sz="32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endParaRPr>
          </a:p>
          <a:p>
            <a:pPr algn="r" rtl="1">
              <a:lnSpc>
                <a:spcPct val="100000"/>
              </a:lnSpc>
            </a:pPr>
            <a:r>
              <a:rPr lang="ar-SA" sz="3200" b="1" dirty="0" smtClean="0">
                <a:solidFill>
                  <a:prstClr val="black"/>
                </a:solidFill>
                <a:latin typeface="Adobe Arabic" panose="02040503050201020203" pitchFamily="18" charset="-78"/>
                <a:cs typeface="Adobe Arabic" panose="02040503050201020203" pitchFamily="18" charset="-78"/>
              </a:rPr>
              <a:t>ا</a:t>
            </a:r>
            <a:r>
              <a:rPr lang="fa-IR" sz="3200" b="1" dirty="0" smtClean="0">
                <a:solidFill>
                  <a:prstClr val="black"/>
                </a:solidFill>
                <a:latin typeface="Adobe Arabic" panose="02040503050201020203" pitchFamily="18" charset="-78"/>
                <a:cs typeface="Adobe Arabic" panose="02040503050201020203" pitchFamily="18" charset="-78"/>
              </a:rPr>
              <a:t>ستاد ا</a:t>
            </a:r>
            <a:r>
              <a:rPr lang="ar-SA" sz="3200" b="1" dirty="0" smtClean="0">
                <a:solidFill>
                  <a:prstClr val="black"/>
                </a:solidFill>
                <a:latin typeface="Adobe Arabic" panose="02040503050201020203" pitchFamily="18" charset="-78"/>
                <a:cs typeface="Adobe Arabic" panose="02040503050201020203" pitchFamily="18" charset="-78"/>
              </a:rPr>
              <a:t>حكام </a:t>
            </a:r>
            <a:r>
              <a:rPr lang="ar-SA" sz="3200" b="1" dirty="0">
                <a:solidFill>
                  <a:prstClr val="black"/>
                </a:solidFill>
                <a:latin typeface="Adobe Arabic" panose="02040503050201020203" pitchFamily="18" charset="-78"/>
                <a:cs typeface="Adobe Arabic" panose="02040503050201020203" pitchFamily="18" charset="-78"/>
              </a:rPr>
              <a:t>مهم را به صورت سؤالاتِ روشن و دقيق مطرح مي</a:t>
            </a:r>
            <a:r>
              <a:rPr lang="fa-IR" sz="3200" b="1" dirty="0">
                <a:solidFill>
                  <a:prstClr val="black"/>
                </a:solidFill>
                <a:latin typeface="Adobe Arabic" panose="02040503050201020203" pitchFamily="18" charset="-78"/>
                <a:cs typeface="Adobe Arabic" panose="02040503050201020203" pitchFamily="18" charset="-78"/>
              </a:rPr>
              <a:t> </a:t>
            </a:r>
            <a:r>
              <a:rPr lang="ar-SA" sz="3200" b="1" dirty="0" smtClean="0">
                <a:solidFill>
                  <a:prstClr val="black"/>
                </a:solidFill>
                <a:latin typeface="Adobe Arabic" panose="02040503050201020203" pitchFamily="18" charset="-78"/>
                <a:cs typeface="Adobe Arabic" panose="02040503050201020203" pitchFamily="18" charset="-78"/>
              </a:rPr>
              <a:t>كند</a:t>
            </a:r>
            <a:r>
              <a:rPr lang="fa-IR" sz="3200" b="1" dirty="0" smtClean="0">
                <a:solidFill>
                  <a:prstClr val="black"/>
                </a:solidFill>
                <a:latin typeface="Adobe Arabic" panose="02040503050201020203" pitchFamily="18" charset="-78"/>
                <a:cs typeface="Adobe Arabic" panose="02040503050201020203" pitchFamily="18" charset="-78"/>
              </a:rPr>
              <a:t>.</a:t>
            </a:r>
            <a:endParaRPr lang="en-US" sz="3200" b="1" dirty="0">
              <a:solidFill>
                <a:prstClr val="black"/>
              </a:solidFill>
              <a:latin typeface="Adobe Arabic" panose="02040503050201020203" pitchFamily="18" charset="-78"/>
              <a:cs typeface="Adobe Arabic" panose="02040503050201020203" pitchFamily="18" charset="-78"/>
            </a:endParaRPr>
          </a:p>
          <a:p>
            <a:pPr algn="r" rtl="1">
              <a:lnSpc>
                <a:spcPct val="100000"/>
              </a:lnSpc>
            </a:pPr>
            <a:r>
              <a:rPr lang="ar-SA" sz="3200" b="1" dirty="0">
                <a:solidFill>
                  <a:prstClr val="black"/>
                </a:solidFill>
                <a:latin typeface="Adobe Arabic" panose="02040503050201020203" pitchFamily="18" charset="-78"/>
                <a:cs typeface="Adobe Arabic" panose="02040503050201020203" pitchFamily="18" charset="-78"/>
              </a:rPr>
              <a:t>استاد با سؤال كردن ، دانش آموز را به تفكر و انديشيدن درباره حكمي</a:t>
            </a:r>
            <a:r>
              <a:rPr lang="fa-IR" sz="3200" b="1" dirty="0">
                <a:solidFill>
                  <a:prstClr val="black"/>
                </a:solidFill>
                <a:latin typeface="Adobe Arabic" panose="02040503050201020203" pitchFamily="18" charset="-78"/>
                <a:cs typeface="Adobe Arabic" panose="02040503050201020203" pitchFamily="18" charset="-78"/>
              </a:rPr>
              <a:t> </a:t>
            </a:r>
            <a:r>
              <a:rPr lang="ar-SA" sz="3200" b="1" dirty="0">
                <a:solidFill>
                  <a:prstClr val="black"/>
                </a:solidFill>
                <a:latin typeface="Adobe Arabic" panose="02040503050201020203" pitchFamily="18" charset="-78"/>
                <a:cs typeface="Adobe Arabic" panose="02040503050201020203" pitchFamily="18" charset="-78"/>
              </a:rPr>
              <a:t>خاص تشويق</a:t>
            </a:r>
            <a:r>
              <a:rPr lang="fa-IR" sz="3200" b="1" dirty="0">
                <a:solidFill>
                  <a:prstClr val="black"/>
                </a:solidFill>
                <a:latin typeface="Adobe Arabic" panose="02040503050201020203" pitchFamily="18" charset="-78"/>
                <a:cs typeface="Adobe Arabic" panose="02040503050201020203" pitchFamily="18" charset="-78"/>
              </a:rPr>
              <a:t> می </a:t>
            </a:r>
            <a:r>
              <a:rPr lang="fa-IR" sz="3200" b="1" dirty="0" smtClean="0">
                <a:solidFill>
                  <a:prstClr val="black"/>
                </a:solidFill>
                <a:latin typeface="Adobe Arabic" panose="02040503050201020203" pitchFamily="18" charset="-78"/>
                <a:cs typeface="Adobe Arabic" panose="02040503050201020203" pitchFamily="18" charset="-78"/>
              </a:rPr>
              <a:t>کند.</a:t>
            </a:r>
            <a:endParaRPr lang="en-US" sz="3200" b="1" dirty="0">
              <a:solidFill>
                <a:prstClr val="black"/>
              </a:solidFill>
              <a:latin typeface="Adobe Arabic" panose="02040503050201020203" pitchFamily="18" charset="-78"/>
              <a:cs typeface="Adobe Arabic" panose="02040503050201020203" pitchFamily="18" charset="-78"/>
            </a:endParaRPr>
          </a:p>
          <a:p>
            <a:pPr algn="r" rtl="1">
              <a:lnSpc>
                <a:spcPct val="100000"/>
              </a:lnSpc>
            </a:pPr>
            <a:r>
              <a:rPr lang="ar-SA" sz="3200" b="1" dirty="0" smtClean="0">
                <a:solidFill>
                  <a:prstClr val="black"/>
                </a:solidFill>
                <a:latin typeface="Adobe Arabic" panose="02040503050201020203" pitchFamily="18" charset="-78"/>
                <a:cs typeface="Adobe Arabic" panose="02040503050201020203" pitchFamily="18" charset="-78"/>
              </a:rPr>
              <a:t>سعي </a:t>
            </a:r>
            <a:r>
              <a:rPr lang="ar-SA" sz="3200" b="1" dirty="0">
                <a:solidFill>
                  <a:prstClr val="black"/>
                </a:solidFill>
                <a:latin typeface="Adobe Arabic" panose="02040503050201020203" pitchFamily="18" charset="-78"/>
                <a:cs typeface="Adobe Arabic" panose="02040503050201020203" pitchFamily="18" charset="-78"/>
              </a:rPr>
              <a:t>گردد همه ي دانش آموزان در پاسخ گويي به پرسش ها شركت </a:t>
            </a:r>
            <a:r>
              <a:rPr lang="ar-SA" sz="3200" b="1" dirty="0" smtClean="0">
                <a:solidFill>
                  <a:prstClr val="black"/>
                </a:solidFill>
                <a:latin typeface="Adobe Arabic" panose="02040503050201020203" pitchFamily="18" charset="-78"/>
                <a:cs typeface="Adobe Arabic" panose="02040503050201020203" pitchFamily="18" charset="-78"/>
              </a:rPr>
              <a:t>كنند</a:t>
            </a:r>
            <a:r>
              <a:rPr lang="fa-IR" sz="3200" b="1" dirty="0" smtClean="0">
                <a:solidFill>
                  <a:prstClr val="black"/>
                </a:solidFill>
                <a:latin typeface="Adobe Arabic" panose="02040503050201020203" pitchFamily="18" charset="-78"/>
                <a:cs typeface="Adobe Arabic" panose="02040503050201020203" pitchFamily="18" charset="-78"/>
              </a:rPr>
              <a:t>.</a:t>
            </a:r>
            <a:endParaRPr lang="en-US" sz="3200" b="1" dirty="0">
              <a:solidFill>
                <a:prstClr val="black"/>
              </a:solidFill>
              <a:latin typeface="Adobe Arabic" panose="02040503050201020203" pitchFamily="18" charset="-78"/>
              <a:cs typeface="Adobe Arabic" panose="02040503050201020203" pitchFamily="18" charset="-78"/>
            </a:endParaRPr>
          </a:p>
          <a:p>
            <a:pPr algn="r" rtl="1">
              <a:lnSpc>
                <a:spcPct val="100000"/>
              </a:lnSpc>
            </a:pPr>
            <a:endParaRPr lang="fa-IR" sz="3200" dirty="0"/>
          </a:p>
        </p:txBody>
      </p:sp>
    </p:spTree>
    <p:extLst>
      <p:ext uri="{BB962C8B-B14F-4D97-AF65-F5344CB8AC3E}">
        <p14:creationId xmlns:p14="http://schemas.microsoft.com/office/powerpoint/2010/main" val="179541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ضرورت یادگیری و بیان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4000" dirty="0" smtClean="0">
                <a:ea typeface="Calibri" panose="020F0502020204030204" pitchFamily="34" charset="0"/>
                <a:cs typeface="Adobe Arabic" panose="02040503050201020203" pitchFamily="18" charset="-78"/>
              </a:rPr>
              <a:t>عَنْ </a:t>
            </a:r>
            <a:r>
              <a:rPr lang="fa-IR" sz="4000" dirty="0">
                <a:ea typeface="Calibri" panose="020F0502020204030204" pitchFamily="34" charset="0"/>
                <a:cs typeface="Adobe Arabic" panose="02040503050201020203" pitchFamily="18" charset="-78"/>
              </a:rPr>
              <a:t>عَلِيٍّ علیه السلام:</a:t>
            </a:r>
          </a:p>
          <a:p>
            <a:pPr algn="r" rtl="1"/>
            <a:r>
              <a:rPr lang="fa-IR" sz="4000" dirty="0">
                <a:ea typeface="Calibri" panose="020F0502020204030204" pitchFamily="34" charset="0"/>
                <a:cs typeface="Adobe Arabic" panose="02040503050201020203" pitchFamily="18" charset="-78"/>
              </a:rPr>
              <a:t> أَنَّ رَجُلًا قَالَ لَهُ يَا أَمِيرَ الْمُؤْمِنِينَ إِنِّي أُرِيدُ </a:t>
            </a:r>
            <a:r>
              <a:rPr lang="fa-IR" sz="4000" dirty="0" smtClean="0">
                <a:ea typeface="Calibri" panose="020F0502020204030204" pitchFamily="34" charset="0"/>
                <a:cs typeface="Adobe Arabic" panose="02040503050201020203" pitchFamily="18" charset="-78"/>
              </a:rPr>
              <a:t>التِّجَارَةَ</a:t>
            </a:r>
          </a:p>
          <a:p>
            <a:pPr algn="r" rtl="1"/>
            <a:r>
              <a:rPr lang="fa-IR" sz="4000" dirty="0" smtClean="0">
                <a:ea typeface="Calibri" panose="020F0502020204030204" pitchFamily="34" charset="0"/>
                <a:cs typeface="Adobe Arabic" panose="02040503050201020203" pitchFamily="18" charset="-78"/>
              </a:rPr>
              <a:t> </a:t>
            </a:r>
            <a:r>
              <a:rPr lang="fa-IR" sz="4000" dirty="0">
                <a:ea typeface="Calibri" panose="020F0502020204030204" pitchFamily="34" charset="0"/>
                <a:cs typeface="Adobe Arabic" panose="02040503050201020203" pitchFamily="18" charset="-78"/>
              </a:rPr>
              <a:t>قَالَ أَ فَقِهْتَ فِي دِينِ اللَّهِ قَالَ يَكُونُ بَعْضُ </a:t>
            </a:r>
            <a:r>
              <a:rPr lang="fa-IR" sz="4000" dirty="0" smtClean="0">
                <a:ea typeface="Calibri" panose="020F0502020204030204" pitchFamily="34" charset="0"/>
                <a:cs typeface="Adobe Arabic" panose="02040503050201020203" pitchFamily="18" charset="-78"/>
              </a:rPr>
              <a:t>ذَلِكَ</a:t>
            </a:r>
          </a:p>
          <a:p>
            <a:pPr algn="r" rtl="1"/>
            <a:r>
              <a:rPr lang="fa-IR" sz="4000" dirty="0" smtClean="0">
                <a:ea typeface="Calibri" panose="020F0502020204030204" pitchFamily="34" charset="0"/>
                <a:cs typeface="Adobe Arabic" panose="02040503050201020203" pitchFamily="18" charset="-78"/>
              </a:rPr>
              <a:t> </a:t>
            </a:r>
            <a:r>
              <a:rPr lang="fa-IR" sz="4000" dirty="0">
                <a:ea typeface="Calibri" panose="020F0502020204030204" pitchFamily="34" charset="0"/>
                <a:cs typeface="Adobe Arabic" panose="02040503050201020203" pitchFamily="18" charset="-78"/>
              </a:rPr>
              <a:t>قَالَ وَيْحَكَ </a:t>
            </a:r>
            <a:r>
              <a:rPr lang="fa-IR" sz="4000" dirty="0">
                <a:solidFill>
                  <a:srgbClr val="FF0000"/>
                </a:solidFill>
                <a:ea typeface="Calibri" panose="020F0502020204030204" pitchFamily="34" charset="0"/>
                <a:cs typeface="Adobe Arabic" panose="02040503050201020203" pitchFamily="18" charset="-78"/>
              </a:rPr>
              <a:t>الْفِقْهَ ثُمَّ الْمَتْجَرَ </a:t>
            </a:r>
            <a:r>
              <a:rPr lang="fa-IR" sz="4000" dirty="0">
                <a:ea typeface="Calibri" panose="020F0502020204030204" pitchFamily="34" charset="0"/>
                <a:cs typeface="Adobe Arabic" panose="02040503050201020203" pitchFamily="18" charset="-78"/>
              </a:rPr>
              <a:t>فَإِنَّهُ مَنْ بَاعَ وَ اشْتَرَى وَ لَمْ يَسْأَلْ عَنْ حَرَامٍ وَ لَا حَلَالٍ ارْتَطَمَ فِي الرِّبَا ثُمَّ ارْتَطَمَ</a:t>
            </a:r>
            <a:r>
              <a:rPr lang="fa-IR" sz="1800" dirty="0">
                <a:ea typeface="Calibri" panose="020F0502020204030204" pitchFamily="34" charset="0"/>
                <a:cs typeface="Adobe Arabic" panose="02040503050201020203" pitchFamily="18" charset="-78"/>
              </a:rPr>
              <a:t>.</a:t>
            </a:r>
            <a:r>
              <a:rPr lang="en-US" sz="1800" dirty="0">
                <a:ea typeface="Calibri" panose="020F0502020204030204" pitchFamily="34" charset="0"/>
                <a:cs typeface="Adobe Arabic" panose="02040503050201020203" pitchFamily="18" charset="-78"/>
              </a:rPr>
              <a:t> </a:t>
            </a:r>
            <a:endParaRPr lang="fa-IR" sz="1800" dirty="0" smtClean="0">
              <a:ea typeface="Calibri" panose="020F0502020204030204" pitchFamily="34" charset="0"/>
              <a:cs typeface="Adobe Arabic" panose="02040503050201020203" pitchFamily="18" charset="-78"/>
            </a:endParaRPr>
          </a:p>
          <a:p>
            <a:pPr algn="r" rtl="1"/>
            <a:r>
              <a:rPr lang="fa-IR" sz="1800" dirty="0" smtClean="0">
                <a:ea typeface="Calibri" panose="020F0502020204030204" pitchFamily="34" charset="0"/>
                <a:cs typeface="Adobe Arabic" panose="02040503050201020203" pitchFamily="18" charset="-78"/>
              </a:rPr>
              <a:t>(</a:t>
            </a:r>
            <a:r>
              <a:rPr lang="fa-IR" sz="1800" dirty="0">
                <a:ea typeface="Calibri" panose="020F0502020204030204" pitchFamily="34" charset="0"/>
                <a:cs typeface="Adobe Arabic" panose="02040503050201020203" pitchFamily="18" charset="-78"/>
              </a:rPr>
              <a:t>دعائم الاسلام ج 2 ص 16)</a:t>
            </a:r>
            <a:endParaRPr lang="en-US" sz="1800" dirty="0">
              <a:ea typeface="Calibri" panose="020F0502020204030204" pitchFamily="34" charset="0"/>
              <a:cs typeface="Adobe Arabic" panose="02040503050201020203" pitchFamily="18" charset="-78"/>
            </a:endParaRPr>
          </a:p>
        </p:txBody>
      </p:sp>
    </p:spTree>
    <p:extLst>
      <p:ext uri="{BB962C8B-B14F-4D97-AF65-F5344CB8AC3E}">
        <p14:creationId xmlns:p14="http://schemas.microsoft.com/office/powerpoint/2010/main" val="234388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روش های تدریس احکام</a:t>
            </a:r>
            <a:endParaRPr lang="en-US" dirty="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03201" y="1051034"/>
            <a:ext cx="8002336" cy="5724197"/>
          </a:xfrm>
        </p:spPr>
        <p:txBody>
          <a:bodyPr numCol="1" rtlCol="1">
            <a:noAutofit/>
          </a:bodyPr>
          <a:lstStyle/>
          <a:p>
            <a:pPr marL="0" indent="0" algn="r" rtl="1">
              <a:lnSpc>
                <a:spcPct val="100000"/>
              </a:lnSpc>
              <a:buNone/>
            </a:pPr>
            <a:r>
              <a:rPr lang="fa-IR" sz="32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5- پرسش و پاسخ</a:t>
            </a:r>
            <a:endParaRPr lang="fa-IR" sz="32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endParaRPr>
          </a:p>
          <a:p>
            <a:pPr algn="r" rtl="1">
              <a:lnSpc>
                <a:spcPct val="100000"/>
              </a:lnSpc>
            </a:pPr>
            <a:r>
              <a:rPr lang="fa-IR" sz="3200" b="1" dirty="0" smtClean="0">
                <a:solidFill>
                  <a:prstClr val="black"/>
                </a:solidFill>
                <a:latin typeface="Adobe Arabic" panose="02040503050201020203" pitchFamily="18" charset="-78"/>
                <a:cs typeface="Adobe Arabic" panose="02040503050201020203" pitchFamily="18" charset="-78"/>
              </a:rPr>
              <a:t>چند مثال:</a:t>
            </a:r>
          </a:p>
          <a:p>
            <a:pPr algn="r" rtl="1">
              <a:lnSpc>
                <a:spcPct val="100000"/>
              </a:lnSpc>
            </a:pPr>
            <a:r>
              <a:rPr lang="fa-IR" sz="3600" b="1" dirty="0">
                <a:solidFill>
                  <a:prstClr val="black"/>
                </a:solidFill>
                <a:latin typeface="Adobe Arabic" panose="02040503050201020203" pitchFamily="18" charset="-78"/>
                <a:cs typeface="Adobe Arabic" panose="02040503050201020203" pitchFamily="18" charset="-78"/>
              </a:rPr>
              <a:t>در چه مواردي لازم نيست بدن یا لباس نمازگزار پاک باشد ؟</a:t>
            </a:r>
          </a:p>
          <a:p>
            <a:pPr algn="r" rtl="1">
              <a:lnSpc>
                <a:spcPct val="100000"/>
              </a:lnSpc>
            </a:pPr>
            <a:r>
              <a:rPr lang="fa-IR" sz="3600" b="1" dirty="0">
                <a:solidFill>
                  <a:prstClr val="black"/>
                </a:solidFill>
                <a:latin typeface="Adobe Arabic" panose="02040503050201020203" pitchFamily="18" charset="-78"/>
                <a:cs typeface="Adobe Arabic" panose="02040503050201020203" pitchFamily="18" charset="-78"/>
              </a:rPr>
              <a:t>نماز با انگشتر طلا چه حکمی دارد؟</a:t>
            </a:r>
          </a:p>
          <a:p>
            <a:pPr algn="r" rtl="1">
              <a:lnSpc>
                <a:spcPct val="100000"/>
              </a:lnSpc>
            </a:pPr>
            <a:r>
              <a:rPr lang="fa-IR" sz="3600" b="1" dirty="0">
                <a:solidFill>
                  <a:prstClr val="black"/>
                </a:solidFill>
                <a:latin typeface="Adobe Arabic" panose="02040503050201020203" pitchFamily="18" charset="-78"/>
                <a:cs typeface="Adobe Arabic" panose="02040503050201020203" pitchFamily="18" charset="-78"/>
              </a:rPr>
              <a:t>اگر در بین نماز بینی نمازگزار خون بیاید، چه کار باید بکند؟</a:t>
            </a:r>
          </a:p>
          <a:p>
            <a:pPr algn="r" rtl="1">
              <a:lnSpc>
                <a:spcPct val="100000"/>
              </a:lnSpc>
            </a:pPr>
            <a:r>
              <a:rPr lang="fa-IR" sz="3600" b="1" dirty="0">
                <a:solidFill>
                  <a:prstClr val="black"/>
                </a:solidFill>
                <a:latin typeface="Adobe Arabic" panose="02040503050201020203" pitchFamily="18" charset="-78"/>
                <a:cs typeface="Adobe Arabic" panose="02040503050201020203" pitchFamily="18" charset="-78"/>
              </a:rPr>
              <a:t>اگر نمازگزار دستمال نجسی را به همراه داشته باشد، نمازش چه حکمی دارد؟</a:t>
            </a:r>
          </a:p>
          <a:p>
            <a:pPr algn="r" rtl="1">
              <a:lnSpc>
                <a:spcPct val="100000"/>
              </a:lnSpc>
            </a:pPr>
            <a:endParaRPr lang="en-US" sz="3200" b="1" dirty="0">
              <a:solidFill>
                <a:prstClr val="black"/>
              </a:solidFill>
              <a:latin typeface="Adobe Arabic" panose="02040503050201020203" pitchFamily="18" charset="-78"/>
              <a:cs typeface="Adobe Arabic" panose="02040503050201020203" pitchFamily="18" charset="-78"/>
            </a:endParaRPr>
          </a:p>
          <a:p>
            <a:pPr algn="r" rtl="1">
              <a:lnSpc>
                <a:spcPct val="100000"/>
              </a:lnSpc>
            </a:pPr>
            <a:endParaRPr lang="fa-IR" sz="3200" dirty="0"/>
          </a:p>
        </p:txBody>
      </p:sp>
    </p:spTree>
    <p:extLst>
      <p:ext uri="{BB962C8B-B14F-4D97-AF65-F5344CB8AC3E}">
        <p14:creationId xmlns:p14="http://schemas.microsoft.com/office/powerpoint/2010/main" val="189067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روش های تدریس احکام</a:t>
            </a:r>
            <a:endParaRPr lang="en-US" dirty="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03201" y="1051034"/>
            <a:ext cx="8002336" cy="5724197"/>
          </a:xfrm>
        </p:spPr>
        <p:txBody>
          <a:bodyPr numCol="1" rtlCol="1">
            <a:noAutofit/>
          </a:bodyPr>
          <a:lstStyle/>
          <a:p>
            <a:pPr marL="0" indent="0" algn="r" rtl="1">
              <a:lnSpc>
                <a:spcPct val="100000"/>
              </a:lnSpc>
              <a:buNone/>
            </a:pPr>
            <a:r>
              <a:rPr lang="fa-IR" sz="32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5- پرسش و پاسخ</a:t>
            </a:r>
            <a:endParaRPr lang="fa-IR" sz="32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endParaRPr>
          </a:p>
          <a:p>
            <a:pPr algn="r" rtl="1">
              <a:lnSpc>
                <a:spcPct val="100000"/>
              </a:lnSpc>
            </a:pPr>
            <a:r>
              <a:rPr lang="fa-IR" sz="3200" b="1" dirty="0" smtClean="0">
                <a:solidFill>
                  <a:prstClr val="black"/>
                </a:solidFill>
                <a:latin typeface="Adobe Arabic" panose="02040503050201020203" pitchFamily="18" charset="-78"/>
                <a:cs typeface="Adobe Arabic" panose="02040503050201020203" pitchFamily="18" charset="-78"/>
              </a:rPr>
              <a:t>چند مثال:</a:t>
            </a:r>
          </a:p>
          <a:p>
            <a:pPr algn="r" rtl="1">
              <a:lnSpc>
                <a:spcPct val="100000"/>
              </a:lnSpc>
            </a:pPr>
            <a:r>
              <a:rPr lang="fa-IR" sz="3200" b="1" dirty="0">
                <a:solidFill>
                  <a:prstClr val="black"/>
                </a:solidFill>
                <a:latin typeface="Adobe Arabic" panose="02040503050201020203" pitchFamily="18" charset="-78"/>
                <a:cs typeface="Adobe Arabic" panose="02040503050201020203" pitchFamily="18" charset="-78"/>
              </a:rPr>
              <a:t>اگر زنی بعد از نماز متوجه شود که قسمتی از موهایش نمایان بوده است، نمازش چه حکمی دارد؟</a:t>
            </a:r>
          </a:p>
          <a:p>
            <a:pPr algn="r" rtl="1">
              <a:lnSpc>
                <a:spcPct val="100000"/>
              </a:lnSpc>
            </a:pPr>
            <a:r>
              <a:rPr lang="fa-IR" sz="3200" b="1" dirty="0">
                <a:solidFill>
                  <a:prstClr val="black"/>
                </a:solidFill>
                <a:latin typeface="Adobe Arabic" panose="02040503050201020203" pitchFamily="18" charset="-78"/>
                <a:cs typeface="Adobe Arabic" panose="02040503050201020203" pitchFamily="18" charset="-78"/>
              </a:rPr>
              <a:t>پوستى که گاهى از لبها، دستها و يا پاها جدا مى‏شود، چه حکمی دارد؟</a:t>
            </a:r>
          </a:p>
          <a:p>
            <a:pPr algn="r" rtl="1">
              <a:lnSpc>
                <a:spcPct val="100000"/>
              </a:lnSpc>
            </a:pPr>
            <a:r>
              <a:rPr lang="fa-IR" sz="3200" b="1" dirty="0">
                <a:solidFill>
                  <a:prstClr val="black"/>
                </a:solidFill>
                <a:latin typeface="Adobe Arabic" panose="02040503050201020203" pitchFamily="18" charset="-78"/>
                <a:cs typeface="Adobe Arabic" panose="02040503050201020203" pitchFamily="18" charset="-78"/>
              </a:rPr>
              <a:t> اگر لباس کسی نجس باشد آیا واجب است که او را از نجاست آگاه کنیم؟</a:t>
            </a:r>
          </a:p>
          <a:p>
            <a:pPr algn="r" rtl="1">
              <a:lnSpc>
                <a:spcPct val="100000"/>
              </a:lnSpc>
            </a:pPr>
            <a:r>
              <a:rPr lang="fa-IR" sz="3200" b="1" dirty="0">
                <a:solidFill>
                  <a:prstClr val="black"/>
                </a:solidFill>
                <a:latin typeface="Adobe Arabic" panose="02040503050201020203" pitchFamily="18" charset="-78"/>
                <a:cs typeface="Adobe Arabic" panose="02040503050201020203" pitchFamily="18" charset="-78"/>
              </a:rPr>
              <a:t>اگر در بین نماز شک کند که وضو گرفته یا نه، نمازش چه حکمی دارد؟</a:t>
            </a:r>
          </a:p>
          <a:p>
            <a:pPr algn="r" rtl="1">
              <a:lnSpc>
                <a:spcPct val="100000"/>
              </a:lnSpc>
            </a:pPr>
            <a:endParaRPr lang="en-US" sz="3200" b="1" dirty="0">
              <a:solidFill>
                <a:prstClr val="black"/>
              </a:solidFill>
              <a:latin typeface="Adobe Arabic" panose="02040503050201020203" pitchFamily="18" charset="-78"/>
              <a:cs typeface="Adobe Arabic" panose="02040503050201020203" pitchFamily="18" charset="-78"/>
            </a:endParaRPr>
          </a:p>
          <a:p>
            <a:pPr algn="r" rtl="1">
              <a:lnSpc>
                <a:spcPct val="100000"/>
              </a:lnSpc>
            </a:pPr>
            <a:endParaRPr lang="fa-IR" sz="3200" dirty="0"/>
          </a:p>
        </p:txBody>
      </p:sp>
    </p:spTree>
    <p:extLst>
      <p:ext uri="{BB962C8B-B14F-4D97-AF65-F5344CB8AC3E}">
        <p14:creationId xmlns:p14="http://schemas.microsoft.com/office/powerpoint/2010/main" val="11181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روش های تدریس احکام</a:t>
            </a:r>
            <a:endParaRPr lang="en-US" dirty="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03201" y="1051034"/>
            <a:ext cx="8002336" cy="5724197"/>
          </a:xfrm>
        </p:spPr>
        <p:txBody>
          <a:bodyPr numCol="1" rtlCol="1">
            <a:noAutofit/>
          </a:bodyPr>
          <a:lstStyle/>
          <a:p>
            <a:pPr marL="0" indent="0" algn="r" rtl="1">
              <a:lnSpc>
                <a:spcPct val="100000"/>
              </a:lnSpc>
              <a:buNone/>
            </a:pPr>
            <a:r>
              <a:rPr lang="fa-IR" sz="32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5- پرسش و پاسخ</a:t>
            </a:r>
            <a:endParaRPr lang="fa-IR" sz="32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endParaRPr>
          </a:p>
          <a:p>
            <a:pPr algn="r" rtl="1">
              <a:lnSpc>
                <a:spcPct val="100000"/>
              </a:lnSpc>
            </a:pPr>
            <a:r>
              <a:rPr lang="fa-IR" sz="3200" b="1" dirty="0" smtClean="0">
                <a:solidFill>
                  <a:prstClr val="black"/>
                </a:solidFill>
                <a:latin typeface="Adobe Arabic" panose="02040503050201020203" pitchFamily="18" charset="-78"/>
                <a:cs typeface="Adobe Arabic" panose="02040503050201020203" pitchFamily="18" charset="-78"/>
              </a:rPr>
              <a:t>چند مثال:</a:t>
            </a:r>
          </a:p>
          <a:p>
            <a:pPr algn="r" rtl="1">
              <a:lnSpc>
                <a:spcPct val="100000"/>
              </a:lnSpc>
            </a:pPr>
            <a:r>
              <a:rPr lang="fa-IR" sz="3200" b="1" dirty="0">
                <a:solidFill>
                  <a:prstClr val="black"/>
                </a:solidFill>
                <a:latin typeface="Adobe Arabic" panose="02040503050201020203" pitchFamily="18" charset="-78"/>
                <a:cs typeface="Adobe Arabic" panose="02040503050201020203" pitchFamily="18" charset="-78"/>
              </a:rPr>
              <a:t>اگر کسی یک سجده را فراموش کند چه حکمی دارد؟</a:t>
            </a:r>
          </a:p>
          <a:p>
            <a:pPr algn="r" rtl="1">
              <a:lnSpc>
                <a:spcPct val="100000"/>
              </a:lnSpc>
            </a:pPr>
            <a:r>
              <a:rPr lang="fa-IR" sz="3200" b="1" dirty="0">
                <a:solidFill>
                  <a:prstClr val="black"/>
                </a:solidFill>
                <a:latin typeface="Adobe Arabic" panose="02040503050201020203" pitchFamily="18" charset="-78"/>
                <a:cs typeface="Adobe Arabic" panose="02040503050201020203" pitchFamily="18" charset="-78"/>
              </a:rPr>
              <a:t>اگر کسی آرنج خود را در نماز به زمین بچسباند چه حکمی دارد؟</a:t>
            </a:r>
          </a:p>
          <a:p>
            <a:pPr algn="r" rtl="1">
              <a:lnSpc>
                <a:spcPct val="100000"/>
              </a:lnSpc>
            </a:pPr>
            <a:r>
              <a:rPr lang="fa-IR" sz="3200" b="1" dirty="0">
                <a:solidFill>
                  <a:prstClr val="black"/>
                </a:solidFill>
                <a:latin typeface="Adobe Arabic" panose="02040503050201020203" pitchFamily="18" charset="-78"/>
                <a:cs typeface="Adobe Arabic" panose="02040503050201020203" pitchFamily="18" charset="-78"/>
              </a:rPr>
              <a:t>تخم مرغی که از شکم مرغ مرده به بیرون می آید چه حکمی دارد؟</a:t>
            </a:r>
          </a:p>
          <a:p>
            <a:pPr algn="r" rtl="1">
              <a:lnSpc>
                <a:spcPct val="100000"/>
              </a:lnSpc>
            </a:pPr>
            <a:r>
              <a:rPr lang="fa-IR" sz="3200" b="1" dirty="0">
                <a:solidFill>
                  <a:prstClr val="black"/>
                </a:solidFill>
                <a:latin typeface="Adobe Arabic" panose="02040503050201020203" pitchFamily="18" charset="-78"/>
                <a:cs typeface="Adobe Arabic" panose="02040503050201020203" pitchFamily="18" charset="-78"/>
              </a:rPr>
              <a:t>اگر مأموم بعد از نماز جماعت بفهمد که نماز امام جماعت باطل بوده است چه حکمی دارد؟</a:t>
            </a:r>
            <a:endParaRPr lang="en-US" sz="3200" b="1" dirty="0">
              <a:solidFill>
                <a:prstClr val="black"/>
              </a:solidFill>
              <a:latin typeface="Adobe Arabic" panose="02040503050201020203" pitchFamily="18" charset="-78"/>
              <a:cs typeface="Adobe Arabic" panose="02040503050201020203" pitchFamily="18" charset="-78"/>
            </a:endParaRPr>
          </a:p>
          <a:p>
            <a:pPr algn="r" rtl="1">
              <a:lnSpc>
                <a:spcPct val="100000"/>
              </a:lnSpc>
            </a:pPr>
            <a:endParaRPr lang="fa-IR" sz="3200" dirty="0"/>
          </a:p>
        </p:txBody>
      </p:sp>
    </p:spTree>
    <p:extLst>
      <p:ext uri="{BB962C8B-B14F-4D97-AF65-F5344CB8AC3E}">
        <p14:creationId xmlns:p14="http://schemas.microsoft.com/office/powerpoint/2010/main" val="127895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روش های تدریس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31228" y="1315795"/>
            <a:ext cx="7809186" cy="5169088"/>
          </a:xfrm>
        </p:spPr>
        <p:txBody>
          <a:bodyPr numCol="2" rtlCol="1">
            <a:normAutofit fontScale="85000" lnSpcReduction="10000"/>
          </a:bodyPr>
          <a:lstStyle/>
          <a:p>
            <a:pPr marL="0" indent="0" algn="r" rtl="1">
              <a:lnSpc>
                <a:spcPct val="100000"/>
              </a:lnSpc>
              <a:buNone/>
            </a:pPr>
            <a:r>
              <a:rPr lang="fa-IR" sz="40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5- پرسش و پاسخ</a:t>
            </a:r>
          </a:p>
          <a:p>
            <a:pPr algn="r" rtl="1">
              <a:lnSpc>
                <a:spcPct val="170000"/>
              </a:lnSpc>
            </a:pPr>
            <a:r>
              <a:rPr lang="fa-IR" sz="3100" b="1" dirty="0" smtClean="0">
                <a:latin typeface="Adobe Arabic" panose="02040503050201020203" pitchFamily="18" charset="-78"/>
                <a:cs typeface="B Morvarid" panose="00000400000000000000" pitchFamily="2" charset="-78"/>
              </a:rPr>
              <a:t>1- چه نمازی دو تا قنوت دارد؟</a:t>
            </a:r>
          </a:p>
          <a:p>
            <a:pPr algn="r" rtl="1">
              <a:lnSpc>
                <a:spcPct val="170000"/>
              </a:lnSpc>
            </a:pPr>
            <a:r>
              <a:rPr lang="fa-IR" sz="3100" b="1" dirty="0" smtClean="0">
                <a:latin typeface="Adobe Arabic" panose="02040503050201020203" pitchFamily="18" charset="-78"/>
                <a:cs typeface="B Morvarid" panose="00000400000000000000" pitchFamily="2" charset="-78"/>
              </a:rPr>
              <a:t>2- چه نمازی 9 تا قنوت دارد؟</a:t>
            </a:r>
          </a:p>
          <a:p>
            <a:pPr algn="r" rtl="1">
              <a:lnSpc>
                <a:spcPct val="170000"/>
              </a:lnSpc>
            </a:pPr>
            <a:r>
              <a:rPr lang="fa-IR" sz="3100" b="1" dirty="0" smtClean="0">
                <a:latin typeface="Adobe Arabic" panose="02040503050201020203" pitchFamily="18" charset="-78"/>
                <a:cs typeface="B Morvarid" panose="00000400000000000000" pitchFamily="2" charset="-78"/>
              </a:rPr>
              <a:t>3- چه نمازی قنوت ندارد؟</a:t>
            </a:r>
          </a:p>
          <a:p>
            <a:pPr algn="r" rtl="1">
              <a:lnSpc>
                <a:spcPct val="170000"/>
              </a:lnSpc>
            </a:pPr>
            <a:r>
              <a:rPr lang="fa-IR" sz="3100" b="1" dirty="0" smtClean="0">
                <a:latin typeface="Adobe Arabic" panose="02040503050201020203" pitchFamily="18" charset="-78"/>
                <a:cs typeface="B Morvarid" panose="00000400000000000000" pitchFamily="2" charset="-78"/>
              </a:rPr>
              <a:t>4- چه نمازی 8 تا سجده دارد؟</a:t>
            </a:r>
          </a:p>
          <a:p>
            <a:pPr algn="r" rtl="1">
              <a:lnSpc>
                <a:spcPct val="170000"/>
              </a:lnSpc>
            </a:pPr>
            <a:r>
              <a:rPr lang="fa-IR" sz="3100" b="1" dirty="0" smtClean="0">
                <a:latin typeface="Adobe Arabic" panose="02040503050201020203" pitchFamily="18" charset="-78"/>
                <a:cs typeface="B Morvarid" panose="00000400000000000000" pitchFamily="2" charset="-78"/>
              </a:rPr>
              <a:t>5- چه نمازی سجده ندارد؟</a:t>
            </a:r>
          </a:p>
          <a:p>
            <a:pPr algn="r" rtl="1">
              <a:lnSpc>
                <a:spcPct val="170000"/>
              </a:lnSpc>
            </a:pPr>
            <a:r>
              <a:rPr lang="fa-IR" sz="3100" b="1" dirty="0" smtClean="0">
                <a:latin typeface="Adobe Arabic" panose="02040503050201020203" pitchFamily="18" charset="-78"/>
                <a:cs typeface="B Morvarid" panose="00000400000000000000" pitchFamily="2" charset="-78"/>
              </a:rPr>
              <a:t>6- چه نمازی 10 تا رکوع دارد؟</a:t>
            </a:r>
          </a:p>
          <a:p>
            <a:pPr algn="r" rtl="1">
              <a:lnSpc>
                <a:spcPct val="170000"/>
              </a:lnSpc>
            </a:pPr>
            <a:r>
              <a:rPr lang="fa-IR" sz="3100" b="1" dirty="0" smtClean="0">
                <a:latin typeface="Adobe Arabic" panose="02040503050201020203" pitchFamily="18" charset="-78"/>
                <a:cs typeface="B Morvarid" panose="00000400000000000000" pitchFamily="2" charset="-78"/>
              </a:rPr>
              <a:t>7- چه نمازی رکوع ندارد؟</a:t>
            </a:r>
          </a:p>
          <a:p>
            <a:pPr algn="r" rtl="1">
              <a:lnSpc>
                <a:spcPct val="170000"/>
              </a:lnSpc>
            </a:pPr>
            <a:r>
              <a:rPr lang="fa-IR" sz="3100" b="1" dirty="0" smtClean="0">
                <a:latin typeface="Adobe Arabic" panose="02040503050201020203" pitchFamily="18" charset="-78"/>
                <a:cs typeface="B Morvarid" panose="00000400000000000000" pitchFamily="2" charset="-78"/>
              </a:rPr>
              <a:t>8- چه نمازی که هر رکعت یک قنوت دارد؟</a:t>
            </a:r>
          </a:p>
          <a:p>
            <a:pPr algn="r" rtl="1">
              <a:lnSpc>
                <a:spcPct val="170000"/>
              </a:lnSpc>
            </a:pPr>
            <a:r>
              <a:rPr lang="fa-IR" sz="3100" b="1" dirty="0" smtClean="0">
                <a:latin typeface="Adobe Arabic" panose="02040503050201020203" pitchFamily="18" charset="-78"/>
                <a:cs typeface="B Morvarid" panose="00000400000000000000" pitchFamily="2" charset="-78"/>
              </a:rPr>
              <a:t>9- چه نمازی وضو نمی خواهد؟</a:t>
            </a:r>
          </a:p>
          <a:p>
            <a:pPr algn="r" rtl="1">
              <a:lnSpc>
                <a:spcPct val="170000"/>
              </a:lnSpc>
            </a:pPr>
            <a:r>
              <a:rPr lang="fa-IR" sz="3100" b="1" dirty="0" smtClean="0">
                <a:latin typeface="Adobe Arabic" panose="02040503050201020203" pitchFamily="18" charset="-78"/>
                <a:cs typeface="B Morvarid" panose="00000400000000000000" pitchFamily="2" charset="-78"/>
              </a:rPr>
              <a:t>10- چه نمازی سوره ندارد؟</a:t>
            </a:r>
          </a:p>
        </p:txBody>
      </p:sp>
    </p:spTree>
    <p:extLst>
      <p:ext uri="{BB962C8B-B14F-4D97-AF65-F5344CB8AC3E}">
        <p14:creationId xmlns:p14="http://schemas.microsoft.com/office/powerpoint/2010/main" val="336347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righ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righ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righ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righ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righ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right)">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right)">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right)">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روش های تدریس احکام</a:t>
            </a:r>
            <a:endParaRPr lang="en-US" dirty="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03201" y="1051034"/>
            <a:ext cx="8002336" cy="5724197"/>
          </a:xfrm>
        </p:spPr>
        <p:txBody>
          <a:bodyPr numCol="1" rtlCol="1">
            <a:noAutofit/>
          </a:bodyPr>
          <a:lstStyle/>
          <a:p>
            <a:pPr marL="0" indent="0" algn="r" rtl="1">
              <a:lnSpc>
                <a:spcPct val="100000"/>
              </a:lnSpc>
              <a:buNone/>
            </a:pPr>
            <a:r>
              <a:rPr lang="fa-IR" sz="32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6- مقایسه ای (بیان شباهت ها و تفاوت ها)</a:t>
            </a:r>
          </a:p>
          <a:p>
            <a:pPr marL="0" indent="0" algn="r" rtl="1">
              <a:lnSpc>
                <a:spcPct val="100000"/>
              </a:lnSpc>
              <a:buNone/>
            </a:pPr>
            <a:r>
              <a:rPr lang="fa-IR" sz="3200" b="1" dirty="0">
                <a:solidFill>
                  <a:prstClr val="black"/>
                </a:solidFill>
                <a:latin typeface="Adobe Arabic" panose="02040503050201020203" pitchFamily="18" charset="-78"/>
                <a:cs typeface="Adobe Arabic" panose="02040503050201020203" pitchFamily="18" charset="-78"/>
              </a:rPr>
              <a:t>مثال:</a:t>
            </a:r>
          </a:p>
          <a:p>
            <a:pPr marL="0" indent="0" algn="r" rtl="1">
              <a:lnSpc>
                <a:spcPct val="100000"/>
              </a:lnSpc>
              <a:buNone/>
            </a:pPr>
            <a:r>
              <a:rPr lang="fa-IR" sz="3200" b="1" dirty="0">
                <a:solidFill>
                  <a:prstClr val="black"/>
                </a:solidFill>
                <a:latin typeface="Adobe Arabic" panose="02040503050201020203" pitchFamily="18" charset="-78"/>
                <a:cs typeface="Adobe Arabic" panose="02040503050201020203" pitchFamily="18" charset="-78"/>
              </a:rPr>
              <a:t>طريقه ي آموزش نماز مسجد جمكران :</a:t>
            </a:r>
          </a:p>
          <a:p>
            <a:pPr marL="0" indent="0" algn="r" rtl="1">
              <a:lnSpc>
                <a:spcPct val="100000"/>
              </a:lnSpc>
              <a:buNone/>
            </a:pPr>
            <a:r>
              <a:rPr lang="fa-IR" sz="3200" b="1" dirty="0" smtClean="0">
                <a:solidFill>
                  <a:srgbClr val="FF0000"/>
                </a:solidFill>
                <a:latin typeface="Adobe Arabic" panose="02040503050201020203" pitchFamily="18" charset="-78"/>
                <a:cs typeface="Adobe Arabic" panose="02040503050201020203" pitchFamily="18" charset="-78"/>
              </a:rPr>
              <a:t>مثل </a:t>
            </a:r>
            <a:r>
              <a:rPr lang="fa-IR" sz="3200" b="1" dirty="0">
                <a:solidFill>
                  <a:srgbClr val="FF0000"/>
                </a:solidFill>
                <a:latin typeface="Adobe Arabic" panose="02040503050201020203" pitchFamily="18" charset="-78"/>
                <a:cs typeface="Adobe Arabic" panose="02040503050201020203" pitchFamily="18" charset="-78"/>
              </a:rPr>
              <a:t>نماز صبح </a:t>
            </a:r>
            <a:r>
              <a:rPr lang="fa-IR" sz="3200" b="1" dirty="0">
                <a:solidFill>
                  <a:prstClr val="black"/>
                </a:solidFill>
                <a:latin typeface="Adobe Arabic" panose="02040503050201020203" pitchFamily="18" charset="-78"/>
                <a:cs typeface="Adobe Arabic" panose="02040503050201020203" pitchFamily="18" charset="-78"/>
              </a:rPr>
              <a:t>است با اين </a:t>
            </a:r>
            <a:r>
              <a:rPr lang="fa-IR" sz="3200" b="1" dirty="0">
                <a:solidFill>
                  <a:srgbClr val="FF0000"/>
                </a:solidFill>
                <a:latin typeface="Adobe Arabic" panose="02040503050201020203" pitchFamily="18" charset="-78"/>
                <a:cs typeface="Adobe Arabic" panose="02040503050201020203" pitchFamily="18" charset="-78"/>
              </a:rPr>
              <a:t>فرق</a:t>
            </a:r>
            <a:r>
              <a:rPr lang="fa-IR" sz="3200" b="1" dirty="0">
                <a:solidFill>
                  <a:prstClr val="black"/>
                </a:solidFill>
                <a:latin typeface="Adobe Arabic" panose="02040503050201020203" pitchFamily="18" charset="-78"/>
                <a:cs typeface="Adobe Arabic" panose="02040503050201020203" pitchFamily="18" charset="-78"/>
              </a:rPr>
              <a:t> كه در نماز مسجد جمكران در هر ركعت ميان سوره حمد « اياك نعبد و اياك نستعين » را صد مرتبه مي­خوانيم و ذكر ركوع و سجود هم هفت مرتبه خوانده مي شود </a:t>
            </a:r>
            <a:r>
              <a:rPr lang="fa-IR" sz="3200" b="1" dirty="0" smtClean="0">
                <a:solidFill>
                  <a:prstClr val="black"/>
                </a:solidFill>
                <a:latin typeface="Adobe Arabic" panose="02040503050201020203" pitchFamily="18" charset="-78"/>
                <a:cs typeface="Adobe Arabic" panose="02040503050201020203" pitchFamily="18" charset="-78"/>
              </a:rPr>
              <a:t>.</a:t>
            </a:r>
          </a:p>
          <a:p>
            <a:pPr marL="0" indent="0" algn="r" rtl="1">
              <a:lnSpc>
                <a:spcPct val="100000"/>
              </a:lnSpc>
              <a:buNone/>
            </a:pPr>
            <a:r>
              <a:rPr lang="fa-IR" sz="3200" b="1" dirty="0" smtClean="0">
                <a:solidFill>
                  <a:prstClr val="black"/>
                </a:solidFill>
                <a:latin typeface="Adobe Arabic" panose="02040503050201020203" pitchFamily="18" charset="-78"/>
                <a:cs typeface="Adobe Arabic" panose="02040503050201020203" pitchFamily="18" charset="-78"/>
              </a:rPr>
              <a:t>مثال دیگر:</a:t>
            </a:r>
          </a:p>
          <a:p>
            <a:pPr marL="0" indent="0" algn="r" rtl="1">
              <a:lnSpc>
                <a:spcPct val="100000"/>
              </a:lnSpc>
              <a:buNone/>
            </a:pPr>
            <a:r>
              <a:rPr lang="fa-IR" sz="3200" b="1" dirty="0" smtClean="0">
                <a:solidFill>
                  <a:prstClr val="black"/>
                </a:solidFill>
                <a:latin typeface="Adobe Arabic" panose="02040503050201020203" pitchFamily="18" charset="-78"/>
                <a:cs typeface="Adobe Arabic" panose="02040503050201020203" pitchFamily="18" charset="-78"/>
              </a:rPr>
              <a:t>نماز جمعه </a:t>
            </a:r>
            <a:r>
              <a:rPr lang="fa-IR" sz="3200" b="1" dirty="0" smtClean="0">
                <a:solidFill>
                  <a:srgbClr val="FF0000"/>
                </a:solidFill>
                <a:latin typeface="Adobe Arabic" panose="02040503050201020203" pitchFamily="18" charset="-78"/>
                <a:cs typeface="Adobe Arabic" panose="02040503050201020203" pitchFamily="18" charset="-78"/>
              </a:rPr>
              <a:t>مثل نماز صبح </a:t>
            </a:r>
            <a:r>
              <a:rPr lang="fa-IR" sz="3200" b="1" dirty="0" smtClean="0">
                <a:solidFill>
                  <a:prstClr val="black"/>
                </a:solidFill>
                <a:latin typeface="Adobe Arabic" panose="02040503050201020203" pitchFamily="18" charset="-78"/>
                <a:cs typeface="Adobe Arabic" panose="02040503050201020203" pitchFamily="18" charset="-78"/>
              </a:rPr>
              <a:t>است با این </a:t>
            </a:r>
            <a:r>
              <a:rPr lang="fa-IR" sz="3200" b="1" dirty="0" smtClean="0">
                <a:solidFill>
                  <a:srgbClr val="FF0000"/>
                </a:solidFill>
                <a:latin typeface="Adobe Arabic" panose="02040503050201020203" pitchFamily="18" charset="-78"/>
                <a:cs typeface="Adobe Arabic" panose="02040503050201020203" pitchFamily="18" charset="-78"/>
              </a:rPr>
              <a:t>فرق</a:t>
            </a:r>
            <a:r>
              <a:rPr lang="fa-IR" sz="3200" b="1" dirty="0" smtClean="0">
                <a:solidFill>
                  <a:prstClr val="black"/>
                </a:solidFill>
                <a:latin typeface="Adobe Arabic" panose="02040503050201020203" pitchFamily="18" charset="-78"/>
                <a:cs typeface="Adobe Arabic" panose="02040503050201020203" pitchFamily="18" charset="-78"/>
              </a:rPr>
              <a:t> که در هر رکعت یک قنوت دارد، در رکعت اول قبل از رکوع و در رکعت دوم بعد از رکوع. </a:t>
            </a:r>
            <a:endParaRPr lang="fa-IR" sz="3200" b="1" dirty="0">
              <a:solidFill>
                <a:prstClr val="black"/>
              </a:solidFill>
              <a:latin typeface="Adobe Arabic" panose="02040503050201020203" pitchFamily="18" charset="-78"/>
              <a:cs typeface="Adobe Arabic" panose="02040503050201020203" pitchFamily="18" charset="-78"/>
            </a:endParaRPr>
          </a:p>
          <a:p>
            <a:pPr marL="0" indent="0" algn="r" rtl="1">
              <a:lnSpc>
                <a:spcPct val="100000"/>
              </a:lnSpc>
              <a:buNone/>
            </a:pPr>
            <a:endParaRPr lang="en-US" sz="3200" b="1" dirty="0" smtClean="0">
              <a:solidFill>
                <a:prstClr val="black"/>
              </a:solidFill>
              <a:latin typeface="Adobe Arabic" panose="02040503050201020203" pitchFamily="18" charset="-78"/>
              <a:cs typeface="Adobe Arabic" panose="02040503050201020203" pitchFamily="18" charset="-78"/>
            </a:endParaRPr>
          </a:p>
          <a:p>
            <a:pPr algn="r" rtl="1">
              <a:lnSpc>
                <a:spcPct val="100000"/>
              </a:lnSpc>
            </a:pPr>
            <a:endParaRPr lang="fa-IR" sz="3200" dirty="0"/>
          </a:p>
        </p:txBody>
      </p:sp>
    </p:spTree>
    <p:extLst>
      <p:ext uri="{BB962C8B-B14F-4D97-AF65-F5344CB8AC3E}">
        <p14:creationId xmlns:p14="http://schemas.microsoft.com/office/powerpoint/2010/main" val="33250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روش های تدریس احکام</a:t>
            </a:r>
            <a:endParaRPr lang="en-US" dirty="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03201" y="1051034"/>
            <a:ext cx="8002336" cy="5724197"/>
          </a:xfrm>
        </p:spPr>
        <p:txBody>
          <a:bodyPr numCol="1" rtlCol="1">
            <a:noAutofit/>
          </a:bodyPr>
          <a:lstStyle/>
          <a:p>
            <a:pPr marL="0" indent="0" algn="r" rtl="1">
              <a:lnSpc>
                <a:spcPct val="100000"/>
              </a:lnSpc>
              <a:buNone/>
            </a:pPr>
            <a:r>
              <a:rPr lang="fa-IR" sz="32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6- مقایسه ای (بیان شباهت ها و تفاوت ها)</a:t>
            </a:r>
          </a:p>
          <a:p>
            <a:pPr marL="0" indent="0" algn="r" rtl="1">
              <a:lnSpc>
                <a:spcPct val="100000"/>
              </a:lnSpc>
              <a:buNone/>
            </a:pPr>
            <a:r>
              <a:rPr lang="fa-IR" sz="3200" b="1" dirty="0">
                <a:solidFill>
                  <a:prstClr val="black"/>
                </a:solidFill>
                <a:latin typeface="Adobe Arabic" panose="02040503050201020203" pitchFamily="18" charset="-78"/>
                <a:cs typeface="Adobe Arabic" panose="02040503050201020203" pitchFamily="18" charset="-78"/>
              </a:rPr>
              <a:t>مثال:</a:t>
            </a:r>
          </a:p>
          <a:p>
            <a:pPr marL="0" indent="0" algn="r" rtl="1">
              <a:lnSpc>
                <a:spcPct val="100000"/>
              </a:lnSpc>
              <a:buNone/>
            </a:pPr>
            <a:r>
              <a:rPr lang="fa-IR" sz="3200" b="1" dirty="0" smtClean="0">
                <a:solidFill>
                  <a:prstClr val="black"/>
                </a:solidFill>
                <a:latin typeface="Adobe Arabic" panose="02040503050201020203" pitchFamily="18" charset="-78"/>
                <a:cs typeface="Adobe Arabic" panose="02040503050201020203" pitchFamily="18" charset="-78"/>
              </a:rPr>
              <a:t>تفاوت های وضو و غسل (مانند موالات، از بالا به پایین شستن، نجاست بدن حین وضو و غسل و ...)</a:t>
            </a:r>
          </a:p>
          <a:p>
            <a:pPr marL="0" indent="0" algn="r" rtl="1">
              <a:lnSpc>
                <a:spcPct val="100000"/>
              </a:lnSpc>
              <a:buNone/>
            </a:pPr>
            <a:r>
              <a:rPr lang="fa-IR" sz="3200" b="1" dirty="0" smtClean="0">
                <a:solidFill>
                  <a:prstClr val="black"/>
                </a:solidFill>
                <a:latin typeface="Adobe Arabic" panose="02040503050201020203" pitchFamily="18" charset="-78"/>
                <a:cs typeface="Adobe Arabic" panose="02040503050201020203" pitchFamily="18" charset="-78"/>
              </a:rPr>
              <a:t>تفاوت نماز های مستحب و واجب</a:t>
            </a:r>
          </a:p>
          <a:p>
            <a:pPr marL="0" indent="0" algn="r" rtl="1">
              <a:lnSpc>
                <a:spcPct val="100000"/>
              </a:lnSpc>
              <a:buNone/>
            </a:pPr>
            <a:r>
              <a:rPr lang="fa-IR" sz="3200" b="1" dirty="0" smtClean="0">
                <a:solidFill>
                  <a:prstClr val="black"/>
                </a:solidFill>
                <a:latin typeface="Adobe Arabic" panose="02040503050201020203" pitchFamily="18" charset="-78"/>
                <a:cs typeface="Adobe Arabic" panose="02040503050201020203" pitchFamily="18" charset="-78"/>
              </a:rPr>
              <a:t>تفاوت های روزه های واجب و مستحب</a:t>
            </a:r>
            <a:endParaRPr lang="en-US" sz="3200" b="1" dirty="0" smtClean="0">
              <a:solidFill>
                <a:prstClr val="black"/>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14015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روش های تدریس احکام</a:t>
            </a:r>
            <a:endParaRPr lang="en-US" dirty="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03200" y="1051034"/>
            <a:ext cx="8652041" cy="5724197"/>
          </a:xfrm>
        </p:spPr>
        <p:txBody>
          <a:bodyPr numCol="1" rtlCol="1">
            <a:noAutofit/>
          </a:bodyPr>
          <a:lstStyle/>
          <a:p>
            <a:pPr marL="0" indent="0" algn="r" rtl="1">
              <a:lnSpc>
                <a:spcPct val="100000"/>
              </a:lnSpc>
              <a:buNone/>
            </a:pPr>
            <a:r>
              <a:rPr lang="fa-IR" sz="32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7- وارونه</a:t>
            </a:r>
          </a:p>
          <a:p>
            <a:pPr marL="0" indent="0" algn="r" rtl="1">
              <a:lnSpc>
                <a:spcPct val="100000"/>
              </a:lnSpc>
              <a:buNone/>
            </a:pPr>
            <a:r>
              <a:rPr lang="fa-IR" sz="3200" b="1" dirty="0">
                <a:solidFill>
                  <a:prstClr val="black"/>
                </a:solidFill>
                <a:latin typeface="Adobe Arabic" panose="02040503050201020203" pitchFamily="18" charset="-78"/>
                <a:cs typeface="Adobe Arabic" panose="02040503050201020203" pitchFamily="18" charset="-78"/>
              </a:rPr>
              <a:t>مثال:</a:t>
            </a:r>
          </a:p>
          <a:p>
            <a:pPr marL="0" indent="0" algn="r" rtl="1">
              <a:lnSpc>
                <a:spcPct val="100000"/>
              </a:lnSpc>
              <a:buNone/>
            </a:pPr>
            <a:r>
              <a:rPr lang="fa-IR" sz="3200" b="1" dirty="0" smtClean="0">
                <a:solidFill>
                  <a:prstClr val="black"/>
                </a:solidFill>
                <a:latin typeface="Adobe Arabic" panose="02040503050201020203" pitchFamily="18" charset="-78"/>
                <a:cs typeface="Adobe Arabic" panose="02040503050201020203" pitchFamily="18" charset="-78"/>
              </a:rPr>
              <a:t>تصورات غلط مردم راجع به احکام....</a:t>
            </a:r>
          </a:p>
          <a:p>
            <a:pPr marL="0" indent="0" algn="r" rtl="1">
              <a:lnSpc>
                <a:spcPct val="100000"/>
              </a:lnSpc>
              <a:buNone/>
            </a:pPr>
            <a:r>
              <a:rPr lang="fa-IR" sz="3200" b="1" dirty="0">
                <a:solidFill>
                  <a:prstClr val="black"/>
                </a:solidFill>
                <a:latin typeface="Adobe Arabic" panose="02040503050201020203" pitchFamily="18" charset="-78"/>
                <a:cs typeface="Adobe Arabic" panose="02040503050201020203" pitchFamily="18" charset="-78"/>
              </a:rPr>
              <a:t>برخی مردم فکر می‌کنند دکتر، محرم است، در حالی که دکتر در شرایط خاص می‌تواند بیمار را معاینه کند.</a:t>
            </a:r>
          </a:p>
          <a:p>
            <a:pPr marL="0" indent="0" algn="r" rtl="1">
              <a:lnSpc>
                <a:spcPct val="100000"/>
              </a:lnSpc>
              <a:buNone/>
            </a:pPr>
            <a:r>
              <a:rPr lang="fa-IR" sz="3200" b="1" dirty="0">
                <a:solidFill>
                  <a:prstClr val="black"/>
                </a:solidFill>
                <a:latin typeface="Adobe Arabic" panose="02040503050201020203" pitchFamily="18" charset="-78"/>
                <a:cs typeface="Adobe Arabic" panose="02040503050201020203" pitchFamily="18" charset="-78"/>
              </a:rPr>
              <a:t>برخی تصور می کنند که هرجا نماز شکسته شد، روزه هم باطل است، در حالی که اگر بعد از اذان ظهر از شهر خود به مسافرت برود، نمازش شکسته و روزه اش صحیحح است. </a:t>
            </a:r>
          </a:p>
          <a:p>
            <a:pPr marL="0" indent="0" algn="r" rtl="1">
              <a:lnSpc>
                <a:spcPct val="100000"/>
              </a:lnSpc>
              <a:buNone/>
            </a:pPr>
            <a:r>
              <a:rPr lang="fa-IR" sz="3200" b="1" dirty="0">
                <a:solidFill>
                  <a:prstClr val="black"/>
                </a:solidFill>
                <a:latin typeface="Adobe Arabic" panose="02040503050201020203" pitchFamily="18" charset="-78"/>
                <a:cs typeface="Adobe Arabic" panose="02040503050201020203" pitchFamily="18" charset="-78"/>
              </a:rPr>
              <a:t>برخی تصور می کنند که در حال سفر نمی توان روزه مستحبی گرفت، در حالی که طبق نظر اکثر مراجع با نذر پیش از سفر می توان روزه مستحبی گرفت.</a:t>
            </a:r>
          </a:p>
          <a:p>
            <a:pPr marL="0" indent="0" algn="r" rtl="1">
              <a:lnSpc>
                <a:spcPct val="100000"/>
              </a:lnSpc>
              <a:buNone/>
            </a:pPr>
            <a:endParaRPr lang="en-US" sz="3200" b="1" dirty="0">
              <a:solidFill>
                <a:prstClr val="black"/>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88254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روش های تدریس احکام</a:t>
            </a:r>
            <a:endParaRPr lang="en-US" dirty="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03200" y="1051034"/>
            <a:ext cx="8652041" cy="5724197"/>
          </a:xfrm>
        </p:spPr>
        <p:txBody>
          <a:bodyPr numCol="1" rtlCol="1">
            <a:noAutofit/>
          </a:bodyPr>
          <a:lstStyle/>
          <a:p>
            <a:pPr marL="0" indent="0" algn="r" rtl="1">
              <a:lnSpc>
                <a:spcPct val="100000"/>
              </a:lnSpc>
              <a:buNone/>
            </a:pPr>
            <a:r>
              <a:rPr lang="fa-IR" sz="32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8-  چند بعدی</a:t>
            </a:r>
          </a:p>
          <a:p>
            <a:pPr marL="0" indent="0" algn="r" rtl="1">
              <a:lnSpc>
                <a:spcPct val="100000"/>
              </a:lnSpc>
              <a:buNone/>
            </a:pPr>
            <a:r>
              <a:rPr lang="fa-IR" sz="3200" b="1" dirty="0">
                <a:solidFill>
                  <a:prstClr val="black"/>
                </a:solidFill>
                <a:latin typeface="Adobe Arabic" panose="02040503050201020203" pitchFamily="18" charset="-78"/>
                <a:cs typeface="Adobe Arabic" panose="02040503050201020203" pitchFamily="18" charset="-78"/>
              </a:rPr>
              <a:t>مثال:</a:t>
            </a:r>
          </a:p>
          <a:p>
            <a:pPr marL="514350" indent="-514350" algn="r" rtl="1">
              <a:lnSpc>
                <a:spcPct val="100000"/>
              </a:lnSpc>
              <a:buFont typeface="+mj-lt"/>
              <a:buAutoNum type="arabicParenR"/>
            </a:pPr>
            <a:r>
              <a:rPr lang="fa-IR" sz="3200" b="1" dirty="0" smtClean="0">
                <a:solidFill>
                  <a:prstClr val="black"/>
                </a:solidFill>
                <a:latin typeface="Adobe Arabic" panose="02040503050201020203" pitchFamily="18" charset="-78"/>
                <a:cs typeface="Adobe Arabic" panose="02040503050201020203" pitchFamily="18" charset="-78"/>
              </a:rPr>
              <a:t>کجا وضو گرفتن واجب است؟ کجا مستحب است؟ کجا حرام است؟</a:t>
            </a:r>
          </a:p>
          <a:p>
            <a:pPr marL="514350" indent="-514350" algn="r" rtl="1">
              <a:lnSpc>
                <a:spcPct val="100000"/>
              </a:lnSpc>
              <a:buFont typeface="+mj-lt"/>
              <a:buAutoNum type="arabicParenR"/>
            </a:pPr>
            <a:r>
              <a:rPr lang="fa-IR" sz="3200" b="1" dirty="0" smtClean="0">
                <a:solidFill>
                  <a:prstClr val="black"/>
                </a:solidFill>
                <a:latin typeface="Adobe Arabic" panose="02040503050201020203" pitchFamily="18" charset="-78"/>
                <a:cs typeface="Adobe Arabic" panose="02040503050201020203" pitchFamily="18" charset="-78"/>
              </a:rPr>
              <a:t>کجا رو به قبله بودن واجب است؟ کجا مستحب است؟ کجا حرام است؟</a:t>
            </a:r>
          </a:p>
          <a:p>
            <a:pPr marL="514350" indent="-514350" algn="r" rtl="1">
              <a:lnSpc>
                <a:spcPct val="100000"/>
              </a:lnSpc>
              <a:buFont typeface="+mj-lt"/>
              <a:buAutoNum type="arabicParenR"/>
            </a:pPr>
            <a:r>
              <a:rPr lang="fa-IR" sz="3200" b="1" dirty="0">
                <a:solidFill>
                  <a:prstClr val="black"/>
                </a:solidFill>
                <a:latin typeface="Adobe Arabic" panose="02040503050201020203" pitchFamily="18" charset="-78"/>
                <a:cs typeface="Adobe Arabic" panose="02040503050201020203" pitchFamily="18" charset="-78"/>
              </a:rPr>
              <a:t>بر چه كسى اعتكاف واجب؟ بر چه كسى مستحب؟ و بر چه كسى حرام است؟</a:t>
            </a:r>
          </a:p>
          <a:p>
            <a:pPr marL="514350" indent="-514350" algn="r" rtl="1">
              <a:lnSpc>
                <a:spcPct val="100000"/>
              </a:lnSpc>
              <a:buFont typeface="+mj-lt"/>
              <a:buAutoNum type="arabicParenR"/>
            </a:pPr>
            <a:r>
              <a:rPr lang="fa-IR" sz="3200" b="1" dirty="0">
                <a:solidFill>
                  <a:prstClr val="black"/>
                </a:solidFill>
                <a:latin typeface="Adobe Arabic" panose="02040503050201020203" pitchFamily="18" charset="-78"/>
                <a:cs typeface="Adobe Arabic" panose="02040503050201020203" pitchFamily="18" charset="-78"/>
              </a:rPr>
              <a:t>كدام روزه را بايد در زمان و مكان خاص انجام داد؟ كدام روزه را بايد در زمان خاص انجام داد؟ كدام روزه نه زمان خاصى دارد و نه مكان خاصى؟</a:t>
            </a:r>
          </a:p>
          <a:p>
            <a:pPr marL="514350" indent="-514350" algn="r" rtl="1">
              <a:lnSpc>
                <a:spcPct val="100000"/>
              </a:lnSpc>
              <a:buFont typeface="+mj-lt"/>
              <a:buAutoNum type="arabicParenR"/>
            </a:pPr>
            <a:r>
              <a:rPr lang="fa-IR" sz="3200" b="1" dirty="0">
                <a:solidFill>
                  <a:prstClr val="black"/>
                </a:solidFill>
                <a:latin typeface="Adobe Arabic" panose="02040503050201020203" pitchFamily="18" charset="-78"/>
                <a:cs typeface="Adobe Arabic" panose="02040503050201020203" pitchFamily="18" charset="-78"/>
              </a:rPr>
              <a:t>در چه صورت معتكف نبايد از مسجد خارج شود؟ در چه صورت مى تواند خارج شود؟ و در چه صورت بايد خارج شود؟</a:t>
            </a:r>
          </a:p>
          <a:p>
            <a:pPr marL="0" indent="0" algn="r" rtl="1">
              <a:lnSpc>
                <a:spcPct val="100000"/>
              </a:lnSpc>
              <a:buNone/>
            </a:pPr>
            <a:endParaRPr lang="en-US" sz="3200" b="1" dirty="0">
              <a:solidFill>
                <a:prstClr val="black"/>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81908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روش های تدریس احکام</a:t>
            </a:r>
            <a:endParaRPr lang="en-US" dirty="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03200" y="1051034"/>
            <a:ext cx="8652041" cy="5724197"/>
          </a:xfrm>
        </p:spPr>
        <p:txBody>
          <a:bodyPr numCol="1" rtlCol="1">
            <a:noAutofit/>
          </a:bodyPr>
          <a:lstStyle/>
          <a:p>
            <a:pPr marL="0" indent="0" algn="r" rtl="1">
              <a:lnSpc>
                <a:spcPct val="100000"/>
              </a:lnSpc>
              <a:buNone/>
            </a:pPr>
            <a:r>
              <a:rPr lang="fa-IR" sz="32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8-  چند بعدی</a:t>
            </a:r>
          </a:p>
          <a:p>
            <a:pPr marL="0" indent="0" algn="r" rtl="1">
              <a:lnSpc>
                <a:spcPct val="100000"/>
              </a:lnSpc>
              <a:buNone/>
            </a:pPr>
            <a:r>
              <a:rPr lang="fa-IR" sz="3200" b="1" dirty="0">
                <a:solidFill>
                  <a:prstClr val="black"/>
                </a:solidFill>
                <a:latin typeface="Adobe Arabic" panose="02040503050201020203" pitchFamily="18" charset="-78"/>
                <a:cs typeface="Adobe Arabic" panose="02040503050201020203" pitchFamily="18" charset="-78"/>
              </a:rPr>
              <a:t>مثال:</a:t>
            </a:r>
          </a:p>
          <a:p>
            <a:pPr algn="r" rtl="1"/>
            <a:r>
              <a:rPr lang="fa-IR" sz="3200" dirty="0"/>
              <a:t>الف: کدام نجس با گفتن پاک می شود؟</a:t>
            </a:r>
          </a:p>
          <a:p>
            <a:pPr algn="r" rtl="1"/>
            <a:r>
              <a:rPr lang="fa-IR" sz="3200" dirty="0"/>
              <a:t>ب: کدام نجس با غایب شدن پاک می شود؟</a:t>
            </a:r>
          </a:p>
          <a:p>
            <a:pPr algn="r" rtl="1"/>
            <a:r>
              <a:rPr lang="fa-IR" sz="3200" dirty="0"/>
              <a:t>ج: کدام نجس با مدتی خوردن از چیزهای پاک، پاک می شود</a:t>
            </a:r>
            <a:r>
              <a:rPr lang="fa-IR" sz="3200" dirty="0" smtClean="0"/>
              <a:t>؟</a:t>
            </a:r>
          </a:p>
          <a:p>
            <a:pPr algn="r" rtl="1"/>
            <a:endParaRPr lang="fa-IR" sz="3200" dirty="0"/>
          </a:p>
          <a:p>
            <a:pPr algn="r" rtl="1"/>
            <a:r>
              <a:rPr lang="fa-IR" sz="3200" dirty="0"/>
              <a:t>الف: چه کسی </a:t>
            </a:r>
            <a:r>
              <a:rPr lang="fa-IR" sz="3200" dirty="0" smtClean="0"/>
              <a:t>واجب است </a:t>
            </a:r>
            <a:r>
              <a:rPr lang="fa-IR" sz="3200" dirty="0"/>
              <a:t>وضو بگیرد؟</a:t>
            </a:r>
          </a:p>
          <a:p>
            <a:pPr algn="r" rtl="1"/>
            <a:r>
              <a:rPr lang="fa-IR" sz="3200" dirty="0"/>
              <a:t>ب: چه کسی </a:t>
            </a:r>
            <a:r>
              <a:rPr lang="fa-IR" sz="3200" dirty="0" smtClean="0"/>
              <a:t>حرام است </a:t>
            </a:r>
            <a:r>
              <a:rPr lang="fa-IR" sz="3200" dirty="0"/>
              <a:t>وضو بگیرد؟</a:t>
            </a:r>
          </a:p>
          <a:p>
            <a:pPr algn="r" rtl="1"/>
            <a:r>
              <a:rPr lang="fa-IR" sz="3200" dirty="0"/>
              <a:t>ج: </a:t>
            </a:r>
            <a:r>
              <a:rPr lang="fa-IR" sz="3200" dirty="0" smtClean="0"/>
              <a:t>چه </a:t>
            </a:r>
            <a:r>
              <a:rPr lang="fa-IR" sz="3200" dirty="0"/>
              <a:t>کسی مستحب است که وضو بگیرد؟</a:t>
            </a:r>
          </a:p>
          <a:p>
            <a:pPr algn="r" rtl="1"/>
            <a:endParaRPr lang="fa-IR" sz="3200" dirty="0"/>
          </a:p>
          <a:p>
            <a:pPr marL="0" indent="0" algn="r" rtl="1">
              <a:lnSpc>
                <a:spcPct val="100000"/>
              </a:lnSpc>
              <a:buNone/>
            </a:pPr>
            <a:endParaRPr lang="en-US" sz="3200" b="1" dirty="0">
              <a:solidFill>
                <a:prstClr val="black"/>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80703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روش های تدریس احکام</a:t>
            </a:r>
            <a:endParaRPr lang="en-US" dirty="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03200" y="1051034"/>
            <a:ext cx="8652041" cy="5724197"/>
          </a:xfrm>
        </p:spPr>
        <p:txBody>
          <a:bodyPr numCol="1" rtlCol="1">
            <a:noAutofit/>
          </a:bodyPr>
          <a:lstStyle/>
          <a:p>
            <a:pPr marL="0" indent="0" algn="r" rtl="1">
              <a:lnSpc>
                <a:spcPct val="100000"/>
              </a:lnSpc>
              <a:buNone/>
            </a:pPr>
            <a:r>
              <a:rPr lang="fa-IR" sz="32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8-  چند بعدی</a:t>
            </a:r>
          </a:p>
          <a:p>
            <a:pPr marL="0" indent="0" algn="r" rtl="1">
              <a:lnSpc>
                <a:spcPct val="100000"/>
              </a:lnSpc>
              <a:buNone/>
            </a:pPr>
            <a:r>
              <a:rPr lang="fa-IR" sz="3200" b="1" dirty="0">
                <a:solidFill>
                  <a:prstClr val="black"/>
                </a:solidFill>
                <a:latin typeface="Adobe Arabic" panose="02040503050201020203" pitchFamily="18" charset="-78"/>
                <a:cs typeface="Adobe Arabic" panose="02040503050201020203" pitchFamily="18" charset="-78"/>
              </a:rPr>
              <a:t>مثال:</a:t>
            </a:r>
          </a:p>
          <a:p>
            <a:pPr algn="r" rtl="1"/>
            <a:r>
              <a:rPr lang="fa-IR" sz="3200" dirty="0"/>
              <a:t>الف: کدام نمازی است که دارای دو سجده است؟</a:t>
            </a:r>
          </a:p>
          <a:p>
            <a:pPr algn="r" rtl="1"/>
            <a:r>
              <a:rPr lang="fa-IR" sz="3200" dirty="0" smtClean="0"/>
              <a:t>ب</a:t>
            </a:r>
            <a:r>
              <a:rPr lang="fa-IR" sz="3200" dirty="0"/>
              <a:t>: کدام نمازی است که هشت سجده دارد؟</a:t>
            </a:r>
          </a:p>
          <a:p>
            <a:pPr algn="r" rtl="1"/>
            <a:r>
              <a:rPr lang="fa-IR" sz="3200" dirty="0" smtClean="0"/>
              <a:t>ج</a:t>
            </a:r>
            <a:r>
              <a:rPr lang="fa-IR" sz="3200" dirty="0"/>
              <a:t>: کدام نمازی سجده ندارد</a:t>
            </a:r>
            <a:r>
              <a:rPr lang="fa-IR" sz="3200" dirty="0" smtClean="0"/>
              <a:t>؟</a:t>
            </a:r>
          </a:p>
          <a:p>
            <a:pPr algn="r" rtl="1"/>
            <a:endParaRPr lang="fa-IR" sz="3200" dirty="0"/>
          </a:p>
          <a:p>
            <a:pPr algn="r" rtl="1"/>
            <a:r>
              <a:rPr lang="fa-IR" sz="3200" dirty="0"/>
              <a:t>الف: کدام نمازی است که باید آن را آهسته خواند؟</a:t>
            </a:r>
          </a:p>
          <a:p>
            <a:pPr algn="r" rtl="1"/>
            <a:r>
              <a:rPr lang="fa-IR" sz="3200" dirty="0"/>
              <a:t>ب: کدام نمازی است که باید بلند خوانده شود؟</a:t>
            </a:r>
          </a:p>
          <a:p>
            <a:pPr algn="r" rtl="1"/>
            <a:r>
              <a:rPr lang="fa-IR" sz="3200" dirty="0"/>
              <a:t>ج: کدام نماز را هم می شود بلند خواند و هم آهسته؟</a:t>
            </a:r>
          </a:p>
          <a:p>
            <a:pPr algn="r" rtl="1"/>
            <a:endParaRPr lang="fa-IR" sz="3200" dirty="0"/>
          </a:p>
          <a:p>
            <a:pPr marL="0" indent="0" algn="r" rtl="1">
              <a:lnSpc>
                <a:spcPct val="100000"/>
              </a:lnSpc>
              <a:buNone/>
            </a:pPr>
            <a:endParaRPr lang="en-US" sz="3200" b="1" dirty="0">
              <a:solidFill>
                <a:prstClr val="black"/>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08187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ضرورت یادگیری و بیان احکام</a:t>
            </a:r>
            <a:endParaRPr lang="en-US" dirty="0">
              <a:ln w="0">
                <a:solidFill>
                  <a:srgbClr val="002060"/>
                </a:solidFill>
              </a:ln>
              <a:solidFill>
                <a:srgbClr val="7030A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4000" dirty="0" smtClean="0">
                <a:ea typeface="Calibri" panose="020F0502020204030204" pitchFamily="34" charset="0"/>
                <a:cs typeface="Adobe Arabic" panose="02040503050201020203" pitchFamily="18" charset="-78"/>
              </a:rPr>
              <a:t>امام صادق علیه السلام:</a:t>
            </a:r>
          </a:p>
          <a:p>
            <a:pPr algn="r" rtl="1"/>
            <a:r>
              <a:rPr lang="fa-IR" sz="4000" dirty="0" smtClean="0">
                <a:ea typeface="Calibri" panose="020F0502020204030204" pitchFamily="34" charset="0"/>
                <a:cs typeface="Adobe Arabic" panose="02040503050201020203" pitchFamily="18" charset="-78"/>
              </a:rPr>
              <a:t> إِنَّ </a:t>
            </a:r>
            <a:r>
              <a:rPr lang="fa-IR" sz="4000" dirty="0">
                <a:ea typeface="Calibri" panose="020F0502020204030204" pitchFamily="34" charset="0"/>
                <a:cs typeface="Adobe Arabic" panose="02040503050201020203" pitchFamily="18" charset="-78"/>
              </a:rPr>
              <a:t>اللَّهَ تَعَالَى يَقُولُ لِلْعَبْدِ يَوْمَ الْقِيَامَةِ: </a:t>
            </a:r>
            <a:endParaRPr lang="fa-IR" sz="4000" dirty="0" smtClean="0">
              <a:ea typeface="Calibri" panose="020F0502020204030204" pitchFamily="34" charset="0"/>
              <a:cs typeface="Adobe Arabic" panose="02040503050201020203" pitchFamily="18" charset="-78"/>
            </a:endParaRPr>
          </a:p>
          <a:p>
            <a:pPr algn="r" rtl="1"/>
            <a:r>
              <a:rPr lang="fa-IR" sz="4000" dirty="0" smtClean="0">
                <a:ea typeface="Calibri" panose="020F0502020204030204" pitchFamily="34" charset="0"/>
                <a:cs typeface="Adobe Arabic" panose="02040503050201020203" pitchFamily="18" charset="-78"/>
              </a:rPr>
              <a:t>عَبْدِي </a:t>
            </a:r>
            <a:r>
              <a:rPr lang="fa-IR" sz="4000" dirty="0">
                <a:ea typeface="Calibri" panose="020F0502020204030204" pitchFamily="34" charset="0"/>
                <a:cs typeface="Adobe Arabic" panose="02040503050201020203" pitchFamily="18" charset="-78"/>
              </a:rPr>
              <a:t>أَ كُنْتَ عَالِماً فَإِنْ قَالَ: نَعَمْ، قَالَ لَهُ: أَ فَلَا عَمِلْتَ بِمَا عَلِمْتَ </a:t>
            </a:r>
            <a:endParaRPr lang="fa-IR" sz="4000" dirty="0" smtClean="0">
              <a:ea typeface="Calibri" panose="020F0502020204030204" pitchFamily="34" charset="0"/>
              <a:cs typeface="Adobe Arabic" panose="02040503050201020203" pitchFamily="18" charset="-78"/>
            </a:endParaRPr>
          </a:p>
          <a:p>
            <a:pPr algn="r" rtl="1"/>
            <a:r>
              <a:rPr lang="fa-IR" sz="4000" dirty="0" smtClean="0">
                <a:ea typeface="Calibri" panose="020F0502020204030204" pitchFamily="34" charset="0"/>
                <a:cs typeface="Adobe Arabic" panose="02040503050201020203" pitchFamily="18" charset="-78"/>
              </a:rPr>
              <a:t>وَ </a:t>
            </a:r>
            <a:r>
              <a:rPr lang="fa-IR" sz="4000" dirty="0">
                <a:ea typeface="Calibri" panose="020F0502020204030204" pitchFamily="34" charset="0"/>
                <a:cs typeface="Adobe Arabic" panose="02040503050201020203" pitchFamily="18" charset="-78"/>
              </a:rPr>
              <a:t>إِنْ قَالَ: كُنْتُ جَاهِلًا، قَالَ لَهُ: </a:t>
            </a:r>
            <a:r>
              <a:rPr lang="fa-IR" sz="4000" dirty="0">
                <a:solidFill>
                  <a:srgbClr val="FF0000"/>
                </a:solidFill>
                <a:ea typeface="Calibri" panose="020F0502020204030204" pitchFamily="34" charset="0"/>
                <a:cs typeface="Adobe Arabic" panose="02040503050201020203" pitchFamily="18" charset="-78"/>
              </a:rPr>
              <a:t>أَ فَلَا تَعَلَّمْتَ حَتَّى‏ تَعْمَل</a:t>
            </a:r>
            <a:r>
              <a:rPr lang="fa-IR" sz="4000" dirty="0" smtClean="0">
                <a:solidFill>
                  <a:srgbClr val="FF0000"/>
                </a:solidFill>
                <a:ea typeface="Calibri" panose="020F0502020204030204" pitchFamily="34" charset="0"/>
                <a:cs typeface="Adobe Arabic" panose="02040503050201020203" pitchFamily="18" charset="-78"/>
              </a:rPr>
              <a:t>‏</a:t>
            </a:r>
            <a:r>
              <a:rPr lang="fa-IR" sz="4000" dirty="0" smtClean="0">
                <a:ea typeface="Calibri" panose="020F0502020204030204" pitchFamily="34" charset="0"/>
                <a:cs typeface="Adobe Arabic" panose="02040503050201020203" pitchFamily="18" charset="-78"/>
              </a:rPr>
              <a:t>...</a:t>
            </a:r>
            <a:endParaRPr lang="en-US" sz="1800" dirty="0">
              <a:ea typeface="Calibri" panose="020F0502020204030204" pitchFamily="34" charset="0"/>
              <a:cs typeface="Adobe Arabic" panose="02040503050201020203" pitchFamily="18" charset="-78"/>
            </a:endParaRPr>
          </a:p>
        </p:txBody>
      </p:sp>
    </p:spTree>
    <p:extLst>
      <p:ext uri="{BB962C8B-B14F-4D97-AF65-F5344CB8AC3E}">
        <p14:creationId xmlns:p14="http://schemas.microsoft.com/office/powerpoint/2010/main" val="243578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روش های تدریس احکام</a:t>
            </a:r>
            <a:endParaRPr lang="en-US" dirty="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03200" y="1051034"/>
            <a:ext cx="8652041" cy="5724197"/>
          </a:xfrm>
        </p:spPr>
        <p:txBody>
          <a:bodyPr numCol="1" rtlCol="1">
            <a:noAutofit/>
          </a:bodyPr>
          <a:lstStyle/>
          <a:p>
            <a:pPr marL="0" indent="0" algn="r" rtl="1">
              <a:lnSpc>
                <a:spcPct val="100000"/>
              </a:lnSpc>
              <a:buNone/>
            </a:pPr>
            <a:r>
              <a:rPr lang="fa-IR" sz="32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8-  چند بعدی</a:t>
            </a:r>
          </a:p>
          <a:p>
            <a:pPr marL="0" indent="0" algn="r" rtl="1">
              <a:lnSpc>
                <a:spcPct val="100000"/>
              </a:lnSpc>
              <a:buNone/>
            </a:pPr>
            <a:r>
              <a:rPr lang="fa-IR" sz="3200" b="1" dirty="0">
                <a:solidFill>
                  <a:prstClr val="black"/>
                </a:solidFill>
                <a:latin typeface="Adobe Arabic" panose="02040503050201020203" pitchFamily="18" charset="-78"/>
                <a:cs typeface="Adobe Arabic" panose="02040503050201020203" pitchFamily="18" charset="-78"/>
              </a:rPr>
              <a:t>مثال:</a:t>
            </a:r>
          </a:p>
          <a:p>
            <a:pPr algn="r" rtl="1"/>
            <a:r>
              <a:rPr lang="fa-IR" sz="3200" dirty="0"/>
              <a:t>الف: کدام نمازی است که در خارج از وقت، قضاست؟</a:t>
            </a:r>
          </a:p>
          <a:p>
            <a:pPr algn="r" rtl="1"/>
            <a:r>
              <a:rPr lang="fa-IR" sz="3200" dirty="0" smtClean="0"/>
              <a:t>ب</a:t>
            </a:r>
            <a:r>
              <a:rPr lang="fa-IR" sz="3200" dirty="0"/>
              <a:t>: کدام نمازی است که در خارج از وقت، اداست؟</a:t>
            </a:r>
          </a:p>
          <a:p>
            <a:pPr algn="r" rtl="1"/>
            <a:r>
              <a:rPr lang="fa-IR" sz="3200" dirty="0" smtClean="0"/>
              <a:t>ج</a:t>
            </a:r>
            <a:r>
              <a:rPr lang="fa-IR" sz="3200" dirty="0"/>
              <a:t>: کدام نمازی است که در خارج وقت، نه اداست و نه قضا</a:t>
            </a:r>
            <a:r>
              <a:rPr lang="fa-IR" sz="3200" dirty="0" smtClean="0"/>
              <a:t>؟</a:t>
            </a:r>
          </a:p>
          <a:p>
            <a:pPr algn="r" rtl="1"/>
            <a:endParaRPr lang="fa-IR" sz="3200" dirty="0"/>
          </a:p>
          <a:p>
            <a:pPr algn="r" rtl="1"/>
            <a:r>
              <a:rPr lang="fa-IR" sz="3200" dirty="0"/>
              <a:t>الف: کدام نمازی است که باید سوره آن خوانده شود؟</a:t>
            </a:r>
          </a:p>
          <a:p>
            <a:pPr algn="r" rtl="1"/>
            <a:r>
              <a:rPr lang="fa-IR" sz="3200" dirty="0"/>
              <a:t>ب: کدام نمازی است که نباید سوره آن خوانده شود؟</a:t>
            </a:r>
          </a:p>
          <a:p>
            <a:pPr algn="r" rtl="1"/>
            <a:r>
              <a:rPr lang="fa-IR" sz="3200" dirty="0"/>
              <a:t>ج: کدام نمازی است که می توانیم سوره آن را نخوانیم؟</a:t>
            </a:r>
          </a:p>
          <a:p>
            <a:pPr algn="r" rtl="1"/>
            <a:endParaRPr lang="fa-IR" sz="3200" dirty="0"/>
          </a:p>
          <a:p>
            <a:pPr marL="0" indent="0" algn="r" rtl="1">
              <a:lnSpc>
                <a:spcPct val="100000"/>
              </a:lnSpc>
              <a:buNone/>
            </a:pPr>
            <a:endParaRPr lang="en-US" sz="3200" b="1" dirty="0">
              <a:solidFill>
                <a:prstClr val="black"/>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82862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9768"/>
            <a:ext cx="7886700" cy="1325563"/>
          </a:xfrm>
        </p:spPr>
        <p:txBody>
          <a:bodyPr/>
          <a:lstStyle/>
          <a:p>
            <a:pPr algn="ctr"/>
            <a:r>
              <a:rPr lang="fa-IR" dirty="0" smtClean="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rPr>
              <a:t>روش های تدریس احکام</a:t>
            </a:r>
            <a:endParaRPr lang="en-US" dirty="0">
              <a:ln w="0">
                <a:solidFill>
                  <a:srgbClr val="002060"/>
                </a:solidFill>
              </a:ln>
              <a:solidFill>
                <a:srgbClr val="FF0000"/>
              </a:solidFill>
              <a:effectLst>
                <a:glow rad="38100">
                  <a:srgbClr val="FFFF00"/>
                </a:glow>
                <a:outerShdw blurRad="38100" dist="19050" dir="2700000" algn="tl" rotWithShape="0">
                  <a:schemeClr val="dk1">
                    <a:alpha val="40000"/>
                  </a:schemeClr>
                </a:outerShdw>
              </a:effectLst>
              <a:cs typeface="EntezareZohoor D6" panose="00000700000000000000" pitchFamily="2" charset="-78"/>
            </a:endParaRPr>
          </a:p>
        </p:txBody>
      </p:sp>
      <p:sp>
        <p:nvSpPr>
          <p:cNvPr id="3" name="Content Placeholder 2"/>
          <p:cNvSpPr>
            <a:spLocks noGrp="1"/>
          </p:cNvSpPr>
          <p:nvPr>
            <p:ph idx="1"/>
          </p:nvPr>
        </p:nvSpPr>
        <p:spPr>
          <a:xfrm>
            <a:off x="203200" y="1051034"/>
            <a:ext cx="8652041" cy="5724197"/>
          </a:xfrm>
        </p:spPr>
        <p:txBody>
          <a:bodyPr numCol="1" rtlCol="1">
            <a:noAutofit/>
          </a:bodyPr>
          <a:lstStyle/>
          <a:p>
            <a:pPr marL="0" indent="0" algn="r" rtl="1">
              <a:lnSpc>
                <a:spcPct val="100000"/>
              </a:lnSpc>
              <a:buNone/>
            </a:pPr>
            <a:r>
              <a:rPr lang="fa-IR" sz="32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dobe Arabic" panose="02040503050201020203" pitchFamily="18" charset="-78"/>
                <a:cs typeface="B Titr" panose="00000700000000000000" pitchFamily="2" charset="-78"/>
              </a:rPr>
              <a:t>9- معیاری</a:t>
            </a:r>
          </a:p>
          <a:p>
            <a:pPr marL="514350" indent="-514350" algn="r" rtl="1">
              <a:lnSpc>
                <a:spcPct val="100000"/>
              </a:lnSpc>
              <a:buFont typeface="+mj-lt"/>
              <a:buAutoNum type="arabicParenR"/>
            </a:pPr>
            <a:r>
              <a:rPr lang="fa-IR" sz="3200" b="1" dirty="0" smtClean="0">
                <a:solidFill>
                  <a:prstClr val="black"/>
                </a:solidFill>
                <a:latin typeface="Adobe Arabic" panose="02040503050201020203" pitchFamily="18" charset="-78"/>
                <a:cs typeface="Adobe Arabic" panose="02040503050201020203" pitchFamily="18" charset="-78"/>
              </a:rPr>
              <a:t>معیار موسیقی حرام این است که مطرب و لهوی باشد یا تشویق و تحریک به گناه کند. </a:t>
            </a:r>
          </a:p>
          <a:p>
            <a:pPr marL="514350" indent="-514350" algn="r" rtl="1">
              <a:lnSpc>
                <a:spcPct val="100000"/>
              </a:lnSpc>
              <a:buFont typeface="+mj-lt"/>
              <a:buAutoNum type="arabicParenR"/>
            </a:pPr>
            <a:endParaRPr lang="fa-IR" sz="3200" b="1" dirty="0" smtClean="0">
              <a:solidFill>
                <a:prstClr val="black"/>
              </a:solidFill>
              <a:latin typeface="Adobe Arabic" panose="02040503050201020203" pitchFamily="18" charset="-78"/>
              <a:cs typeface="Adobe Arabic" panose="02040503050201020203" pitchFamily="18" charset="-78"/>
            </a:endParaRPr>
          </a:p>
          <a:p>
            <a:pPr marL="514350" indent="-514350" algn="r" rtl="1">
              <a:lnSpc>
                <a:spcPct val="100000"/>
              </a:lnSpc>
              <a:buFont typeface="+mj-lt"/>
              <a:buAutoNum type="arabicParenR"/>
            </a:pPr>
            <a:r>
              <a:rPr lang="fa-IR" sz="3200" b="1" dirty="0" smtClean="0">
                <a:solidFill>
                  <a:prstClr val="black"/>
                </a:solidFill>
                <a:latin typeface="Adobe Arabic" panose="02040503050201020203" pitchFamily="18" charset="-78"/>
                <a:cs typeface="Adobe Arabic" panose="02040503050201020203" pitchFamily="18" charset="-78"/>
              </a:rPr>
              <a:t>معیارهای عرفی:</a:t>
            </a:r>
          </a:p>
          <a:p>
            <a:pPr marL="971550" lvl="1" indent="-514350" algn="r" rtl="1">
              <a:lnSpc>
                <a:spcPct val="100000"/>
              </a:lnSpc>
              <a:buFont typeface="+mj-lt"/>
              <a:buAutoNum type="arabicParenR"/>
            </a:pPr>
            <a:r>
              <a:rPr lang="fa-IR" dirty="0"/>
              <a:t>معیار ضرر، اعم از جسمی یا روحی، در مسائل فقهی عرف است</a:t>
            </a:r>
            <a:r>
              <a:rPr lang="fa-IR" dirty="0" smtClean="0"/>
              <a:t>.</a:t>
            </a:r>
          </a:p>
          <a:p>
            <a:pPr marL="971550" lvl="1" indent="-514350" algn="r" rtl="1">
              <a:lnSpc>
                <a:spcPct val="100000"/>
              </a:lnSpc>
              <a:buFont typeface="+mj-lt"/>
              <a:buAutoNum type="arabicParenR"/>
            </a:pPr>
            <a:r>
              <a:rPr lang="fa-IR" dirty="0"/>
              <a:t>بازی با چیزی که عرف آنرا از آلات قمار می‌داند، حرام است</a:t>
            </a:r>
            <a:r>
              <a:rPr lang="fa-IR" dirty="0" smtClean="0"/>
              <a:t>.</a:t>
            </a:r>
          </a:p>
          <a:p>
            <a:pPr marL="971550" lvl="1" indent="-514350" algn="r" rtl="1">
              <a:lnSpc>
                <a:spcPct val="100000"/>
              </a:lnSpc>
              <a:buFont typeface="+mj-lt"/>
              <a:buAutoNum type="arabicParenR"/>
            </a:pPr>
            <a:r>
              <a:rPr lang="fa-IR" dirty="0"/>
              <a:t>مرجع در کثیرالشک، عرف است</a:t>
            </a:r>
            <a:r>
              <a:rPr lang="fa-IR" dirty="0" smtClean="0"/>
              <a:t>.</a:t>
            </a:r>
          </a:p>
          <a:p>
            <a:pPr marL="971550" lvl="1" indent="-514350" algn="r" rtl="1">
              <a:lnSpc>
                <a:spcPct val="100000"/>
              </a:lnSpc>
              <a:buFont typeface="+mj-lt"/>
              <a:buAutoNum type="arabicParenR"/>
            </a:pPr>
            <a:r>
              <a:rPr lang="fa-IR" dirty="0"/>
              <a:t>هر عملی که عرفاً بدان رقص گویند، برای غیرهمسر جایز نیست</a:t>
            </a:r>
            <a:r>
              <a:rPr lang="fa-IR" dirty="0" smtClean="0"/>
              <a:t>.</a:t>
            </a:r>
          </a:p>
          <a:p>
            <a:pPr marL="971550" lvl="1" indent="-514350" algn="r" rtl="1">
              <a:lnSpc>
                <a:spcPct val="100000"/>
              </a:lnSpc>
              <a:buFont typeface="+mj-lt"/>
              <a:buAutoNum type="arabicParenR"/>
            </a:pPr>
            <a:r>
              <a:rPr lang="fa-IR" dirty="0"/>
              <a:t>این که چیزی ترویج فرهنگ غرب محسوب می‌شود یا خیر، موکول به عرف است.</a:t>
            </a:r>
            <a:endParaRPr lang="fa-IR" sz="2800" b="1" dirty="0">
              <a:solidFill>
                <a:prstClr val="black"/>
              </a:solidFill>
              <a:latin typeface="Adobe Arabic" panose="02040503050201020203" pitchFamily="18" charset="-78"/>
              <a:cs typeface="Adobe Arabic" panose="02040503050201020203" pitchFamily="18" charset="-78"/>
            </a:endParaRPr>
          </a:p>
          <a:p>
            <a:pPr marL="0" indent="0" algn="r" rtl="1">
              <a:lnSpc>
                <a:spcPct val="100000"/>
              </a:lnSpc>
              <a:buNone/>
            </a:pPr>
            <a:endParaRPr lang="en-US" sz="3200" b="1" dirty="0">
              <a:solidFill>
                <a:prstClr val="black"/>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2194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416" y="0"/>
            <a:ext cx="9867416" cy="6858000"/>
          </a:xfrm>
        </p:spPr>
      </p:pic>
    </p:spTree>
    <p:extLst>
      <p:ext uri="{BB962C8B-B14F-4D97-AF65-F5344CB8AC3E}">
        <p14:creationId xmlns:p14="http://schemas.microsoft.com/office/powerpoint/2010/main" val="1493803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1540</TotalTime>
  <Words>5182</Words>
  <Application>Microsoft Office PowerPoint</Application>
  <PresentationFormat>On-screen Show (4:3)</PresentationFormat>
  <Paragraphs>744</Paragraphs>
  <Slides>92</Slides>
  <Notes>10</Notes>
  <HiddenSlides>2</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92</vt:i4>
      </vt:variant>
    </vt:vector>
  </HeadingPairs>
  <TitlesOfParts>
    <vt:vector size="115" baseType="lpstr">
      <vt:lpstr>B Mitra</vt:lpstr>
      <vt:lpstr>B Traffic</vt:lpstr>
      <vt:lpstr>B Vahid</vt:lpstr>
      <vt:lpstr>IranNastaliq</vt:lpstr>
      <vt:lpstr>B Morvarid</vt:lpstr>
      <vt:lpstr>B Yekan</vt:lpstr>
      <vt:lpstr>EntezareZohoor D6</vt:lpstr>
      <vt:lpstr>B Tabassom</vt:lpstr>
      <vt:lpstr>Adobe Arabic</vt:lpstr>
      <vt:lpstr>EntezareZohoor 3 **</vt:lpstr>
      <vt:lpstr>B Zar</vt:lpstr>
      <vt:lpstr>Arial</vt:lpstr>
      <vt:lpstr>B Jadid</vt:lpstr>
      <vt:lpstr>Times New Roman</vt:lpstr>
      <vt:lpstr>B Koodak</vt:lpstr>
      <vt:lpstr>Calibri Light</vt:lpstr>
      <vt:lpstr>B Titr</vt:lpstr>
      <vt:lpstr>B Davat</vt:lpstr>
      <vt:lpstr>B Roya</vt:lpstr>
      <vt:lpstr>Calibri</vt:lpstr>
      <vt:lpstr>Trebuchet MS</vt:lpstr>
      <vt:lpstr>Tahoma</vt:lpstr>
      <vt:lpstr>Office Theme</vt:lpstr>
      <vt:lpstr>PowerPoint Presentation</vt:lpstr>
      <vt:lpstr>PowerPoint Presentation</vt:lpstr>
      <vt:lpstr>PowerPoint Presentation</vt:lpstr>
      <vt:lpstr>تعریف احکام</vt:lpstr>
      <vt:lpstr>ضرورت یادگیری و بیان احکام</vt:lpstr>
      <vt:lpstr>ضرورت یادگیری و بیان احکام</vt:lpstr>
      <vt:lpstr>ضرورت یادگیری و بیان احکام</vt:lpstr>
      <vt:lpstr>ضرورت یادگیری و بیان احکام</vt:lpstr>
      <vt:lpstr>ضرورت یادگیری و بیان احکام</vt:lpstr>
      <vt:lpstr>منابع احکام</vt:lpstr>
      <vt:lpstr>انواع احکام</vt:lpstr>
      <vt:lpstr>فلسفه احکام</vt:lpstr>
      <vt:lpstr>فلسفه احکام</vt:lpstr>
      <vt:lpstr>تعبد در احکام</vt:lpstr>
      <vt:lpstr>تعبد در احکام</vt:lpstr>
      <vt:lpstr>علت اختلاف مراجع تقليد در فتاوا </vt:lpstr>
      <vt:lpstr>علت اختلاف مراجع تقليد در فتاوا </vt:lpstr>
      <vt:lpstr>فرق فتوا و حکم</vt:lpstr>
      <vt:lpstr>مراحل آمادگی جهت بیان احکام</vt:lpstr>
      <vt:lpstr>انتخاب بحث</vt:lpstr>
      <vt:lpstr>تنظیم و دسته بندی</vt:lpstr>
      <vt:lpstr>شیوه های تنظیم و دسته بندی</vt:lpstr>
      <vt:lpstr>نمونه شیوه نموداری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نمونه شیوه نموداری</vt:lpstr>
      <vt:lpstr>نمونه شیوه نموداری</vt:lpstr>
      <vt:lpstr>نمونه شیوه پرسشی</vt:lpstr>
      <vt:lpstr>نمونه شیوه پرسشی</vt:lpstr>
      <vt:lpstr>نمونه شیوه پرسشی</vt:lpstr>
      <vt:lpstr>نمونه شیوه پرسشی</vt:lpstr>
      <vt:lpstr>نمونه شیوه عنوانی</vt:lpstr>
      <vt:lpstr>نمونه شیوه عنوانی</vt:lpstr>
      <vt:lpstr>شیوه تلفیقی</vt:lpstr>
      <vt:lpstr>اصول تدریس احکام</vt:lpstr>
      <vt:lpstr>اصول تدریس احکام</vt:lpstr>
      <vt:lpstr>اصول تدریس احکام</vt:lpstr>
      <vt:lpstr>اصول تدریس احکام</vt:lpstr>
      <vt:lpstr>اصول تدریس احکام</vt:lpstr>
      <vt:lpstr>اصول تدریس احکام</vt:lpstr>
      <vt:lpstr>اصول تدریس احکام</vt:lpstr>
      <vt:lpstr>دفاتر مراجع عظام تقلید</vt:lpstr>
      <vt:lpstr>PowerPoint Presentation</vt:lpstr>
      <vt:lpstr>PowerPoint Presentation</vt:lpstr>
      <vt:lpstr>PowerPoint Presentation</vt:lpstr>
      <vt:lpstr>آدرس سایت های پاسخگویی دینی</vt:lpstr>
      <vt:lpstr>اصول تدریس احکام</vt:lpstr>
      <vt:lpstr>اصول تدریس احکام</vt:lpstr>
      <vt:lpstr>اصول تدریس احکام</vt:lpstr>
      <vt:lpstr>اصول تدریس احکام</vt:lpstr>
      <vt:lpstr>اصول تدریس احکام</vt:lpstr>
      <vt:lpstr>PowerPoint Presentation</vt:lpstr>
      <vt:lpstr>اصول تدریس احکام</vt:lpstr>
      <vt:lpstr>اصول تدریس احکام</vt:lpstr>
      <vt:lpstr>PowerPoint Presentation</vt:lpstr>
      <vt:lpstr>PowerPoint Presentation</vt:lpstr>
      <vt:lpstr>PowerPoint Presentation</vt:lpstr>
      <vt:lpstr>PowerPoint Presentation</vt:lpstr>
      <vt:lpstr>اصول تدریس احکام</vt:lpstr>
      <vt:lpstr>اصول تدریس احکام</vt:lpstr>
      <vt:lpstr>اصول تدریس احکام</vt:lpstr>
      <vt:lpstr>اصول تدریس احکام</vt:lpstr>
      <vt:lpstr>اصول تدریس احکام</vt:lpstr>
      <vt:lpstr>اصول تدریس احکام</vt:lpstr>
      <vt:lpstr>اصول تدریس احکام</vt:lpstr>
      <vt:lpstr>اصول تدریس احکام</vt:lpstr>
      <vt:lpstr>اصول تدریس احکام</vt:lpstr>
      <vt:lpstr>اصول تدریس احکام</vt:lpstr>
      <vt:lpstr>روش های تدریس احکام</vt:lpstr>
      <vt:lpstr>روش های تدریس احکام</vt:lpstr>
      <vt:lpstr>روش های تدریس احکام</vt:lpstr>
      <vt:lpstr>روش های تدریس احکام</vt:lpstr>
      <vt:lpstr>روش های تدریس احکام</vt:lpstr>
      <vt:lpstr>روش های تدریس احکام</vt:lpstr>
      <vt:lpstr>روش های تدریس احکام</vt:lpstr>
      <vt:lpstr>روش های تدریس احکام</vt:lpstr>
      <vt:lpstr>روش های تدریس احکام</vt:lpstr>
      <vt:lpstr>روش های تدریس احکام</vt:lpstr>
      <vt:lpstr>روش های تدریس احکام</vt:lpstr>
      <vt:lpstr>روش های تدریس احکام</vt:lpstr>
      <vt:lpstr>روش های تدریس احکام</vt:lpstr>
      <vt:lpstr>روش های تدریس احکام</vt:lpstr>
      <vt:lpstr>روش های تدریس احکام</vt:lpstr>
      <vt:lpstr>روش های تدریس احکام</vt:lpstr>
      <vt:lpstr>روش های تدریس احکام</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117</cp:revision>
  <dcterms:created xsi:type="dcterms:W3CDTF">2018-02-03T14:19:07Z</dcterms:created>
  <dcterms:modified xsi:type="dcterms:W3CDTF">2018-06-27T11:02:42Z</dcterms:modified>
</cp:coreProperties>
</file>